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9" r:id="rId1"/>
    <p:sldMasterId id="2147483731" r:id="rId2"/>
    <p:sldMasterId id="2147483750" r:id="rId3"/>
    <p:sldMasterId id="2147483769" r:id="rId4"/>
  </p:sldMasterIdLst>
  <p:handoutMasterIdLst>
    <p:handoutMasterId r:id="rId9"/>
  </p:handoutMasterIdLst>
  <p:sldIdLst>
    <p:sldId id="256" r:id="rId5"/>
    <p:sldId id="308" r:id="rId6"/>
    <p:sldId id="309" r:id="rId7"/>
    <p:sldId id="310" r:id="rId8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Work Sans" pitchFamily="2" charset="-70"/>
      <p:regular r:id="rId14"/>
      <p:bold r:id="rId15"/>
      <p:italic r:id="rId16"/>
      <p:boldItalic r:id="rId17"/>
    </p:embeddedFont>
    <p:embeddedFont>
      <p:font typeface="WORK SANS BOLD ROMAN" panose="020B0604020202020204" charset="-70"/>
      <p:bold r:id="rId18"/>
    </p:embeddedFont>
    <p:embeddedFont>
      <p:font typeface="WORK SANS LIGHT ROMAN" panose="020B0604020202020204" charset="-70"/>
      <p:regular r:id="rId19"/>
    </p:embeddedFont>
    <p:embeddedFont>
      <p:font typeface="Work Sans Medium" pitchFamily="2" charset="-70"/>
      <p:regular r:id="rId20"/>
      <p:italic r:id="rId21"/>
    </p:embeddedFont>
    <p:embeddedFont>
      <p:font typeface="Work Sans Medium Italic" charset="-70"/>
      <p:italic r:id="rId22"/>
    </p:embeddedFont>
    <p:embeddedFont>
      <p:font typeface="WORK SANS MEDIUM ROMAN" panose="020B0604020202020204" charset="-70"/>
      <p:regular r:id="rId23"/>
    </p:embeddedFont>
    <p:embeddedFont>
      <p:font typeface="WORK SANS REGULAR ROMAN" panose="020B0604020202020204" charset="-70"/>
      <p:regular r:id="rId24"/>
    </p:embeddedFont>
    <p:embeddedFont>
      <p:font typeface="Work Sans SemiBold" pitchFamily="2" charset="-70"/>
      <p:bold r:id="rId25"/>
      <p:boldItalic r:id="rId26"/>
    </p:embeddedFont>
    <p:embeddedFont>
      <p:font typeface="WORK SANS SEMIBOLD ROMAN" panose="020B0604020202020204" charset="-70"/>
      <p:regular r:id="rId27"/>
      <p:bold r:id="rId28"/>
    </p:embeddedFont>
  </p:embeddedFontLst>
  <p:defaultTextStyle>
    <a:defPPr>
      <a:defRPr lang="en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706" userDrawn="1">
          <p15:clr>
            <a:srgbClr val="A4A3A4"/>
          </p15:clr>
        </p15:guide>
        <p15:guide id="2" pos="1572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4" pos="4974" userDrawn="1">
          <p15:clr>
            <a:srgbClr val="A4A3A4"/>
          </p15:clr>
        </p15:guide>
        <p15:guide id="5" pos="6108" userDrawn="1">
          <p15:clr>
            <a:srgbClr val="A4A3A4"/>
          </p15:clr>
        </p15:guide>
        <p15:guide id="6" pos="7242" userDrawn="1">
          <p15:clr>
            <a:srgbClr val="A4A3A4"/>
          </p15:clr>
        </p15:guide>
        <p15:guide id="7" orient="horz" pos="346" userDrawn="1">
          <p15:clr>
            <a:srgbClr val="A4A3A4"/>
          </p15:clr>
        </p15:guide>
        <p15:guide id="8" orient="horz" pos="799" userDrawn="1">
          <p15:clr>
            <a:srgbClr val="A4A3A4"/>
          </p15:clr>
        </p15:guide>
        <p15:guide id="9" orient="horz" pos="935" userDrawn="1">
          <p15:clr>
            <a:srgbClr val="A4A3A4"/>
          </p15:clr>
        </p15:guide>
        <p15:guide id="10" orient="horz" pos="3974" userDrawn="1">
          <p15:clr>
            <a:srgbClr val="A4A3A4"/>
          </p15:clr>
        </p15:guide>
        <p15:guide id="11" orient="horz" pos="411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F69"/>
    <a:srgbClr val="FF0131"/>
    <a:srgbClr val="0078E2"/>
    <a:srgbClr val="FF5000"/>
    <a:srgbClr val="1E0E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884"/>
  </p:normalViewPr>
  <p:slideViewPr>
    <p:cSldViewPr snapToObjects="1">
      <p:cViewPr varScale="1">
        <p:scale>
          <a:sx n="73" d="100"/>
          <a:sy n="73" d="100"/>
        </p:scale>
        <p:origin x="86" y="269"/>
      </p:cViewPr>
      <p:guideLst>
        <p:guide pos="2706"/>
        <p:guide pos="1572"/>
        <p:guide pos="438"/>
        <p:guide pos="4974"/>
        <p:guide pos="6108"/>
        <p:guide pos="7242"/>
        <p:guide orient="horz" pos="346"/>
        <p:guide orient="horz" pos="799"/>
        <p:guide orient="horz" pos="935"/>
        <p:guide orient="horz" pos="3974"/>
        <p:guide orient="horz" pos="411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86" d="100"/>
          <a:sy n="86" d="100"/>
        </p:scale>
        <p:origin x="39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12.fntdata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font" Target="fonts/font19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Bendras (%)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Work Sans" pitchFamily="2" charset="-70"/>
                    <a:ea typeface="+mn-ea"/>
                    <a:cs typeface="+mn-cs"/>
                  </a:defRPr>
                </a:pPr>
                <a:endParaRPr lang="lt-LT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Sheet1!$B$2:$B$20</c:f>
              <c:numCache>
                <c:formatCode>0%</c:formatCode>
                <c:ptCount val="12"/>
                <c:pt idx="0">
                  <c:v>0.26831683168316833</c:v>
                </c:pt>
                <c:pt idx="1">
                  <c:v>0.26633663366336635</c:v>
                </c:pt>
                <c:pt idx="2">
                  <c:v>0.25148514851485149</c:v>
                </c:pt>
                <c:pt idx="3">
                  <c:v>0.18118811881188118</c:v>
                </c:pt>
                <c:pt idx="5">
                  <c:v>0.25841584158415842</c:v>
                </c:pt>
                <c:pt idx="6">
                  <c:v>0.2613861386138614</c:v>
                </c:pt>
                <c:pt idx="7">
                  <c:v>0.15742574257425743</c:v>
                </c:pt>
                <c:pt idx="8">
                  <c:v>0.13663366336633664</c:v>
                </c:pt>
                <c:pt idx="9">
                  <c:v>0.12772277227722773</c:v>
                </c:pt>
                <c:pt idx="10">
                  <c:v>0.11881188118811881</c:v>
                </c:pt>
                <c:pt idx="11">
                  <c:v>0.11386138613861388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48-49A8-9A32-075135ABE3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Sheet1!$C$2:$C$20</c:f>
              <c:numCache>
                <c:formatCode>0%</c:formatCode>
                <c:ptCount val="12"/>
                <c:pt idx="0">
                  <c:v>0.73168316831683167</c:v>
                </c:pt>
                <c:pt idx="1">
                  <c:v>0.73366336633663365</c:v>
                </c:pt>
                <c:pt idx="2">
                  <c:v>0.74851485148514851</c:v>
                </c:pt>
                <c:pt idx="3">
                  <c:v>0.81881188118811887</c:v>
                </c:pt>
                <c:pt idx="5">
                  <c:v>0.74158415841584158</c:v>
                </c:pt>
                <c:pt idx="6">
                  <c:v>0.7386138613861386</c:v>
                </c:pt>
                <c:pt idx="7">
                  <c:v>0.84257425742574255</c:v>
                </c:pt>
                <c:pt idx="8">
                  <c:v>0.86336633663366336</c:v>
                </c:pt>
                <c:pt idx="9">
                  <c:v>0.87227722772277227</c:v>
                </c:pt>
                <c:pt idx="10">
                  <c:v>0.88118811881188119</c:v>
                </c:pt>
                <c:pt idx="11">
                  <c:v>0.88613861386138615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48-49A8-9A32-075135ABE3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Skeptikai radikalai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Work Sans" pitchFamily="2" charset="-70"/>
                    <a:ea typeface="+mn-ea"/>
                    <a:cs typeface="+mn-cs"/>
                  </a:defRPr>
                </a:pPr>
                <a:endParaRPr lang="lt-LT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Sheet1!$D$2:$D$20</c:f>
              <c:numCache>
                <c:formatCode>0%\ \▼</c:formatCode>
                <c:ptCount val="12"/>
                <c:pt idx="0">
                  <c:v>3.0418250950570339E-2</c:v>
                </c:pt>
                <c:pt idx="1">
                  <c:v>3.4220532319391636E-2</c:v>
                </c:pt>
                <c:pt idx="2">
                  <c:v>3.4220532319391636E-2</c:v>
                </c:pt>
                <c:pt idx="3">
                  <c:v>5.3231939163498089E-2</c:v>
                </c:pt>
                <c:pt idx="5" formatCode="0%\ \▲">
                  <c:v>0.58935361216730042</c:v>
                </c:pt>
                <c:pt idx="6" formatCode="0%\ \▲">
                  <c:v>0.33460076045627374</c:v>
                </c:pt>
                <c:pt idx="7" formatCode="0%\ \▲">
                  <c:v>0.21292775665399236</c:v>
                </c:pt>
                <c:pt idx="8" formatCode="0%\ \▲">
                  <c:v>0.20912547528517111</c:v>
                </c:pt>
                <c:pt idx="9" formatCode="0%\ \▲">
                  <c:v>0.26996197718631176</c:v>
                </c:pt>
                <c:pt idx="10" formatCode="0%\ \▲">
                  <c:v>0.20912547528517111</c:v>
                </c:pt>
                <c:pt idx="11" formatCode="0%\ \▲">
                  <c:v>0.21292775665399236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48-49A8-9A32-075135ABE3D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Column3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Sheet1!$E$2:$E$20</c:f>
              <c:numCache>
                <c:formatCode>0%</c:formatCode>
                <c:ptCount val="12"/>
                <c:pt idx="0">
                  <c:v>0.96958174904942962</c:v>
                </c:pt>
                <c:pt idx="1">
                  <c:v>0.96577946768060841</c:v>
                </c:pt>
                <c:pt idx="2">
                  <c:v>0.96577946768060841</c:v>
                </c:pt>
                <c:pt idx="3">
                  <c:v>0.94676806083650189</c:v>
                </c:pt>
                <c:pt idx="4">
                  <c:v>1</c:v>
                </c:pt>
                <c:pt idx="5">
                  <c:v>0.41064638783269958</c:v>
                </c:pt>
                <c:pt idx="6">
                  <c:v>0.66539923954372626</c:v>
                </c:pt>
                <c:pt idx="7">
                  <c:v>0.78707224334600767</c:v>
                </c:pt>
                <c:pt idx="8">
                  <c:v>0.79087452471482889</c:v>
                </c:pt>
                <c:pt idx="9">
                  <c:v>0.73003802281368824</c:v>
                </c:pt>
                <c:pt idx="10">
                  <c:v>0.79087452471482889</c:v>
                </c:pt>
                <c:pt idx="11">
                  <c:v>0.78707224334600767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48-49A8-9A32-075135ABE3D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Nuosaikieji skeptikai</c:v>
                </c:pt>
              </c:strCache>
            </c:strRef>
          </c:tx>
          <c:spPr>
            <a:solidFill>
              <a:srgbClr val="FF99A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Work Sans" pitchFamily="2" charset="-70"/>
                    <a:ea typeface="+mn-ea"/>
                    <a:cs typeface="+mn-cs"/>
                  </a:defRPr>
                </a:pPr>
                <a:endParaRPr lang="lt-LT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Sheet1!$F$2:$F$20</c:f>
              <c:numCache>
                <c:formatCode>0%\ \▲</c:formatCode>
                <c:ptCount val="12"/>
                <c:pt idx="0">
                  <c:v>0.33797909407665505</c:v>
                </c:pt>
                <c:pt idx="1">
                  <c:v>0.33101045296167247</c:v>
                </c:pt>
                <c:pt idx="2">
                  <c:v>0.3240418118466899</c:v>
                </c:pt>
                <c:pt idx="3">
                  <c:v>0.23693379790940766</c:v>
                </c:pt>
                <c:pt idx="5" formatCode="0%\ \▼">
                  <c:v>0.18815331010452963</c:v>
                </c:pt>
                <c:pt idx="6" formatCode="0%">
                  <c:v>0.21951219512195125</c:v>
                </c:pt>
                <c:pt idx="7" formatCode="0%">
                  <c:v>0.14285714285714285</c:v>
                </c:pt>
                <c:pt idx="8" formatCode="0%\ \▼">
                  <c:v>8.7108013937282236E-2</c:v>
                </c:pt>
                <c:pt idx="9" formatCode="0%">
                  <c:v>0.10104529616724739</c:v>
                </c:pt>
                <c:pt idx="10" formatCode="0%">
                  <c:v>0.10452961672473866</c:v>
                </c:pt>
                <c:pt idx="11" formatCode="0%">
                  <c:v>9.7560975609756101E-2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448-49A8-9A32-075135ABE3D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Column4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Sheet1!$G$2:$G$20</c:f>
              <c:numCache>
                <c:formatCode>0%</c:formatCode>
                <c:ptCount val="12"/>
                <c:pt idx="0">
                  <c:v>0.66202090592334495</c:v>
                </c:pt>
                <c:pt idx="1">
                  <c:v>0.66898954703832758</c:v>
                </c:pt>
                <c:pt idx="2">
                  <c:v>0.6759581881533101</c:v>
                </c:pt>
                <c:pt idx="3">
                  <c:v>0.76306620209059228</c:v>
                </c:pt>
                <c:pt idx="4">
                  <c:v>1</c:v>
                </c:pt>
                <c:pt idx="5">
                  <c:v>0.81184668989547037</c:v>
                </c:pt>
                <c:pt idx="6">
                  <c:v>0.78048780487804881</c:v>
                </c:pt>
                <c:pt idx="7">
                  <c:v>0.85714285714285721</c:v>
                </c:pt>
                <c:pt idx="8">
                  <c:v>0.91289198606271782</c:v>
                </c:pt>
                <c:pt idx="9">
                  <c:v>0.89895470383275256</c:v>
                </c:pt>
                <c:pt idx="10">
                  <c:v>0.89547038327526129</c:v>
                </c:pt>
                <c:pt idx="11">
                  <c:v>0.90243902439024393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448-49A8-9A32-075135ABE3D9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Apsaugok save / racionalūs</c:v>
                </c:pt>
              </c:strCache>
            </c:strRef>
          </c:tx>
          <c:spPr>
            <a:solidFill>
              <a:srgbClr val="FF99A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Work Sans" pitchFamily="2" charset="-70"/>
                    <a:ea typeface="+mn-ea"/>
                    <a:cs typeface="+mn-cs"/>
                  </a:defRPr>
                </a:pPr>
                <a:endParaRPr lang="lt-LT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Sheet1!$H$2:$H$20</c:f>
              <c:numCache>
                <c:formatCode>0%\ \▲</c:formatCode>
                <c:ptCount val="12"/>
                <c:pt idx="0">
                  <c:v>0.38429752066115702</c:v>
                </c:pt>
                <c:pt idx="1">
                  <c:v>0.36776859504132231</c:v>
                </c:pt>
                <c:pt idx="2">
                  <c:v>0.34710743801652894</c:v>
                </c:pt>
                <c:pt idx="3">
                  <c:v>0.25206611570247933</c:v>
                </c:pt>
                <c:pt idx="5" formatCode="0%\ \▼">
                  <c:v>0.10330578512396695</c:v>
                </c:pt>
                <c:pt idx="6" formatCode="0%">
                  <c:v>0.23966942148760331</c:v>
                </c:pt>
                <c:pt idx="7" formatCode="0%">
                  <c:v>0.11570247933884298</c:v>
                </c:pt>
                <c:pt idx="8" formatCode="0%">
                  <c:v>0.13223140495867769</c:v>
                </c:pt>
                <c:pt idx="9" formatCode="0%\ \▼">
                  <c:v>5.3719008264462811E-2</c:v>
                </c:pt>
                <c:pt idx="10" formatCode="0%\ \▼">
                  <c:v>6.1983471074380167E-2</c:v>
                </c:pt>
                <c:pt idx="11" formatCode="0%\ \▼">
                  <c:v>7.0247933884297523E-2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448-49A8-9A32-075135ABE3D9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Column5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Sheet1!$I$2:$I$20</c:f>
              <c:numCache>
                <c:formatCode>0%</c:formatCode>
                <c:ptCount val="12"/>
                <c:pt idx="0">
                  <c:v>0.61570247933884303</c:v>
                </c:pt>
                <c:pt idx="1">
                  <c:v>0.63223140495867769</c:v>
                </c:pt>
                <c:pt idx="2">
                  <c:v>0.65289256198347112</c:v>
                </c:pt>
                <c:pt idx="3">
                  <c:v>0.74793388429752072</c:v>
                </c:pt>
                <c:pt idx="4">
                  <c:v>1</c:v>
                </c:pt>
                <c:pt idx="5">
                  <c:v>0.89669421487603307</c:v>
                </c:pt>
                <c:pt idx="6">
                  <c:v>0.76033057851239672</c:v>
                </c:pt>
                <c:pt idx="7">
                  <c:v>0.88429752066115697</c:v>
                </c:pt>
                <c:pt idx="8">
                  <c:v>0.86776859504132231</c:v>
                </c:pt>
                <c:pt idx="9">
                  <c:v>0.94628099173553715</c:v>
                </c:pt>
                <c:pt idx="10">
                  <c:v>0.93801652892561982</c:v>
                </c:pt>
                <c:pt idx="11">
                  <c:v>0.92975206611570249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448-49A8-9A32-075135ABE3D9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Visuomenininkai</c:v>
                </c:pt>
              </c:strCache>
            </c:strRef>
          </c:tx>
          <c:spPr>
            <a:solidFill>
              <a:srgbClr val="FF99A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Work Sans" pitchFamily="2" charset="-70"/>
                    <a:ea typeface="+mn-ea"/>
                    <a:cs typeface="+mn-cs"/>
                  </a:defRPr>
                </a:pPr>
                <a:endParaRPr lang="lt-LT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Sheet1!$J$2:$J$20</c:f>
              <c:numCache>
                <c:formatCode>0%\ \▲</c:formatCode>
                <c:ptCount val="12"/>
                <c:pt idx="0">
                  <c:v>0.35321100917431197</c:v>
                </c:pt>
                <c:pt idx="1">
                  <c:v>0.33027522935779818</c:v>
                </c:pt>
                <c:pt idx="2" formatCode="0%">
                  <c:v>0.31192660550458717</c:v>
                </c:pt>
                <c:pt idx="3" formatCode="0%">
                  <c:v>0.1834862385321101</c:v>
                </c:pt>
                <c:pt idx="5" formatCode="0%\ \▼">
                  <c:v>0.12385321100917432</c:v>
                </c:pt>
                <c:pt idx="6" formatCode="0%">
                  <c:v>0.25229357798165136</c:v>
                </c:pt>
                <c:pt idx="7" formatCode="0%">
                  <c:v>0.15596330275229359</c:v>
                </c:pt>
                <c:pt idx="8" formatCode="0%">
                  <c:v>0.11926605504587157</c:v>
                </c:pt>
                <c:pt idx="9" formatCode="0%\ \▼">
                  <c:v>7.3394495412844041E-2</c:v>
                </c:pt>
                <c:pt idx="10" formatCode="0%">
                  <c:v>9.1743119266055051E-2</c:v>
                </c:pt>
                <c:pt idx="11" formatCode="0%\ \▼">
                  <c:v>6.4220183486238536E-2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448-49A8-9A32-075135ABE3D9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Column6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2"/>
                <c:pt idx="0">
                  <c:v>Pasitikėjimas</c:v>
                </c:pt>
                <c:pt idx="1">
                  <c:v>Optimizmas</c:v>
                </c:pt>
                <c:pt idx="2">
                  <c:v>Viltingumas</c:v>
                </c:pt>
                <c:pt idx="3">
                  <c:v>Ramybė</c:v>
                </c:pt>
                <c:pt idx="5">
                  <c:v>Nepasitikėjimas</c:v>
                </c:pt>
                <c:pt idx="6">
                  <c:v>Nerimas</c:v>
                </c:pt>
                <c:pt idx="7">
                  <c:v>Nestabilumas</c:v>
                </c:pt>
                <c:pt idx="8">
                  <c:v>Baimė</c:v>
                </c:pt>
                <c:pt idx="9">
                  <c:v>Pyktis</c:v>
                </c:pt>
                <c:pt idx="10">
                  <c:v>Abejingumas</c:v>
                </c:pt>
                <c:pt idx="11">
                  <c:v>Stresas</c:v>
                </c:pt>
              </c:strCache>
            </c:strRef>
          </c:cat>
          <c:val>
            <c:numRef>
              <c:f>Sheet1!$K$2:$K$20</c:f>
              <c:numCache>
                <c:formatCode>0%</c:formatCode>
                <c:ptCount val="12"/>
                <c:pt idx="0">
                  <c:v>0.84678899082568804</c:v>
                </c:pt>
                <c:pt idx="1">
                  <c:v>0.86972477064220177</c:v>
                </c:pt>
                <c:pt idx="2">
                  <c:v>0.88807339449541278</c:v>
                </c:pt>
                <c:pt idx="3">
                  <c:v>1.0165137614678899</c:v>
                </c:pt>
                <c:pt idx="4">
                  <c:v>1.2</c:v>
                </c:pt>
                <c:pt idx="5">
                  <c:v>1.0761467889908256</c:v>
                </c:pt>
                <c:pt idx="6">
                  <c:v>0.94770642201834865</c:v>
                </c:pt>
                <c:pt idx="7">
                  <c:v>1.0440366972477064</c:v>
                </c:pt>
                <c:pt idx="8">
                  <c:v>1.0807339449541284</c:v>
                </c:pt>
                <c:pt idx="9">
                  <c:v>1.1266055045871559</c:v>
                </c:pt>
                <c:pt idx="10">
                  <c:v>1.1082568807339448</c:v>
                </c:pt>
                <c:pt idx="11">
                  <c:v>1.1357798165137614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448-49A8-9A32-075135ABE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673136863"/>
        <c:axId val="673141855"/>
      </c:barChart>
      <c:catAx>
        <c:axId val="67313686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marL="0" algn="ctr" defTabSz="914400" rtl="0" eaLnBrk="1" fontAlgn="ctr" latinLnBrk="0" hangingPunct="1">
              <a:defRPr lang="en-US" sz="1200" b="0" i="0" u="none" strike="noStrike" kern="1200" baseline="0">
                <a:solidFill>
                  <a:schemeClr val="accent1"/>
                </a:solidFill>
                <a:effectLst/>
                <a:latin typeface="Work Sans Medium" pitchFamily="2" charset="-70"/>
                <a:ea typeface="+mn-ea"/>
                <a:cs typeface="+mn-cs"/>
              </a:defRPr>
            </a:pPr>
            <a:endParaRPr lang="lt-LT"/>
          </a:p>
        </c:txPr>
        <c:crossAx val="673141855"/>
        <c:crosses val="autoZero"/>
        <c:auto val="1"/>
        <c:lblAlgn val="ctr"/>
        <c:lblOffset val="100"/>
        <c:noMultiLvlLbl val="0"/>
      </c:catAx>
      <c:valAx>
        <c:axId val="673141855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6731368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>
          <a:latin typeface="Work Sans" pitchFamily="2" charset="-70"/>
        </a:defRPr>
      </a:pPr>
      <a:endParaRPr lang="lt-L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237A85F-ED78-0D4B-8D17-2EC97669AFC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0D53E0-E927-9640-BE7A-A7C1489A4A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089A3-FEC3-F04E-AF19-3D7996E09C89}" type="datetimeFigureOut">
              <a:rPr lang="en-LT" smtClean="0"/>
              <a:t>09/27/2021</a:t>
            </a:fld>
            <a:endParaRPr lang="en-L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90F522-99E0-DE47-BDC2-AD7B26818A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4BF1AA-C2E2-2547-AA06-CB0DEA68F25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1D2D2-C413-1240-B0EA-CBE8090E847F}" type="slidenum">
              <a:rPr lang="en-LT" smtClean="0"/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573253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681E-2132-8F40-8CD4-A548D4C22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400" y="2553295"/>
            <a:ext cx="9144000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L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921B1C-9D77-3D41-A6F7-DC1699974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6363" y="5229200"/>
            <a:ext cx="6705781" cy="365125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accent5"/>
                </a:solidFill>
                <a:latin typeface="WORK SANS MEDIUM ROMAN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9C2267-C5FC-4A4F-88D8-7679A46B6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88266" y="0"/>
            <a:ext cx="103734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D413EA-FFAD-2342-A805-139DCB9384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7191" y="548679"/>
            <a:ext cx="2322721" cy="1284535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164266-7F8D-2C4B-A605-B70D3933442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80176" y="5229176"/>
            <a:ext cx="3672408" cy="365125"/>
          </a:xfrm>
        </p:spPr>
        <p:txBody>
          <a:bodyPr>
            <a:noAutofit/>
          </a:bodyPr>
          <a:lstStyle>
            <a:lvl1pPr marL="0" indent="0" algn="r">
              <a:buNone/>
              <a:defRPr sz="2000" b="0" i="0">
                <a:solidFill>
                  <a:schemeClr val="accent5"/>
                </a:solidFill>
                <a:latin typeface="WORK SANS MEDIUM ROMAN" pitchFamily="2" charset="77"/>
              </a:defRPr>
            </a:lvl1pPr>
          </a:lstStyle>
          <a:p>
            <a:r>
              <a:rPr lang="en-GB" dirty="0"/>
              <a:t>2021-01-01</a:t>
            </a:r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1379359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aption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CAF2B-CBEF-6F43-B36B-2E463E8C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033863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5"/>
              </a:buClr>
              <a:buFont typeface="Arial" panose="020B0604020202020204" pitchFamily="34" charset="0"/>
              <a:buChar char="•"/>
              <a:defRPr sz="1200"/>
            </a:lvl1pPr>
            <a:lvl2pPr algn="just">
              <a:lnSpc>
                <a:spcPct val="150000"/>
              </a:lnSpc>
              <a:buClr>
                <a:schemeClr val="accent5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/>
            </a:lvl2pPr>
            <a:lvl3pPr algn="just">
              <a:lnSpc>
                <a:spcPct val="150000"/>
              </a:lnSpc>
              <a:buClr>
                <a:schemeClr val="accent5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DD130-15F5-A141-819C-AB4552EEA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68" y="2636911"/>
            <a:ext cx="4076625" cy="3384377"/>
          </a:xfrm>
        </p:spPr>
        <p:txBody>
          <a:bodyPr>
            <a:normAutofit/>
          </a:bodyPr>
          <a:lstStyle>
            <a:lvl1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 sz="1200"/>
            </a:lvl1pPr>
            <a:lvl2pPr marL="742950" indent="-285750" algn="just">
              <a:lnSpc>
                <a:spcPct val="150000"/>
              </a:lnSpc>
              <a:buClr>
                <a:schemeClr val="accent4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/>
            </a:lvl2pPr>
            <a:lvl3pPr marL="1143000" indent="-228600" algn="just">
              <a:lnSpc>
                <a:spcPct val="150000"/>
              </a:lnSpc>
              <a:buClr>
                <a:schemeClr val="accent4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9BADA91-7205-BE41-859D-F51692E9A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68" y="987425"/>
            <a:ext cx="4076625" cy="1649486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49C21C-8789-0844-93F8-32131013E12A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3232DC-2446-8D48-AF37-A860EAA7242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113114D-1DBA-A044-A991-B63E2ED04D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304815-B2A6-3B41-BEFC-0CAF94B2E3ED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34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0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0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5"/>
              </a:buClr>
              <a:defRPr sz="1200"/>
            </a:lvl1pPr>
            <a:lvl2pPr>
              <a:lnSpc>
                <a:spcPct val="100000"/>
              </a:lnSpc>
              <a:buClr>
                <a:schemeClr val="accent5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A2B0C-6809-5246-B34A-45B623562CF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9E1DD-798E-7944-87DC-A4263CBFA8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3"/>
              </a:buClr>
              <a:defRPr sz="1200"/>
            </a:lvl1pPr>
            <a:lvl2pPr>
              <a:lnSpc>
                <a:spcPct val="100000"/>
              </a:lnSpc>
              <a:buClr>
                <a:schemeClr val="accent3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3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3"/>
              </a:buClr>
              <a:defRPr sz="1100"/>
            </a:lvl4pPr>
            <a:lvl5pPr>
              <a:buClr>
                <a:schemeClr val="accent3"/>
              </a:buCl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34463-FC70-E34C-A092-8F2B9B25518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996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Inverte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E3719EF-A75B-AB40-BAD6-7D7142EF2291}"/>
              </a:ext>
            </a:extLst>
          </p:cNvPr>
          <p:cNvSpPr/>
          <p:nvPr userDrawn="1"/>
        </p:nvSpPr>
        <p:spPr>
          <a:xfrm>
            <a:off x="0" y="0"/>
            <a:ext cx="12192000" cy="1700804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0" y="1681163"/>
            <a:ext cx="501410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0" y="2505075"/>
            <a:ext cx="501410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5"/>
              </a:buClr>
              <a:defRPr sz="1200"/>
            </a:lvl1pPr>
            <a:lvl2pPr>
              <a:lnSpc>
                <a:spcPct val="100000"/>
              </a:lnSpc>
              <a:buClr>
                <a:schemeClr val="accent5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A2B0C-6809-5246-B34A-45B623562CF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038800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9E1DD-798E-7944-87DC-A4263CBFA8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038800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3"/>
              </a:buClr>
              <a:defRPr sz="1200"/>
            </a:lvl1pPr>
            <a:lvl2pPr>
              <a:lnSpc>
                <a:spcPct val="100000"/>
              </a:lnSpc>
              <a:buClr>
                <a:schemeClr val="accent3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3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3"/>
              </a:buClr>
              <a:defRPr sz="1100"/>
            </a:lvl4pPr>
            <a:lvl5pPr>
              <a:buClr>
                <a:schemeClr val="accent3"/>
              </a:buCl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34463-FC70-E34C-A092-8F2B9B25518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184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1" y="1681163"/>
            <a:ext cx="475252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1" y="2505075"/>
            <a:ext cx="475252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5"/>
              </a:buClr>
              <a:defRPr sz="1200"/>
            </a:lvl1pPr>
            <a:lvl2pPr>
              <a:lnSpc>
                <a:spcPct val="100000"/>
              </a:lnSpc>
              <a:buClr>
                <a:schemeClr val="accent5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1" y="666455"/>
            <a:ext cx="4752527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6381327"/>
            <a:ext cx="4752527" cy="288023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>
            <a:cxnSpLocks/>
          </p:cNvCxnSpPr>
          <p:nvPr userDrawn="1"/>
        </p:nvCxnSpPr>
        <p:spPr>
          <a:xfrm>
            <a:off x="695324" y="476672"/>
            <a:ext cx="4752528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8887EF-E73A-3749-BAD5-5EF980312C0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1142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Hierarch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58E84C-3591-554B-BF7B-52EBB2C45FE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896200" y="0"/>
            <a:ext cx="4295800" cy="6857999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C47A59-6E48-DA47-9292-F08BC0D6E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68" y="3573016"/>
            <a:ext cx="6492752" cy="2592288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FontTx/>
              <a:buNone/>
              <a:defRPr sz="1200" b="0" i="0"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DBED6C8-B204-2149-AB39-A3B215A4A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68" y="692696"/>
            <a:ext cx="6492752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C6F82306-7C1D-C74D-A713-A0F4A2D466D9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683368" y="2351298"/>
            <a:ext cx="6492752" cy="1077702"/>
          </a:xfrm>
        </p:spPr>
        <p:txBody>
          <a:bodyPr anchor="b">
            <a:normAutofit/>
          </a:bodyPr>
          <a:lstStyle>
            <a:lvl1pPr marL="0" indent="0" algn="just">
              <a:lnSpc>
                <a:spcPct val="150000"/>
              </a:lnSpc>
              <a:buFontTx/>
              <a:buNone/>
              <a:defRPr sz="1400" b="0" i="0">
                <a:solidFill>
                  <a:schemeClr val="accent1"/>
                </a:solidFill>
                <a:latin typeface="WORK SANS MEDIUM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6D67BB03-7399-D843-82D1-1F7EA74CE5F1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83368" y="1721846"/>
            <a:ext cx="6492752" cy="339002"/>
          </a:xfrm>
          <a:ln>
            <a:noFill/>
          </a:ln>
        </p:spPr>
        <p:txBody>
          <a:bodyPr anchor="t">
            <a:noAutofit/>
          </a:bodyPr>
          <a:lstStyle>
            <a:lvl1pPr marL="0" indent="0">
              <a:buFontTx/>
              <a:buNone/>
              <a:defRPr sz="1400" b="0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5FA9E2-92DF-E14E-8E7B-2217B007EFEE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FB41D1-8748-0245-9135-24058174537A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89B50991-AE44-C443-A55F-0C78CB2320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EB75D3-558D-3C48-86C4-878346CFD1C5}"/>
              </a:ext>
            </a:extLst>
          </p:cNvPr>
          <p:cNvCxnSpPr>
            <a:cxnSpLocks/>
          </p:cNvCxnSpPr>
          <p:nvPr userDrawn="1"/>
        </p:nvCxnSpPr>
        <p:spPr>
          <a:xfrm>
            <a:off x="767408" y="548680"/>
            <a:ext cx="626469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5915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08993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993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777734" cy="864094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LT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1234464-99C9-7A46-898F-E2D3176C467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455574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4477F38-BB67-AF43-9026-F9749C6750C4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455574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0FD4AA8-7397-8B40-8A96-37FBB5F3C42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181601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4CB182E-1925-A243-822C-D4DCD236097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81601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15E905-5F57-7047-A856-11429D3B7D9B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FBC874-B547-ED4E-A94B-46EF376EFFFA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36CF9F6C-9FF2-2E41-BD55-E5EE070389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36BA23C-8DAF-FD40-BD66-E876EE0D0E13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1C15B94-1D38-2A43-A28C-ED9903BE120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077127" y="1340768"/>
            <a:ext cx="10037668" cy="33977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82F8F14-9CEB-254D-BC60-CD75E207AF7C}"/>
              </a:ext>
            </a:extLst>
          </p:cNvPr>
          <p:cNvCxnSpPr>
            <a:cxnSpLocks/>
          </p:cNvCxnSpPr>
          <p:nvPr userDrawn="1"/>
        </p:nvCxnSpPr>
        <p:spPr>
          <a:xfrm>
            <a:off x="0" y="1916828"/>
            <a:ext cx="121920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35516D-E818-D948-BFA9-5DBC52FB35B2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50671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dirty="0"/>
          </a:p>
        </p:txBody>
      </p:sp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D7AF33F6-DD0A-2740-90F5-A86571851DB8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16144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9672B0C5-1A68-404E-9998-6DDA7E6AE684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952528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22431720-4856-E348-93B2-9221C12F330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975304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60548EB2-099A-494B-9CFA-A9FBD06FF5A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975304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7">
            <a:extLst>
              <a:ext uri="{FF2B5EF4-FFF2-40B4-BE49-F238E27FC236}">
                <a16:creationId xmlns:a16="http://schemas.microsoft.com/office/drawing/2014/main" id="{9CAFACA0-BB0C-3B4A-9D07-B705D1E91B6F}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9716982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262458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ullets Slide"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51E338E-9EBA-CF41-8ED6-6A0900ED2607}"/>
              </a:ext>
            </a:extLst>
          </p:cNvPr>
          <p:cNvSpPr/>
          <p:nvPr userDrawn="1"/>
        </p:nvSpPr>
        <p:spPr>
          <a:xfrm>
            <a:off x="0" y="2209185"/>
            <a:ext cx="12192000" cy="2439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07386A-B8A7-BB41-99DB-FD23B28F043C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F1BEBF-0E56-AB49-B3FE-481511CA276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F20B7DA-8F3D-C044-870A-03D3F244FB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1C827B-AB4B-F34A-ACD2-B0AD8943427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2209800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7B83517E-8498-594C-826A-6F4AE1B8F59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-1" y="4662923"/>
            <a:ext cx="12192000" cy="2209800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492F82-F747-7B43-9E3A-27607A90759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13045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8DCCBCCB-2C92-384B-BB84-3EB1B2F49C4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08993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8AD1C6E-EFCC-1A45-BCD4-B4DDD24C6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993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6D3AFEED-CDB4-FC42-84D6-06089A2394D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455574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493169B9-BD62-104E-AF71-7D5E9DABCB7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455574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AB655D33-0C87-9045-A727-5F3DA4C7F2D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181601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543E6243-9B76-C045-91F0-D03FF0CEC4F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81601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7EFC823-6AF8-7546-B36C-8886DF1D308A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975304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30DAAE0C-99FE-434B-ACE9-ED7F3EBDCD8B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975304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75E7278A-A4FB-934D-8E9F-BA510A86782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368240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4F334235-9EB1-9A4A-ABF0-01698D82AFF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075375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6B009F6B-2732-4F45-B197-C7C7BBB6F9D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869078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6093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hort 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020D79C-047A-D248-B78E-BB4131FB2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920" y="2460718"/>
            <a:ext cx="1055108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DAAF612D-2BD3-704A-AE94-895FB371E5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920" y="3645023"/>
            <a:ext cx="5247549" cy="2544639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5"/>
              </a:buClr>
              <a:defRPr sz="1200"/>
            </a:lvl1pPr>
            <a:lvl2pPr algn="just">
              <a:lnSpc>
                <a:spcPct val="150000"/>
              </a:lnSpc>
              <a:buClr>
                <a:schemeClr val="accent5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50000"/>
              </a:lnSpc>
              <a:buClr>
                <a:schemeClr val="accent5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6067C35-CB83-1D42-A9C1-320337AB561E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194427" y="3653750"/>
            <a:ext cx="5247548" cy="2544639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5"/>
              </a:buClr>
              <a:defRPr sz="1200"/>
            </a:lvl1pPr>
            <a:lvl2pPr algn="just">
              <a:lnSpc>
                <a:spcPct val="150000"/>
              </a:lnSpc>
              <a:buClr>
                <a:schemeClr val="accent5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50000"/>
              </a:lnSpc>
              <a:buClr>
                <a:schemeClr val="accent5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86C7F4-3885-1048-A18A-AE5812BB04BF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DC375F-4000-F94A-9784-1545B470E925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7990CAD-8A58-2842-81DC-B30093A445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2AE41-E31E-E744-9B61-25E3DE468EE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2460625"/>
          </a:xfrm>
          <a:solidFill>
            <a:schemeClr val="accent5">
              <a:lumMod val="20000"/>
              <a:lumOff val="80000"/>
            </a:schemeClr>
          </a:solidFill>
        </p:spPr>
        <p:txBody>
          <a:bodyPr lIns="90000"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536035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9C9474-C229-F74F-98E2-1CE992EDA0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414" y="488281"/>
            <a:ext cx="2322721" cy="128453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C4BDD71-D390-3D44-ABC0-4AFBA7E77F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2553295"/>
            <a:ext cx="7776864" cy="2387600"/>
          </a:xfrm>
        </p:spPr>
        <p:txBody>
          <a:bodyPr anchor="b"/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482073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681E-2132-8F40-8CD4-A548D4C22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400" y="2553295"/>
            <a:ext cx="9144000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921B1C-9D77-3D41-A6F7-DC1699974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6363" y="5229200"/>
            <a:ext cx="6705781" cy="365125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accent4"/>
                </a:solidFill>
                <a:latin typeface="WORK SANS MEDIUM ROMAN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9C2267-C5FC-4A4F-88D8-7679A46B6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88266" y="0"/>
            <a:ext cx="103734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D413EA-FFAD-2342-A805-139DCB9384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7191" y="548679"/>
            <a:ext cx="2322721" cy="1284535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164266-7F8D-2C4B-A605-B70D3933442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80176" y="5229176"/>
            <a:ext cx="3672408" cy="365125"/>
          </a:xfrm>
        </p:spPr>
        <p:txBody>
          <a:bodyPr>
            <a:noAutofit/>
          </a:bodyPr>
          <a:lstStyle>
            <a:lvl1pPr marL="0" indent="0" algn="r">
              <a:buNone/>
              <a:defRPr sz="2000" b="0" i="0">
                <a:solidFill>
                  <a:schemeClr val="accent4"/>
                </a:solidFill>
                <a:latin typeface="WORK SANS MEDIUM ROMAN" pitchFamily="2" charset="77"/>
              </a:defRPr>
            </a:lvl1pPr>
          </a:lstStyle>
          <a:p>
            <a:r>
              <a:rPr lang="en-GB" dirty="0"/>
              <a:t>2021-01-01</a:t>
            </a:r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3102241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31569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633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B3ADD-1FA5-9544-8BE3-0E970816B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buClr>
                <a:schemeClr val="accent4"/>
              </a:buClr>
              <a:defRPr sz="1200"/>
            </a:lvl1pPr>
            <a:lvl2pPr algn="just">
              <a:lnSpc>
                <a:spcPct val="100000"/>
              </a:lnSpc>
              <a:buClr>
                <a:schemeClr val="accent4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00000"/>
              </a:lnSpc>
              <a:buClr>
                <a:schemeClr val="accent4">
                  <a:lumMod val="40000"/>
                  <a:lumOff val="60000"/>
                </a:schemeClr>
              </a:buClr>
              <a:defRPr sz="120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24ECCF-2938-D44E-95DF-C1A8835C0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811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Invert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B3ADD-1FA5-9544-8BE3-0E970816B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buClr>
                <a:schemeClr val="accent4"/>
              </a:buClr>
              <a:defRPr sz="1200">
                <a:solidFill>
                  <a:schemeClr val="bg1"/>
                </a:solidFill>
              </a:defRPr>
            </a:lvl1pPr>
            <a:lvl2pPr marL="628650" indent="-171450" algn="just">
              <a:lnSpc>
                <a:spcPct val="100000"/>
              </a:lnSpc>
              <a:buClr>
                <a:schemeClr val="accent4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2pPr>
            <a:lvl3pPr algn="just">
              <a:lnSpc>
                <a:spcPct val="100000"/>
              </a:lnSpc>
              <a:buClr>
                <a:schemeClr val="accent4">
                  <a:lumMod val="40000"/>
                  <a:lumOff val="60000"/>
                </a:schemeClr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24ECCF-2938-D44E-95DF-C1A8835C0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solidFill>
                  <a:schemeClr val="bg1"/>
                </a:solidFill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800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AAADBB-7681-8747-9EBC-4DB7C8965D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7318" b="28179"/>
          <a:stretch/>
        </p:blipFill>
        <p:spPr>
          <a:xfrm>
            <a:off x="0" y="2636912"/>
            <a:ext cx="4271734" cy="42210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D2A6DF-7C57-7549-9568-28C37C2EE0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97422" y="4515529"/>
            <a:ext cx="1910115" cy="19101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6BDB69-E3FF-F34E-822C-F075EA38A9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57940" r="36425"/>
          <a:stretch/>
        </p:blipFill>
        <p:spPr>
          <a:xfrm>
            <a:off x="4655840" y="0"/>
            <a:ext cx="7536160" cy="498579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414FDD-1307-3647-BC21-E5E9F1E13155}"/>
              </a:ext>
            </a:extLst>
          </p:cNvPr>
          <p:cNvCxnSpPr/>
          <p:nvPr userDrawn="1"/>
        </p:nvCxnSpPr>
        <p:spPr>
          <a:xfrm>
            <a:off x="5952480" y="1916832"/>
            <a:ext cx="0" cy="2952328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1E76753-3C3C-224E-B55B-457A620E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2024" y="2766218"/>
            <a:ext cx="5400600" cy="1325563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84EEE27-BC33-334C-9863-667BA83B02C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82663" y="1340642"/>
            <a:ext cx="4176712" cy="417671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511366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7897928-9C3E-4349-B0A7-BB09FE12E43F}"/>
              </a:ext>
            </a:extLst>
          </p:cNvPr>
          <p:cNvSpPr txBox="1"/>
          <p:nvPr userDrawn="1"/>
        </p:nvSpPr>
        <p:spPr>
          <a:xfrm>
            <a:off x="9016428" y="1556792"/>
            <a:ext cx="4240263" cy="11079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00" dirty="0">
                <a:solidFill>
                  <a:schemeClr val="bg1">
                    <a:alpha val="10172"/>
                  </a:schemeClr>
                </a:solidFill>
                <a:latin typeface="WORK SANS REGULAR ROMAN" pitchFamily="2" charset="77"/>
              </a:rPr>
              <a:t>“</a:t>
            </a:r>
            <a:endParaRPr sz="71400" dirty="0">
              <a:solidFill>
                <a:schemeClr val="bg1">
                  <a:alpha val="10172"/>
                </a:schemeClr>
              </a:solidFill>
              <a:latin typeface="WORK SANS REGULAR ROMA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7C1CD1-74A3-2748-A402-AA78EA3B3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392" y="886409"/>
            <a:ext cx="5085181" cy="5085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581A5B-B82F-9547-968F-0EF4028FAF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3067" y="692696"/>
            <a:ext cx="2492893" cy="24928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DA0F8B-C06E-E84C-86FE-123A371BEC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50767" b="42141"/>
          <a:stretch/>
        </p:blipFill>
        <p:spPr>
          <a:xfrm>
            <a:off x="6761985" y="476672"/>
            <a:ext cx="5430015" cy="63813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703" y="1772819"/>
            <a:ext cx="8808595" cy="3312362"/>
          </a:xfrm>
        </p:spPr>
        <p:txBody>
          <a:bodyPr anchor="ctr">
            <a:normAutofit/>
          </a:bodyPr>
          <a:lstStyle>
            <a:lvl1pPr algn="ctr">
              <a:defRPr sz="6000" b="1" i="0">
                <a:solidFill>
                  <a:schemeClr val="bg1"/>
                </a:solidFill>
                <a:latin typeface="WORK SANS BOLD ROMAN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3AF7742E-98BE-EC43-9A09-1A328B16A0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47000" y="5548283"/>
            <a:ext cx="3841750" cy="460375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 i="0" spc="300">
                <a:solidFill>
                  <a:schemeClr val="bg1"/>
                </a:solidFill>
                <a:latin typeface="WORK SANS SEMIBOLD ROMAN" pitchFamily="2" charset="77"/>
              </a:defRPr>
            </a:lvl1pPr>
          </a:lstStyle>
          <a:p>
            <a:pPr lvl="0"/>
            <a:r>
              <a:rPr lang="en-GB" dirty="0"/>
              <a:t>AUTORIUS</a:t>
            </a:r>
          </a:p>
        </p:txBody>
      </p:sp>
    </p:spTree>
    <p:extLst>
      <p:ext uri="{BB962C8B-B14F-4D97-AF65-F5344CB8AC3E}">
        <p14:creationId xmlns:p14="http://schemas.microsoft.com/office/powerpoint/2010/main" val="4057169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Inverted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7897928-9C3E-4349-B0A7-BB09FE12E43F}"/>
              </a:ext>
            </a:extLst>
          </p:cNvPr>
          <p:cNvSpPr txBox="1"/>
          <p:nvPr userDrawn="1"/>
        </p:nvSpPr>
        <p:spPr>
          <a:xfrm>
            <a:off x="9016428" y="1556792"/>
            <a:ext cx="4240263" cy="11079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00" dirty="0">
                <a:solidFill>
                  <a:schemeClr val="accent4">
                    <a:alpha val="10172"/>
                  </a:schemeClr>
                </a:solidFill>
                <a:latin typeface="WORK SANS REGULAR ROMAN" pitchFamily="2" charset="77"/>
              </a:rPr>
              <a:t>“</a:t>
            </a:r>
            <a:endParaRPr sz="71400" dirty="0">
              <a:solidFill>
                <a:schemeClr val="accent4">
                  <a:alpha val="10172"/>
                </a:schemeClr>
              </a:solidFill>
              <a:latin typeface="WORK SANS REGULAR ROMA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7C1CD1-74A3-2748-A402-AA78EA3B3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23392" y="886409"/>
            <a:ext cx="5085181" cy="5085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581A5B-B82F-9547-968F-0EF4028FAF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43067" y="692696"/>
            <a:ext cx="2492893" cy="24928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C2AB2B-D3C1-9A48-8B76-EE865F91FF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44072" y="468689"/>
            <a:ext cx="11079937" cy="110799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703" y="1772819"/>
            <a:ext cx="8808595" cy="3312362"/>
          </a:xfrm>
        </p:spPr>
        <p:txBody>
          <a:bodyPr anchor="ctr">
            <a:normAutofit/>
          </a:bodyPr>
          <a:lstStyle>
            <a:lvl1pPr algn="ctr">
              <a:defRPr sz="6000" b="1" i="0">
                <a:solidFill>
                  <a:schemeClr val="accent1"/>
                </a:solidFill>
                <a:latin typeface="WORK SANS BOLD ROMAN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tx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tx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F315CA61-A9E1-A84E-AD91-DAA73E3774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47000" y="5548283"/>
            <a:ext cx="3841750" cy="460375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 i="0" spc="300">
                <a:solidFill>
                  <a:schemeClr val="accent1"/>
                </a:solidFill>
                <a:latin typeface="WORK SANS SEMIBOLD ROMAN" pitchFamily="2" charset="77"/>
              </a:defRPr>
            </a:lvl1pPr>
          </a:lstStyle>
          <a:p>
            <a:pPr lvl="0"/>
            <a:r>
              <a:rPr lang="en-GB" dirty="0"/>
              <a:t>AUTORIUS</a:t>
            </a:r>
          </a:p>
        </p:txBody>
      </p:sp>
    </p:spTree>
    <p:extLst>
      <p:ext uri="{BB962C8B-B14F-4D97-AF65-F5344CB8AC3E}">
        <p14:creationId xmlns:p14="http://schemas.microsoft.com/office/powerpoint/2010/main" val="2308443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5D301C4-374A-9E49-8357-B0C300CD76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solidFill>
                  <a:schemeClr val="bg1"/>
                </a:solidFill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CEA38-D8F3-0D4C-BE32-A2A8CF9DFA0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77970" y="765174"/>
            <a:ext cx="10801276" cy="540067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lvl="0"/>
            <a:r>
              <a:rPr lang="en-GB" dirty="0"/>
              <a:t>Click to insert element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57476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ullets, 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97D6B73-858A-1942-B8BC-6FC0660F6206}"/>
              </a:ext>
            </a:extLst>
          </p:cNvPr>
          <p:cNvSpPr/>
          <p:nvPr userDrawn="1"/>
        </p:nvSpPr>
        <p:spPr>
          <a:xfrm>
            <a:off x="4990002" y="0"/>
            <a:ext cx="36004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784F97C-E396-AF42-8F95-267A8A6E3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81137" y="2690441"/>
            <a:ext cx="2849225" cy="2880320"/>
          </a:xfrm>
        </p:spPr>
        <p:txBody>
          <a:bodyPr>
            <a:normAutofit/>
          </a:bodyPr>
          <a:lstStyle>
            <a:lvl1pPr marL="0" indent="0" algn="just">
              <a:lnSpc>
                <a:spcPct val="100000"/>
              </a:lnSpc>
              <a:buNone/>
              <a:defRPr sz="1200" b="0" i="0">
                <a:solidFill>
                  <a:schemeClr val="bg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AB7D29-4C28-614C-B46F-C358CE20D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1137" y="1124744"/>
            <a:ext cx="2849225" cy="968282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B2A2581-B006-9E4D-9942-0276412881C1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1343473" y="3053531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151C4431-BB49-F549-87AF-4952B6421948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1331858" y="3348654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583B81F-727E-1447-ABCA-520272E2D383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1343473" y="4515348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3A0A1ACC-4001-D940-96BD-88D3431B1550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331858" y="4810471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DB2D59D9-96E0-674A-B85F-E0AB54911DC3}"/>
              </a:ext>
            </a:extLst>
          </p:cNvPr>
          <p:cNvSpPr>
            <a:spLocks noGrp="1"/>
          </p:cNvSpPr>
          <p:nvPr>
            <p:ph type="body" sz="half" idx="18" hasCustomPrompt="1"/>
          </p:nvPr>
        </p:nvSpPr>
        <p:spPr>
          <a:xfrm>
            <a:off x="1354051" y="1556792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739F981A-3667-7A44-ACBF-BF728EA27E6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1342436" y="1851915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edit Master text styles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32DCA3-8D2F-C344-86A9-D1A311B75AEE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DAA828F8-8DBF-1441-8BFF-ECD450100F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86D0D1-1B02-CE44-AEDF-EA239629991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589963" y="0"/>
            <a:ext cx="3602037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 lIns="90000"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C23FCE6-3298-E74A-AD1B-6338AB416C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4" y="1442483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1</a:t>
            </a:r>
            <a:endParaRPr dirty="0"/>
          </a:p>
        </p:txBody>
      </p:sp>
      <p:sp>
        <p:nvSpPr>
          <p:cNvPr id="26" name="Text Placeholder 21">
            <a:extLst>
              <a:ext uri="{FF2B5EF4-FFF2-40B4-BE49-F238E27FC236}">
                <a16:creationId xmlns:a16="http://schemas.microsoft.com/office/drawing/2014/main" id="{EF7EA7D5-D736-EA43-8457-904BDDA6DC4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95324" y="2944490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2</a:t>
            </a:r>
            <a:endParaRPr dirty="0"/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82E8117C-4E5B-A64C-9502-98874F80AD6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4" y="4416851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486948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aption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CAF2B-CBEF-6F43-B36B-2E463E8C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033863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  <a:defRPr sz="1200"/>
            </a:lvl1pPr>
            <a:lvl2pPr algn="just">
              <a:lnSpc>
                <a:spcPct val="150000"/>
              </a:lnSpc>
              <a:buClr>
                <a:schemeClr val="accent4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/>
            </a:lvl2pPr>
            <a:lvl3pPr algn="just">
              <a:lnSpc>
                <a:spcPct val="150000"/>
              </a:lnSpc>
              <a:buClr>
                <a:schemeClr val="accent4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LT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DD130-15F5-A141-819C-AB4552EEA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68" y="2636911"/>
            <a:ext cx="4076625" cy="3384377"/>
          </a:xfrm>
        </p:spPr>
        <p:txBody>
          <a:bodyPr>
            <a:normAutofit/>
          </a:bodyPr>
          <a:lstStyle>
            <a:lvl1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 sz="1200"/>
            </a:lvl1pPr>
            <a:lvl2pPr marL="742950" indent="-285750" algn="just">
              <a:lnSpc>
                <a:spcPct val="150000"/>
              </a:lnSpc>
              <a:buClr>
                <a:schemeClr val="accent4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/>
            </a:lvl2pPr>
            <a:lvl3pPr marL="1143000" indent="-228600" algn="just">
              <a:lnSpc>
                <a:spcPct val="150000"/>
              </a:lnSpc>
              <a:buClr>
                <a:schemeClr val="accent4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LT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9BADA91-7205-BE41-859D-F51692E9A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68" y="987425"/>
            <a:ext cx="4076625" cy="1649486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49C21C-8789-0844-93F8-32131013E12A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3232DC-2446-8D48-AF37-A860EAA7242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113114D-1DBA-A044-A991-B63E2ED04D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304815-B2A6-3B41-BEFC-0CAF94B2E3ED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919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0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0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4"/>
              </a:buClr>
              <a:defRPr sz="1200"/>
            </a:lvl1pPr>
            <a:lvl2pPr>
              <a:lnSpc>
                <a:spcPct val="100000"/>
              </a:lnSpc>
              <a:buClr>
                <a:schemeClr val="accent4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4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A2B0C-6809-5246-B34A-45B623562CF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9E1DD-798E-7944-87DC-A4263CBFA8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200"/>
            </a:lvl1pPr>
            <a:lvl2pPr>
              <a:lnSpc>
                <a:spcPct val="100000"/>
              </a:lnSpc>
              <a:buClr>
                <a:schemeClr val="accent2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2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3"/>
              </a:buClr>
              <a:defRPr sz="1100"/>
            </a:lvl4pPr>
            <a:lvl5pPr>
              <a:buClr>
                <a:schemeClr val="accent3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34463-FC70-E34C-A092-8F2B9B25518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42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B3ADD-1FA5-9544-8BE3-0E970816B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buClr>
                <a:schemeClr val="accent5"/>
              </a:buClr>
              <a:defRPr sz="1200"/>
            </a:lvl1pPr>
            <a:lvl2pPr algn="just">
              <a:lnSpc>
                <a:spcPct val="100000"/>
              </a:lnSpc>
              <a:buClr>
                <a:schemeClr val="accent5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defRPr sz="12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24ECCF-2938-D44E-95DF-C1A8835C0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73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Inverte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E3719EF-A75B-AB40-BAD6-7D7142EF2291}"/>
              </a:ext>
            </a:extLst>
          </p:cNvPr>
          <p:cNvSpPr/>
          <p:nvPr userDrawn="1"/>
        </p:nvSpPr>
        <p:spPr>
          <a:xfrm>
            <a:off x="0" y="0"/>
            <a:ext cx="12192000" cy="1700804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34463-FC70-E34C-A092-8F2B9B25518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C1D2D88-4E14-DF46-ADA4-72D9B982AE4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0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A1C3584-DF8C-624E-BDE9-3AA9B9515F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0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4"/>
              </a:buClr>
              <a:defRPr sz="1200"/>
            </a:lvl1pPr>
            <a:lvl2pPr>
              <a:lnSpc>
                <a:spcPct val="100000"/>
              </a:lnSpc>
              <a:buClr>
                <a:schemeClr val="accent4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4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85C3304D-1479-E440-A073-10D4BA4A83F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6370CD93-5A7F-0245-80E2-04F06079FC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200"/>
            </a:lvl1pPr>
            <a:lvl2pPr>
              <a:lnSpc>
                <a:spcPct val="100000"/>
              </a:lnSpc>
              <a:buClr>
                <a:schemeClr val="accent2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2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3"/>
              </a:buClr>
              <a:defRPr sz="1100"/>
            </a:lvl4pPr>
            <a:lvl5pPr>
              <a:buClr>
                <a:schemeClr val="accent3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183662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1" y="1681163"/>
            <a:ext cx="475252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1" y="2505075"/>
            <a:ext cx="475252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4"/>
              </a:buClr>
              <a:defRPr sz="1200"/>
            </a:lvl1pPr>
            <a:lvl2pPr>
              <a:lnSpc>
                <a:spcPct val="100000"/>
              </a:lnSpc>
              <a:buClr>
                <a:schemeClr val="accent4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4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1" y="666455"/>
            <a:ext cx="4752527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6381327"/>
            <a:ext cx="4752527" cy="288023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>
            <a:cxnSpLocks/>
          </p:cNvCxnSpPr>
          <p:nvPr userDrawn="1"/>
        </p:nvCxnSpPr>
        <p:spPr>
          <a:xfrm>
            <a:off x="695324" y="476672"/>
            <a:ext cx="4752528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8887EF-E73A-3749-BAD5-5EF980312C0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8268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Hierarch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58E84C-3591-554B-BF7B-52EBB2C45FE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896200" y="0"/>
            <a:ext cx="4295800" cy="6857999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C47A59-6E48-DA47-9292-F08BC0D6E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68" y="3573016"/>
            <a:ext cx="6492752" cy="2592288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Font typeface="Arial" panose="020B0604020202020204" pitchFamily="34" charset="0"/>
              <a:buNone/>
              <a:defRPr sz="1200" b="0" i="0"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DBED6C8-B204-2149-AB39-A3B215A4A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68" y="692696"/>
            <a:ext cx="6492752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C6F82306-7C1D-C74D-A713-A0F4A2D466D9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683368" y="2351298"/>
            <a:ext cx="6492752" cy="1077702"/>
          </a:xfrm>
        </p:spPr>
        <p:txBody>
          <a:bodyPr anchor="b">
            <a:normAutofit/>
          </a:bodyPr>
          <a:lstStyle>
            <a:lvl1pPr marL="0" indent="0" algn="just">
              <a:lnSpc>
                <a:spcPct val="150000"/>
              </a:lnSpc>
              <a:buFontTx/>
              <a:buNone/>
              <a:defRPr sz="1400" b="0" i="0">
                <a:solidFill>
                  <a:schemeClr val="accent1"/>
                </a:solidFill>
                <a:latin typeface="WORK SANS MEDIUM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6D67BB03-7399-D843-82D1-1F7EA74CE5F1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83368" y="1721846"/>
            <a:ext cx="6492752" cy="339002"/>
          </a:xfrm>
          <a:ln>
            <a:noFill/>
          </a:ln>
        </p:spPr>
        <p:txBody>
          <a:bodyPr anchor="t">
            <a:noAutofit/>
          </a:bodyPr>
          <a:lstStyle>
            <a:lvl1pPr marL="0" indent="0">
              <a:buFontTx/>
              <a:buNone/>
              <a:defRPr sz="1400" b="0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5FA9E2-92DF-E14E-8E7B-2217B007EFEE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FB41D1-8748-0245-9135-24058174537A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89B50991-AE44-C443-A55F-0C78CB2320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F10E36E-A5B0-6A48-8700-2FFE1CF2A046}"/>
              </a:ext>
            </a:extLst>
          </p:cNvPr>
          <p:cNvCxnSpPr>
            <a:cxnSpLocks/>
          </p:cNvCxnSpPr>
          <p:nvPr userDrawn="1"/>
        </p:nvCxnSpPr>
        <p:spPr>
          <a:xfrm>
            <a:off x="695324" y="476672"/>
            <a:ext cx="648079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6827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08993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993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777734" cy="864094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1234464-99C9-7A46-898F-E2D3176C467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455574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4477F38-BB67-AF43-9026-F9749C6750C4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455574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0FD4AA8-7397-8B40-8A96-37FBB5F3C42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181601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4CB182E-1925-A243-822C-D4DCD236097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81601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15E905-5F57-7047-A856-11429D3B7D9B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FBC874-B547-ED4E-A94B-46EF376EFFFA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36CF9F6C-9FF2-2E41-BD55-E5EE070389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36BA23C-8DAF-FD40-BD66-E876EE0D0E13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1C15B94-1D38-2A43-A28C-ED9903BE120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077127" y="1340768"/>
            <a:ext cx="10037668" cy="33977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82F8F14-9CEB-254D-BC60-CD75E207AF7C}"/>
              </a:ext>
            </a:extLst>
          </p:cNvPr>
          <p:cNvCxnSpPr>
            <a:cxnSpLocks/>
          </p:cNvCxnSpPr>
          <p:nvPr userDrawn="1"/>
        </p:nvCxnSpPr>
        <p:spPr>
          <a:xfrm>
            <a:off x="0" y="1916828"/>
            <a:ext cx="121920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35516D-E818-D948-BFA9-5DBC52FB35B2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50671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dirty="0"/>
          </a:p>
        </p:txBody>
      </p:sp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D7AF33F6-DD0A-2740-90F5-A86571851DB8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16144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9672B0C5-1A68-404E-9998-6DDA7E6AE684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952528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22431720-4856-E348-93B2-9221C12F330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975304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60548EB2-099A-494B-9CFA-A9FBD06FF5A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975304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Picture Placeholder 7">
            <a:extLst>
              <a:ext uri="{FF2B5EF4-FFF2-40B4-BE49-F238E27FC236}">
                <a16:creationId xmlns:a16="http://schemas.microsoft.com/office/drawing/2014/main" id="{9CAFACA0-BB0C-3B4A-9D07-B705D1E91B6F}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9716982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0407245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ullets Slide"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51E338E-9EBA-CF41-8ED6-6A0900ED2607}"/>
              </a:ext>
            </a:extLst>
          </p:cNvPr>
          <p:cNvSpPr/>
          <p:nvPr userDrawn="1"/>
        </p:nvSpPr>
        <p:spPr>
          <a:xfrm>
            <a:off x="0" y="2209185"/>
            <a:ext cx="12192000" cy="2439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07386A-B8A7-BB41-99DB-FD23B28F043C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F1BEBF-0E56-AB49-B3FE-481511CA276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F20B7DA-8F3D-C044-870A-03D3F244FB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1C827B-AB4B-F34A-ACD2-B0AD8943427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2209800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7B83517E-8498-594C-826A-6F4AE1B8F59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-1" y="4653136"/>
            <a:ext cx="12192000" cy="2209800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492F82-F747-7B43-9E3A-27607A90759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13045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8DCCBCCB-2C92-384B-BB84-3EB1B2F49C4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08993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8AD1C6E-EFCC-1A45-BCD4-B4DDD24C6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993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6D3AFEED-CDB4-FC42-84D6-06089A2394D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455574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493169B9-BD62-104E-AF71-7D5E9DABCB7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455574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AB655D33-0C87-9045-A727-5F3DA4C7F2D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181601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543E6243-9B76-C045-91F0-D03FF0CEC4F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81601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7EFC823-6AF8-7546-B36C-8886DF1D308A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975304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30DAAE0C-99FE-434B-ACE9-ED7F3EBDCD8B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975304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75E7278A-A4FB-934D-8E9F-BA510A86782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368240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4F334235-9EB1-9A4A-ABF0-01698D82AFF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075375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6B009F6B-2732-4F45-B197-C7C7BBB6F9D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869078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781435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hort 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020D79C-047A-D248-B78E-BB4131FB2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920" y="2460718"/>
            <a:ext cx="1055108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DAAF612D-2BD3-704A-AE94-895FB371E5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920" y="3645023"/>
            <a:ext cx="5247549" cy="2544639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4"/>
              </a:buClr>
              <a:defRPr sz="1200"/>
            </a:lvl1pPr>
            <a:lvl2pPr algn="just">
              <a:lnSpc>
                <a:spcPct val="150000"/>
              </a:lnSpc>
              <a:buClr>
                <a:schemeClr val="accent4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50000"/>
              </a:lnSpc>
              <a:buClr>
                <a:schemeClr val="accent4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6067C35-CB83-1D42-A9C1-320337AB561E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194427" y="3653750"/>
            <a:ext cx="5247548" cy="2544639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4"/>
              </a:buClr>
              <a:defRPr sz="1200"/>
            </a:lvl1pPr>
            <a:lvl2pPr algn="just">
              <a:lnSpc>
                <a:spcPct val="150000"/>
              </a:lnSpc>
              <a:buClr>
                <a:schemeClr val="accent4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50000"/>
              </a:lnSpc>
              <a:buClr>
                <a:schemeClr val="accent4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86C7F4-3885-1048-A18A-AE5812BB04BF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DC375F-4000-F94A-9784-1545B470E925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7990CAD-8A58-2842-81DC-B30093A445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2AE41-E31E-E744-9B61-25E3DE468EE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2460625"/>
          </a:xfrm>
          <a:solidFill>
            <a:schemeClr val="accent4">
              <a:lumMod val="20000"/>
              <a:lumOff val="80000"/>
            </a:schemeClr>
          </a:solidFill>
        </p:spPr>
        <p:txBody>
          <a:bodyPr lIns="90000"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4256368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9C9474-C229-F74F-98E2-1CE992EDA0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414" y="488281"/>
            <a:ext cx="2322721" cy="128453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C4BDD71-D390-3D44-ABC0-4AFBA7E77F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2553295"/>
            <a:ext cx="7776864" cy="2387600"/>
          </a:xfrm>
        </p:spPr>
        <p:txBody>
          <a:bodyPr anchor="b"/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63865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681E-2132-8F40-8CD4-A548D4C22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400" y="2553295"/>
            <a:ext cx="9144000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921B1C-9D77-3D41-A6F7-DC1699974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6363" y="5229200"/>
            <a:ext cx="6705781" cy="365125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accent3"/>
                </a:solidFill>
                <a:latin typeface="WORK SANS MEDIUM ROMAN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9C2267-C5FC-4A4F-88D8-7679A46B6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88266" y="0"/>
            <a:ext cx="103734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D413EA-FFAD-2342-A805-139DCB9384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7191" y="548679"/>
            <a:ext cx="2322721" cy="1284535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164266-7F8D-2C4B-A605-B70D3933442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80176" y="5229176"/>
            <a:ext cx="3672408" cy="365125"/>
          </a:xfrm>
        </p:spPr>
        <p:txBody>
          <a:bodyPr>
            <a:noAutofit/>
          </a:bodyPr>
          <a:lstStyle>
            <a:lvl1pPr marL="0" indent="0" algn="r">
              <a:buNone/>
              <a:defRPr sz="2000" b="0" i="0">
                <a:solidFill>
                  <a:schemeClr val="accent3"/>
                </a:solidFill>
                <a:latin typeface="WORK SANS MEDIUM ROMAN" pitchFamily="2" charset="77"/>
              </a:defRPr>
            </a:lvl1pPr>
          </a:lstStyle>
          <a:p>
            <a:r>
              <a:rPr lang="en-GB" dirty="0"/>
              <a:t>2021-01-01</a:t>
            </a:r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3775750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14886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B3ADD-1FA5-9544-8BE3-0E970816B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buClr>
                <a:schemeClr val="accent3"/>
              </a:buClr>
              <a:defRPr sz="1200"/>
            </a:lvl1pPr>
            <a:lvl2pPr algn="just">
              <a:lnSpc>
                <a:spcPct val="100000"/>
              </a:lnSpc>
              <a:buClr>
                <a:schemeClr val="accent3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00000"/>
              </a:lnSpc>
              <a:buClr>
                <a:schemeClr val="accent3">
                  <a:lumMod val="40000"/>
                  <a:lumOff val="60000"/>
                </a:schemeClr>
              </a:buClr>
              <a:defRPr sz="120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24ECCF-2938-D44E-95DF-C1A8835C0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889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Invert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B3ADD-1FA5-9544-8BE3-0E970816B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buClr>
                <a:schemeClr val="accent5"/>
              </a:buClr>
              <a:defRPr sz="1200">
                <a:solidFill>
                  <a:schemeClr val="bg1"/>
                </a:solidFill>
              </a:defRPr>
            </a:lvl1pPr>
            <a:lvl2pPr algn="just">
              <a:lnSpc>
                <a:spcPct val="100000"/>
              </a:lnSpc>
              <a:buClr>
                <a:schemeClr val="accent5">
                  <a:lumMod val="60000"/>
                  <a:lumOff val="40000"/>
                </a:schemeClr>
              </a:buClr>
              <a:defRPr sz="1200">
                <a:solidFill>
                  <a:schemeClr val="bg1"/>
                </a:solidFill>
              </a:defRPr>
            </a:lvl2pPr>
            <a:lvl3pPr algn="just"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24ECCF-2938-D44E-95DF-C1A8835C0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solidFill>
                  <a:schemeClr val="bg1"/>
                </a:solidFill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5436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Invert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B3ADD-1FA5-9544-8BE3-0E970816B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buClr>
                <a:schemeClr val="accent3"/>
              </a:buClr>
              <a:defRPr sz="1200">
                <a:solidFill>
                  <a:schemeClr val="bg1"/>
                </a:solidFill>
              </a:defRPr>
            </a:lvl1pPr>
            <a:lvl2pPr marL="628650" indent="-171450" algn="just">
              <a:lnSpc>
                <a:spcPct val="100000"/>
              </a:lnSpc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2pPr>
            <a:lvl3pPr algn="just">
              <a:lnSpc>
                <a:spcPct val="100000"/>
              </a:lnSpc>
              <a:buClr>
                <a:schemeClr val="accent3">
                  <a:lumMod val="40000"/>
                  <a:lumOff val="60000"/>
                </a:schemeClr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24ECCF-2938-D44E-95DF-C1A8835C0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solidFill>
                  <a:schemeClr val="bg1"/>
                </a:solidFill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1143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AAADBB-7681-8747-9EBC-4DB7C8965D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7318" b="28179"/>
          <a:stretch/>
        </p:blipFill>
        <p:spPr>
          <a:xfrm>
            <a:off x="0" y="2636912"/>
            <a:ext cx="4271734" cy="42210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D2A6DF-7C57-7549-9568-28C37C2EE0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97422" y="4515529"/>
            <a:ext cx="1910115" cy="19101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6BDB69-E3FF-F34E-822C-F075EA38A9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57940" r="36425"/>
          <a:stretch/>
        </p:blipFill>
        <p:spPr>
          <a:xfrm>
            <a:off x="4655840" y="0"/>
            <a:ext cx="7536160" cy="498579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414FDD-1307-3647-BC21-E5E9F1E13155}"/>
              </a:ext>
            </a:extLst>
          </p:cNvPr>
          <p:cNvCxnSpPr/>
          <p:nvPr userDrawn="1"/>
        </p:nvCxnSpPr>
        <p:spPr>
          <a:xfrm>
            <a:off x="5952480" y="1916832"/>
            <a:ext cx="0" cy="295232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1E76753-3C3C-224E-B55B-457A620E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2024" y="2766218"/>
            <a:ext cx="5400600" cy="1325563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84EEE27-BC33-334C-9863-667BA83B02C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82663" y="1340642"/>
            <a:ext cx="4176712" cy="417671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409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7897928-9C3E-4349-B0A7-BB09FE12E43F}"/>
              </a:ext>
            </a:extLst>
          </p:cNvPr>
          <p:cNvSpPr txBox="1"/>
          <p:nvPr userDrawn="1"/>
        </p:nvSpPr>
        <p:spPr>
          <a:xfrm>
            <a:off x="9016428" y="1556792"/>
            <a:ext cx="4240263" cy="11079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00" dirty="0">
                <a:solidFill>
                  <a:schemeClr val="bg1">
                    <a:alpha val="10172"/>
                  </a:schemeClr>
                </a:solidFill>
                <a:latin typeface="WORK SANS REGULAR ROMAN" pitchFamily="2" charset="77"/>
              </a:rPr>
              <a:t>“</a:t>
            </a:r>
            <a:endParaRPr sz="71400" dirty="0">
              <a:solidFill>
                <a:schemeClr val="bg1">
                  <a:alpha val="10172"/>
                </a:schemeClr>
              </a:solidFill>
              <a:latin typeface="WORK SANS REGULAR ROMA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7C1CD1-74A3-2748-A402-AA78EA3B3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392" y="886409"/>
            <a:ext cx="5085181" cy="5085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581A5B-B82F-9547-968F-0EF4028FAF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3067" y="692696"/>
            <a:ext cx="2492893" cy="24928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DA0F8B-C06E-E84C-86FE-123A371BEC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50767" b="42141"/>
          <a:stretch/>
        </p:blipFill>
        <p:spPr>
          <a:xfrm>
            <a:off x="6761985" y="476672"/>
            <a:ext cx="5430015" cy="63813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703" y="1772819"/>
            <a:ext cx="8808595" cy="3312362"/>
          </a:xfrm>
        </p:spPr>
        <p:txBody>
          <a:bodyPr anchor="ctr">
            <a:normAutofit/>
          </a:bodyPr>
          <a:lstStyle>
            <a:lvl1pPr algn="ctr">
              <a:defRPr sz="6000" b="1" i="0">
                <a:solidFill>
                  <a:schemeClr val="bg1"/>
                </a:solidFill>
                <a:latin typeface="WORK SANS BOLD ROMAN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3AF7742E-98BE-EC43-9A09-1A328B16A0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47000" y="5548283"/>
            <a:ext cx="3841750" cy="460375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 i="0" spc="300">
                <a:solidFill>
                  <a:schemeClr val="bg1"/>
                </a:solidFill>
                <a:latin typeface="WORK SANS SEMIBOLD ROMAN" pitchFamily="2" charset="77"/>
              </a:defRPr>
            </a:lvl1pPr>
          </a:lstStyle>
          <a:p>
            <a:pPr lvl="0"/>
            <a:r>
              <a:rPr lang="en-GB" dirty="0"/>
              <a:t>AUTORIUS</a:t>
            </a:r>
          </a:p>
        </p:txBody>
      </p:sp>
    </p:spTree>
    <p:extLst>
      <p:ext uri="{BB962C8B-B14F-4D97-AF65-F5344CB8AC3E}">
        <p14:creationId xmlns:p14="http://schemas.microsoft.com/office/powerpoint/2010/main" val="16441527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Inverted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C2AB2B-D3C1-9A48-8B76-EE865F91FF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744072" y="468689"/>
            <a:ext cx="11079937" cy="110799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897928-9C3E-4349-B0A7-BB09FE12E43F}"/>
              </a:ext>
            </a:extLst>
          </p:cNvPr>
          <p:cNvSpPr txBox="1"/>
          <p:nvPr userDrawn="1"/>
        </p:nvSpPr>
        <p:spPr>
          <a:xfrm>
            <a:off x="9016428" y="1556792"/>
            <a:ext cx="4240263" cy="11079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00" dirty="0">
                <a:solidFill>
                  <a:schemeClr val="accent3">
                    <a:alpha val="10172"/>
                  </a:schemeClr>
                </a:solidFill>
                <a:latin typeface="WORK SANS REGULAR ROMAN" pitchFamily="2" charset="77"/>
              </a:rPr>
              <a:t>“</a:t>
            </a:r>
            <a:endParaRPr sz="71400" dirty="0">
              <a:solidFill>
                <a:schemeClr val="accent3">
                  <a:alpha val="10172"/>
                </a:schemeClr>
              </a:solidFill>
              <a:latin typeface="WORK SANS REGULAR ROMA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7C1CD1-74A3-2748-A402-AA78EA3B3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23392" y="886409"/>
            <a:ext cx="5085181" cy="5085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581A5B-B82F-9547-968F-0EF4028FAF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43067" y="692696"/>
            <a:ext cx="2492893" cy="2492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703" y="1772819"/>
            <a:ext cx="8808595" cy="3312362"/>
          </a:xfrm>
        </p:spPr>
        <p:txBody>
          <a:bodyPr anchor="ctr">
            <a:normAutofit/>
          </a:bodyPr>
          <a:lstStyle>
            <a:lvl1pPr algn="ctr">
              <a:defRPr sz="6000" b="1" i="0">
                <a:solidFill>
                  <a:schemeClr val="accent1"/>
                </a:solidFill>
                <a:latin typeface="WORK SANS BOLD ROMAN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tx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tx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F315CA61-A9E1-A84E-AD91-DAA73E3774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47000" y="5548283"/>
            <a:ext cx="3841750" cy="460375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 i="0" spc="300">
                <a:solidFill>
                  <a:schemeClr val="accent1"/>
                </a:solidFill>
                <a:latin typeface="WORK SANS SEMIBOLD ROMAN" pitchFamily="2" charset="77"/>
              </a:defRPr>
            </a:lvl1pPr>
          </a:lstStyle>
          <a:p>
            <a:pPr lvl="0"/>
            <a:r>
              <a:rPr lang="en-GB" dirty="0"/>
              <a:t>AUTORIUS</a:t>
            </a:r>
          </a:p>
        </p:txBody>
      </p:sp>
    </p:spTree>
    <p:extLst>
      <p:ext uri="{BB962C8B-B14F-4D97-AF65-F5344CB8AC3E}">
        <p14:creationId xmlns:p14="http://schemas.microsoft.com/office/powerpoint/2010/main" val="8743369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5D301C4-374A-9E49-8357-B0C300CD76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solidFill>
                  <a:schemeClr val="bg1"/>
                </a:solidFill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CEA38-D8F3-0D4C-BE32-A2A8CF9DFA0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77970" y="765174"/>
            <a:ext cx="10801276" cy="540067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lvl="0"/>
            <a:r>
              <a:rPr lang="en-GB" dirty="0"/>
              <a:t>Click to insert element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36714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ullets, 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97D6B73-858A-1942-B8BC-6FC0660F6206}"/>
              </a:ext>
            </a:extLst>
          </p:cNvPr>
          <p:cNvSpPr/>
          <p:nvPr userDrawn="1"/>
        </p:nvSpPr>
        <p:spPr>
          <a:xfrm>
            <a:off x="4990002" y="0"/>
            <a:ext cx="36004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784F97C-E396-AF42-8F95-267A8A6E3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81137" y="2690441"/>
            <a:ext cx="2849225" cy="2880320"/>
          </a:xfrm>
        </p:spPr>
        <p:txBody>
          <a:bodyPr>
            <a:normAutofit/>
          </a:bodyPr>
          <a:lstStyle>
            <a:lvl1pPr marL="0" indent="0" algn="just">
              <a:lnSpc>
                <a:spcPct val="100000"/>
              </a:lnSpc>
              <a:buNone/>
              <a:defRPr sz="1200" b="0" i="0">
                <a:solidFill>
                  <a:schemeClr val="bg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AB7D29-4C28-614C-B46F-C358CE20D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1137" y="1124744"/>
            <a:ext cx="2849225" cy="968282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B2A2581-B006-9E4D-9942-0276412881C1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1343473" y="3053531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151C4431-BB49-F549-87AF-4952B6421948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1331858" y="3348654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583B81F-727E-1447-ABCA-520272E2D383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1343473" y="4515348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3A0A1ACC-4001-D940-96BD-88D3431B1550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331858" y="4810471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DB2D59D9-96E0-674A-B85F-E0AB54911DC3}"/>
              </a:ext>
            </a:extLst>
          </p:cNvPr>
          <p:cNvSpPr>
            <a:spLocks noGrp="1"/>
          </p:cNvSpPr>
          <p:nvPr>
            <p:ph type="body" sz="half" idx="18" hasCustomPrompt="1"/>
          </p:nvPr>
        </p:nvSpPr>
        <p:spPr>
          <a:xfrm>
            <a:off x="1354051" y="1556792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739F981A-3667-7A44-ACBF-BF728EA27E6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1342436" y="1851915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edit Master text styles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32DCA3-8D2F-C344-86A9-D1A311B75AEE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DAA828F8-8DBF-1441-8BFF-ECD450100F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86D0D1-1B02-CE44-AEDF-EA239629991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589963" y="0"/>
            <a:ext cx="360203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lIns="90000"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C23FCE6-3298-E74A-AD1B-6338AB416C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4" y="1442483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1</a:t>
            </a:r>
            <a:endParaRPr dirty="0"/>
          </a:p>
        </p:txBody>
      </p:sp>
      <p:sp>
        <p:nvSpPr>
          <p:cNvPr id="26" name="Text Placeholder 21">
            <a:extLst>
              <a:ext uri="{FF2B5EF4-FFF2-40B4-BE49-F238E27FC236}">
                <a16:creationId xmlns:a16="http://schemas.microsoft.com/office/drawing/2014/main" id="{EF7EA7D5-D736-EA43-8457-904BDDA6DC4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95324" y="2944490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2</a:t>
            </a:r>
            <a:endParaRPr dirty="0"/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82E8117C-4E5B-A64C-9502-98874F80AD6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4" y="4416851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86781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aption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CAF2B-CBEF-6F43-B36B-2E463E8C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033863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3"/>
              </a:buClr>
              <a:buFont typeface="Arial" panose="020B0604020202020204" pitchFamily="34" charset="0"/>
              <a:buChar char="•"/>
              <a:defRPr sz="1200"/>
            </a:lvl1pPr>
            <a:lvl2pPr algn="just">
              <a:lnSpc>
                <a:spcPct val="150000"/>
              </a:lnSpc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/>
            </a:lvl2pPr>
            <a:lvl3pPr algn="just">
              <a:lnSpc>
                <a:spcPct val="150000"/>
              </a:lnSpc>
              <a:buClr>
                <a:schemeClr val="accent3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LT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DD130-15F5-A141-819C-AB4552EEA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68" y="2636911"/>
            <a:ext cx="4076625" cy="3384377"/>
          </a:xfrm>
        </p:spPr>
        <p:txBody>
          <a:bodyPr>
            <a:normAutofit/>
          </a:bodyPr>
          <a:lstStyle>
            <a:lvl1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 sz="1200"/>
            </a:lvl1pPr>
            <a:lvl2pPr marL="742950" indent="-285750" algn="just">
              <a:lnSpc>
                <a:spcPct val="150000"/>
              </a:lnSpc>
              <a:buClr>
                <a:schemeClr val="accent3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/>
            </a:lvl2pPr>
            <a:lvl3pPr marL="1143000" indent="-228600" algn="just">
              <a:lnSpc>
                <a:spcPct val="150000"/>
              </a:lnSpc>
              <a:buClr>
                <a:schemeClr val="accent3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LT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9BADA91-7205-BE41-859D-F51692E9A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68" y="987425"/>
            <a:ext cx="4076625" cy="1649486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49C21C-8789-0844-93F8-32131013E12A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3232DC-2446-8D48-AF37-A860EAA7242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113114D-1DBA-A044-A991-B63E2ED04D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304815-B2A6-3B41-BEFC-0CAF94B2E3ED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4317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0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0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3"/>
              </a:buClr>
              <a:defRPr sz="1200"/>
            </a:lvl1pPr>
            <a:lvl2pPr>
              <a:lnSpc>
                <a:spcPct val="100000"/>
              </a:lnSpc>
              <a:buClr>
                <a:schemeClr val="accent3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3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A2B0C-6809-5246-B34A-45B623562CF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9E1DD-798E-7944-87DC-A4263CBFA8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5"/>
              </a:buClr>
              <a:defRPr sz="1200"/>
            </a:lvl1pPr>
            <a:lvl2pPr>
              <a:lnSpc>
                <a:spcPct val="100000"/>
              </a:lnSpc>
              <a:buClr>
                <a:schemeClr val="accent5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3"/>
              </a:buClr>
              <a:defRPr sz="1100"/>
            </a:lvl4pPr>
            <a:lvl5pPr>
              <a:buClr>
                <a:schemeClr val="accent3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34463-FC70-E34C-A092-8F2B9B25518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1721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Inverte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E3719EF-A75B-AB40-BAD6-7D7142EF2291}"/>
              </a:ext>
            </a:extLst>
          </p:cNvPr>
          <p:cNvSpPr/>
          <p:nvPr userDrawn="1"/>
        </p:nvSpPr>
        <p:spPr>
          <a:xfrm>
            <a:off x="0" y="0"/>
            <a:ext cx="12192000" cy="1700804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34463-FC70-E34C-A092-8F2B9B25518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A8667448-EB9E-2E4B-8217-642FA3400E2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0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B7FE415A-F225-1D41-AFE3-B156256C5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0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3"/>
              </a:buClr>
              <a:defRPr sz="1200"/>
            </a:lvl1pPr>
            <a:lvl2pPr>
              <a:lnSpc>
                <a:spcPct val="100000"/>
              </a:lnSpc>
              <a:buClr>
                <a:schemeClr val="accent3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3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288E7A08-FBF6-F44D-A5E0-E03449DF2526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E634A3A6-13A2-8C45-B6FA-1A26E869E0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5"/>
              </a:buClr>
              <a:defRPr sz="1200"/>
            </a:lvl1pPr>
            <a:lvl2pPr>
              <a:lnSpc>
                <a:spcPct val="100000"/>
              </a:lnSpc>
              <a:buClr>
                <a:schemeClr val="accent5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5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3"/>
              </a:buClr>
              <a:defRPr sz="1100"/>
            </a:lvl4pPr>
            <a:lvl5pPr>
              <a:buClr>
                <a:schemeClr val="accent3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503771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1" y="1681163"/>
            <a:ext cx="475252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1" y="2505075"/>
            <a:ext cx="475252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3"/>
              </a:buClr>
              <a:defRPr sz="1200"/>
            </a:lvl1pPr>
            <a:lvl2pPr>
              <a:lnSpc>
                <a:spcPct val="100000"/>
              </a:lnSpc>
              <a:buClr>
                <a:schemeClr val="accent3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3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1" y="666455"/>
            <a:ext cx="4752527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6381327"/>
            <a:ext cx="4752527" cy="288023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>
            <a:cxnSpLocks/>
          </p:cNvCxnSpPr>
          <p:nvPr userDrawn="1"/>
        </p:nvCxnSpPr>
        <p:spPr>
          <a:xfrm>
            <a:off x="695324" y="476672"/>
            <a:ext cx="4752528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8887EF-E73A-3749-BAD5-5EF980312C0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3620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AAADBB-7681-8747-9EBC-4DB7C8965D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7318" b="28179"/>
          <a:stretch/>
        </p:blipFill>
        <p:spPr>
          <a:xfrm>
            <a:off x="0" y="2636912"/>
            <a:ext cx="4271734" cy="42210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D2A6DF-7C57-7549-9568-28C37C2EE0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97422" y="4515529"/>
            <a:ext cx="1910115" cy="19101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6BDB69-E3FF-F34E-822C-F075EA38A9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57940" r="36425"/>
          <a:stretch/>
        </p:blipFill>
        <p:spPr>
          <a:xfrm>
            <a:off x="4655840" y="0"/>
            <a:ext cx="7536160" cy="498579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414FDD-1307-3647-BC21-E5E9F1E13155}"/>
              </a:ext>
            </a:extLst>
          </p:cNvPr>
          <p:cNvCxnSpPr/>
          <p:nvPr userDrawn="1"/>
        </p:nvCxnSpPr>
        <p:spPr>
          <a:xfrm>
            <a:off x="5952480" y="1916832"/>
            <a:ext cx="0" cy="2952328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1E76753-3C3C-224E-B55B-457A620E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2024" y="2766218"/>
            <a:ext cx="5400600" cy="1325563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LT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84EEE27-BC33-334C-9863-667BA83B02C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82663" y="1340642"/>
            <a:ext cx="4176712" cy="417671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239191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Hierarch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58E84C-3591-554B-BF7B-52EBB2C45FE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896200" y="0"/>
            <a:ext cx="4295800" cy="6857999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C47A59-6E48-DA47-9292-F08BC0D6E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68" y="3573016"/>
            <a:ext cx="6492752" cy="2592288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Font typeface="Arial" panose="020B0604020202020204" pitchFamily="34" charset="0"/>
              <a:buNone/>
              <a:defRPr sz="1200" b="0" i="0"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DBED6C8-B204-2149-AB39-A3B215A4A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68" y="692696"/>
            <a:ext cx="6492752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C6F82306-7C1D-C74D-A713-A0F4A2D466D9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683368" y="2351298"/>
            <a:ext cx="6492752" cy="1077702"/>
          </a:xfrm>
        </p:spPr>
        <p:txBody>
          <a:bodyPr anchor="b">
            <a:normAutofit/>
          </a:bodyPr>
          <a:lstStyle>
            <a:lvl1pPr marL="0" indent="0" algn="just">
              <a:lnSpc>
                <a:spcPct val="150000"/>
              </a:lnSpc>
              <a:buFontTx/>
              <a:buNone/>
              <a:defRPr sz="1400" b="0" i="0">
                <a:solidFill>
                  <a:schemeClr val="accent1"/>
                </a:solidFill>
                <a:latin typeface="WORK SANS MEDIUM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6D67BB03-7399-D843-82D1-1F7EA74CE5F1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83368" y="1721846"/>
            <a:ext cx="6492752" cy="339002"/>
          </a:xfrm>
          <a:ln>
            <a:noFill/>
          </a:ln>
        </p:spPr>
        <p:txBody>
          <a:bodyPr anchor="t">
            <a:noAutofit/>
          </a:bodyPr>
          <a:lstStyle>
            <a:lvl1pPr marL="0" indent="0">
              <a:buFontTx/>
              <a:buNone/>
              <a:defRPr sz="1400" b="0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5FA9E2-92DF-E14E-8E7B-2217B007EFEE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FB41D1-8748-0245-9135-24058174537A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89B50991-AE44-C443-A55F-0C78CB2320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F10E36E-A5B0-6A48-8700-2FFE1CF2A046}"/>
              </a:ext>
            </a:extLst>
          </p:cNvPr>
          <p:cNvCxnSpPr>
            <a:cxnSpLocks/>
          </p:cNvCxnSpPr>
          <p:nvPr userDrawn="1"/>
        </p:nvCxnSpPr>
        <p:spPr>
          <a:xfrm>
            <a:off x="695324" y="476672"/>
            <a:ext cx="648079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82734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08993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993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777734" cy="864094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1234464-99C9-7A46-898F-E2D3176C467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455574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4477F38-BB67-AF43-9026-F9749C6750C4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455574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0FD4AA8-7397-8B40-8A96-37FBB5F3C42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181601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4CB182E-1925-A243-822C-D4DCD236097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81601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15E905-5F57-7047-A856-11429D3B7D9B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FBC874-B547-ED4E-A94B-46EF376EFFFA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36CF9F6C-9FF2-2E41-BD55-E5EE070389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36BA23C-8DAF-FD40-BD66-E876EE0D0E13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1C15B94-1D38-2A43-A28C-ED9903BE120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077127" y="1340768"/>
            <a:ext cx="10037668" cy="33977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82F8F14-9CEB-254D-BC60-CD75E207AF7C}"/>
              </a:ext>
            </a:extLst>
          </p:cNvPr>
          <p:cNvCxnSpPr>
            <a:cxnSpLocks/>
          </p:cNvCxnSpPr>
          <p:nvPr userDrawn="1"/>
        </p:nvCxnSpPr>
        <p:spPr>
          <a:xfrm>
            <a:off x="0" y="1916828"/>
            <a:ext cx="121920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35516D-E818-D948-BFA9-5DBC52FB35B2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50671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dirty="0"/>
          </a:p>
        </p:txBody>
      </p:sp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D7AF33F6-DD0A-2740-90F5-A86571851DB8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16144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9672B0C5-1A68-404E-9998-6DDA7E6AE684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952528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22431720-4856-E348-93B2-9221C12F330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975304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60548EB2-099A-494B-9CFA-A9FBD06FF5A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975304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Picture Placeholder 7">
            <a:extLst>
              <a:ext uri="{FF2B5EF4-FFF2-40B4-BE49-F238E27FC236}">
                <a16:creationId xmlns:a16="http://schemas.microsoft.com/office/drawing/2014/main" id="{9CAFACA0-BB0C-3B4A-9D07-B705D1E91B6F}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9716982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826102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ullets Slide"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51E338E-9EBA-CF41-8ED6-6A0900ED2607}"/>
              </a:ext>
            </a:extLst>
          </p:cNvPr>
          <p:cNvSpPr/>
          <p:nvPr userDrawn="1"/>
        </p:nvSpPr>
        <p:spPr>
          <a:xfrm>
            <a:off x="0" y="2209185"/>
            <a:ext cx="12192000" cy="2439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07386A-B8A7-BB41-99DB-FD23B28F043C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F1BEBF-0E56-AB49-B3FE-481511CA276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F20B7DA-8F3D-C044-870A-03D3F244FB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1C827B-AB4B-F34A-ACD2-B0AD8943427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2209800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7B83517E-8498-594C-826A-6F4AE1B8F59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-1" y="4653136"/>
            <a:ext cx="12192000" cy="2209800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492F82-F747-7B43-9E3A-27607A90759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13045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8DCCBCCB-2C92-384B-BB84-3EB1B2F49C4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08993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8AD1C6E-EFCC-1A45-BCD4-B4DDD24C6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993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6D3AFEED-CDB4-FC42-84D6-06089A2394D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455574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493169B9-BD62-104E-AF71-7D5E9DABCB7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455574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AB655D33-0C87-9045-A727-5F3DA4C7F2D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181601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543E6243-9B76-C045-91F0-D03FF0CEC4F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81601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7EFC823-6AF8-7546-B36C-8886DF1D308A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975304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30DAAE0C-99FE-434B-ACE9-ED7F3EBDCD8B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975304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75E7278A-A4FB-934D-8E9F-BA510A86782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368240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4F334235-9EB1-9A4A-ABF0-01698D82AFF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075375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6B009F6B-2732-4F45-B197-C7C7BBB6F9D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869078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275547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hort 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020D79C-047A-D248-B78E-BB4131FB2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920" y="2460718"/>
            <a:ext cx="1055108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DAAF612D-2BD3-704A-AE94-895FB371E5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920" y="3645023"/>
            <a:ext cx="5247549" cy="2544639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3"/>
              </a:buClr>
              <a:defRPr sz="1200"/>
            </a:lvl1pPr>
            <a:lvl2pPr algn="just">
              <a:lnSpc>
                <a:spcPct val="150000"/>
              </a:lnSpc>
              <a:buClr>
                <a:schemeClr val="accent3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50000"/>
              </a:lnSpc>
              <a:buClr>
                <a:schemeClr val="accent3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6067C35-CB83-1D42-A9C1-320337AB561E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194427" y="3653750"/>
            <a:ext cx="5247548" cy="2544639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3"/>
              </a:buClr>
              <a:defRPr sz="1200"/>
            </a:lvl1pPr>
            <a:lvl2pPr algn="just">
              <a:lnSpc>
                <a:spcPct val="150000"/>
              </a:lnSpc>
              <a:buClr>
                <a:schemeClr val="accent3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50000"/>
              </a:lnSpc>
              <a:buClr>
                <a:schemeClr val="accent3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86C7F4-3885-1048-A18A-AE5812BB04BF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DC375F-4000-F94A-9784-1545B470E925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7990CAD-8A58-2842-81DC-B30093A445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2AE41-E31E-E744-9B61-25E3DE468EE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246062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90000"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7694197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9C9474-C229-F74F-98E2-1CE992EDA0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414" y="488281"/>
            <a:ext cx="2322721" cy="128453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C4BDD71-D390-3D44-ABC0-4AFBA7E77F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2553295"/>
            <a:ext cx="7776864" cy="2387600"/>
          </a:xfrm>
        </p:spPr>
        <p:txBody>
          <a:bodyPr anchor="b"/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304649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681E-2132-8F40-8CD4-A548D4C22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400" y="2553295"/>
            <a:ext cx="9144000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921B1C-9D77-3D41-A6F7-DC1699974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6363" y="5229200"/>
            <a:ext cx="6705781" cy="365125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accent2"/>
                </a:solidFill>
                <a:latin typeface="WORK SANS MEDIUM ROMAN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9C2267-C5FC-4A4F-88D8-7679A46B6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88266" y="0"/>
            <a:ext cx="103734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D413EA-FFAD-2342-A805-139DCB9384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7191" y="548679"/>
            <a:ext cx="2322721" cy="1284535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164266-7F8D-2C4B-A605-B70D3933442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80176" y="5229176"/>
            <a:ext cx="3672408" cy="365125"/>
          </a:xfrm>
        </p:spPr>
        <p:txBody>
          <a:bodyPr>
            <a:noAutofit/>
          </a:bodyPr>
          <a:lstStyle>
            <a:lvl1pPr marL="0" indent="0" algn="r">
              <a:buNone/>
              <a:defRPr sz="2000" b="0" i="0">
                <a:solidFill>
                  <a:schemeClr val="accent2"/>
                </a:solidFill>
                <a:latin typeface="WORK SANS MEDIUM ROMAN" pitchFamily="2" charset="77"/>
              </a:defRPr>
            </a:lvl1pPr>
          </a:lstStyle>
          <a:p>
            <a:r>
              <a:rPr lang="en-GB" dirty="0"/>
              <a:t>2021-01-01</a:t>
            </a:r>
            <a:endParaRPr lang="en-LT" dirty="0"/>
          </a:p>
        </p:txBody>
      </p:sp>
    </p:spTree>
    <p:extLst>
      <p:ext uri="{BB962C8B-B14F-4D97-AF65-F5344CB8AC3E}">
        <p14:creationId xmlns:p14="http://schemas.microsoft.com/office/powerpoint/2010/main" val="33456583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74812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B3ADD-1FA5-9544-8BE3-0E970816B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buClr>
                <a:schemeClr val="accent2"/>
              </a:buClr>
              <a:defRPr sz="1200"/>
            </a:lvl1pPr>
            <a:lvl2pPr algn="just">
              <a:lnSpc>
                <a:spcPct val="100000"/>
              </a:lnSpc>
              <a:buClr>
                <a:schemeClr val="accent2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00000"/>
              </a:lnSpc>
              <a:buClr>
                <a:schemeClr val="accent2">
                  <a:lumMod val="40000"/>
                  <a:lumOff val="60000"/>
                </a:schemeClr>
              </a:buClr>
              <a:defRPr sz="1200"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24ECCF-2938-D44E-95DF-C1A8835C0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484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Invert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B3ADD-1FA5-9544-8BE3-0E970816B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buClr>
                <a:schemeClr val="accent2"/>
              </a:buClr>
              <a:defRPr sz="1200">
                <a:solidFill>
                  <a:schemeClr val="bg1"/>
                </a:solidFill>
              </a:defRPr>
            </a:lvl1pPr>
            <a:lvl2pPr marL="628650" indent="-171450" algn="just">
              <a:lnSpc>
                <a:spcPct val="100000"/>
              </a:lnSpc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2pPr>
            <a:lvl3pPr algn="just">
              <a:lnSpc>
                <a:spcPct val="100000"/>
              </a:lnSpc>
              <a:buClr>
                <a:schemeClr val="accent2">
                  <a:lumMod val="40000"/>
                  <a:lumOff val="60000"/>
                </a:schemeClr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24ECCF-2938-D44E-95DF-C1A8835C0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solidFill>
                  <a:schemeClr val="bg1"/>
                </a:solidFill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936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AAADBB-7681-8747-9EBC-4DB7C8965D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7318" b="28179"/>
          <a:stretch/>
        </p:blipFill>
        <p:spPr>
          <a:xfrm>
            <a:off x="0" y="2636912"/>
            <a:ext cx="4271734" cy="42210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D2A6DF-7C57-7549-9568-28C37C2EE0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97422" y="4515529"/>
            <a:ext cx="1910115" cy="19101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6BDB69-E3FF-F34E-822C-F075EA38A9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57940" r="36425"/>
          <a:stretch/>
        </p:blipFill>
        <p:spPr>
          <a:xfrm>
            <a:off x="4655840" y="0"/>
            <a:ext cx="7536160" cy="498579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414FDD-1307-3647-BC21-E5E9F1E13155}"/>
              </a:ext>
            </a:extLst>
          </p:cNvPr>
          <p:cNvCxnSpPr/>
          <p:nvPr userDrawn="1"/>
        </p:nvCxnSpPr>
        <p:spPr>
          <a:xfrm>
            <a:off x="5952480" y="1916832"/>
            <a:ext cx="0" cy="2952328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1E76753-3C3C-224E-B55B-457A620E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2024" y="2766218"/>
            <a:ext cx="5400600" cy="1325563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84EEE27-BC33-334C-9863-667BA83B02C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82663" y="1340642"/>
            <a:ext cx="4176712" cy="417671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1894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7897928-9C3E-4349-B0A7-BB09FE12E43F}"/>
              </a:ext>
            </a:extLst>
          </p:cNvPr>
          <p:cNvSpPr txBox="1"/>
          <p:nvPr userDrawn="1"/>
        </p:nvSpPr>
        <p:spPr>
          <a:xfrm>
            <a:off x="9016428" y="1556792"/>
            <a:ext cx="4240263" cy="11079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00" dirty="0">
                <a:solidFill>
                  <a:schemeClr val="bg1">
                    <a:alpha val="10172"/>
                  </a:schemeClr>
                </a:solidFill>
                <a:latin typeface="WORK SANS REGULAR ROMAN" pitchFamily="2" charset="77"/>
              </a:rPr>
              <a:t>“</a:t>
            </a:r>
            <a:endParaRPr sz="71400" dirty="0">
              <a:solidFill>
                <a:schemeClr val="bg1">
                  <a:alpha val="10172"/>
                </a:schemeClr>
              </a:solidFill>
              <a:latin typeface="WORK SANS REGULAR ROMA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7C1CD1-74A3-2748-A402-AA78EA3B3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392" y="886409"/>
            <a:ext cx="5085181" cy="5085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581A5B-B82F-9547-968F-0EF4028FAF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3067" y="692696"/>
            <a:ext cx="2492893" cy="24928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DA0F8B-C06E-E84C-86FE-123A371BEC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50767" b="42141"/>
          <a:stretch/>
        </p:blipFill>
        <p:spPr>
          <a:xfrm>
            <a:off x="6761985" y="476672"/>
            <a:ext cx="5430015" cy="63813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703" y="1772819"/>
            <a:ext cx="8808595" cy="3312362"/>
          </a:xfrm>
        </p:spPr>
        <p:txBody>
          <a:bodyPr anchor="ctr">
            <a:normAutofit/>
          </a:bodyPr>
          <a:lstStyle>
            <a:lvl1pPr algn="ctr">
              <a:defRPr sz="6000" b="1" i="0">
                <a:solidFill>
                  <a:schemeClr val="bg1"/>
                </a:solidFill>
                <a:latin typeface="WORK SANS BOLD ROMAN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L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3AF7742E-98BE-EC43-9A09-1A328B16A0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47000" y="5548283"/>
            <a:ext cx="3841750" cy="460375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 i="0" spc="300">
                <a:solidFill>
                  <a:schemeClr val="bg1"/>
                </a:solidFill>
                <a:latin typeface="WORK SANS SEMIBOLD ROMAN" pitchFamily="2" charset="77"/>
              </a:defRPr>
            </a:lvl1pPr>
          </a:lstStyle>
          <a:p>
            <a:pPr lvl="0"/>
            <a:r>
              <a:rPr lang="en-GB" dirty="0"/>
              <a:t>AUTORIUS</a:t>
            </a:r>
          </a:p>
        </p:txBody>
      </p:sp>
    </p:spTree>
    <p:extLst>
      <p:ext uri="{BB962C8B-B14F-4D97-AF65-F5344CB8AC3E}">
        <p14:creationId xmlns:p14="http://schemas.microsoft.com/office/powerpoint/2010/main" val="27351057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7897928-9C3E-4349-B0A7-BB09FE12E43F}"/>
              </a:ext>
            </a:extLst>
          </p:cNvPr>
          <p:cNvSpPr txBox="1"/>
          <p:nvPr userDrawn="1"/>
        </p:nvSpPr>
        <p:spPr>
          <a:xfrm>
            <a:off x="9016428" y="1556792"/>
            <a:ext cx="4240263" cy="11079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00" dirty="0">
                <a:solidFill>
                  <a:schemeClr val="bg1">
                    <a:alpha val="10172"/>
                  </a:schemeClr>
                </a:solidFill>
                <a:latin typeface="WORK SANS REGULAR ROMAN" pitchFamily="2" charset="77"/>
              </a:rPr>
              <a:t>“</a:t>
            </a:r>
            <a:endParaRPr sz="71400" dirty="0">
              <a:solidFill>
                <a:schemeClr val="bg1">
                  <a:alpha val="10172"/>
                </a:schemeClr>
              </a:solidFill>
              <a:latin typeface="WORK SANS REGULAR ROMAN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7C1CD1-74A3-2748-A402-AA78EA3B3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392" y="886409"/>
            <a:ext cx="5085181" cy="5085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581A5B-B82F-9547-968F-0EF4028FAF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3067" y="692696"/>
            <a:ext cx="2492893" cy="24928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DA0F8B-C06E-E84C-86FE-123A371BEC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50767" b="42141"/>
          <a:stretch/>
        </p:blipFill>
        <p:spPr>
          <a:xfrm>
            <a:off x="6761985" y="476672"/>
            <a:ext cx="5430015" cy="63813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703" y="1772819"/>
            <a:ext cx="8808595" cy="3312362"/>
          </a:xfrm>
        </p:spPr>
        <p:txBody>
          <a:bodyPr anchor="ctr">
            <a:normAutofit/>
          </a:bodyPr>
          <a:lstStyle>
            <a:lvl1pPr algn="ctr">
              <a:defRPr sz="6000" b="1" i="0">
                <a:solidFill>
                  <a:schemeClr val="bg1"/>
                </a:solidFill>
                <a:latin typeface="WORK SANS BOLD ROMAN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3AF7742E-98BE-EC43-9A09-1A328B16A0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47000" y="5548283"/>
            <a:ext cx="3841750" cy="460375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 i="0" spc="300">
                <a:solidFill>
                  <a:schemeClr val="bg1"/>
                </a:solidFill>
                <a:latin typeface="WORK SANS SEMIBOLD ROMAN" pitchFamily="2" charset="77"/>
              </a:defRPr>
            </a:lvl1pPr>
          </a:lstStyle>
          <a:p>
            <a:pPr lvl="0"/>
            <a:r>
              <a:rPr lang="en-GB" dirty="0"/>
              <a:t>AUTORIUS</a:t>
            </a:r>
          </a:p>
        </p:txBody>
      </p:sp>
    </p:spTree>
    <p:extLst>
      <p:ext uri="{BB962C8B-B14F-4D97-AF65-F5344CB8AC3E}">
        <p14:creationId xmlns:p14="http://schemas.microsoft.com/office/powerpoint/2010/main" val="1323556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Inverted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7897928-9C3E-4349-B0A7-BB09FE12E43F}"/>
              </a:ext>
            </a:extLst>
          </p:cNvPr>
          <p:cNvSpPr txBox="1"/>
          <p:nvPr userDrawn="1"/>
        </p:nvSpPr>
        <p:spPr>
          <a:xfrm>
            <a:off x="9016428" y="1556792"/>
            <a:ext cx="4240263" cy="11079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00" dirty="0">
                <a:solidFill>
                  <a:schemeClr val="accent2">
                    <a:alpha val="10172"/>
                  </a:schemeClr>
                </a:solidFill>
                <a:latin typeface="WORK SANS REGULAR ROMAN" pitchFamily="2" charset="77"/>
              </a:rPr>
              <a:t>“</a:t>
            </a:r>
            <a:endParaRPr sz="71400" dirty="0">
              <a:solidFill>
                <a:schemeClr val="accent2">
                  <a:alpha val="10172"/>
                </a:schemeClr>
              </a:solidFill>
              <a:latin typeface="WORK SANS REGULAR ROMAN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C2AB2B-D3C1-9A48-8B76-EE865F91FF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744072" y="468689"/>
            <a:ext cx="11079937" cy="110799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7C1CD1-74A3-2748-A402-AA78EA3B3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23392" y="886409"/>
            <a:ext cx="5085181" cy="5085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581A5B-B82F-9547-968F-0EF4028FAF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43067" y="692696"/>
            <a:ext cx="2492893" cy="24928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703" y="1772819"/>
            <a:ext cx="8808595" cy="3312362"/>
          </a:xfrm>
        </p:spPr>
        <p:txBody>
          <a:bodyPr anchor="ctr">
            <a:normAutofit/>
          </a:bodyPr>
          <a:lstStyle>
            <a:lvl1pPr algn="ctr">
              <a:defRPr sz="6000" b="1" i="0">
                <a:solidFill>
                  <a:schemeClr val="accent1"/>
                </a:solidFill>
                <a:latin typeface="WORK SANS BOLD ROMAN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tx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tx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F315CA61-A9E1-A84E-AD91-DAA73E3774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47000" y="5548283"/>
            <a:ext cx="3841750" cy="460375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 i="0" spc="300">
                <a:solidFill>
                  <a:schemeClr val="accent1"/>
                </a:solidFill>
                <a:latin typeface="WORK SANS SEMIBOLD ROMAN" pitchFamily="2" charset="77"/>
              </a:defRPr>
            </a:lvl1pPr>
          </a:lstStyle>
          <a:p>
            <a:pPr lvl="0"/>
            <a:r>
              <a:rPr lang="en-GB" dirty="0"/>
              <a:t>AUTORIUS</a:t>
            </a:r>
          </a:p>
        </p:txBody>
      </p:sp>
    </p:spTree>
    <p:extLst>
      <p:ext uri="{BB962C8B-B14F-4D97-AF65-F5344CB8AC3E}">
        <p14:creationId xmlns:p14="http://schemas.microsoft.com/office/powerpoint/2010/main" val="3948032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5D301C4-374A-9E49-8357-B0C300CD76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solidFill>
                  <a:schemeClr val="bg1"/>
                </a:solidFill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CEA38-D8F3-0D4C-BE32-A2A8CF9DFA0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77970" y="765174"/>
            <a:ext cx="10801276" cy="540067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lvl="0"/>
            <a:r>
              <a:rPr lang="en-GB" dirty="0"/>
              <a:t>Click to insert element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838744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ullets, 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97D6B73-858A-1942-B8BC-6FC0660F6206}"/>
              </a:ext>
            </a:extLst>
          </p:cNvPr>
          <p:cNvSpPr/>
          <p:nvPr userDrawn="1"/>
        </p:nvSpPr>
        <p:spPr>
          <a:xfrm>
            <a:off x="4990002" y="0"/>
            <a:ext cx="36004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784F97C-E396-AF42-8F95-267A8A6E3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81137" y="2690441"/>
            <a:ext cx="2849225" cy="2880320"/>
          </a:xfrm>
        </p:spPr>
        <p:txBody>
          <a:bodyPr>
            <a:normAutofit/>
          </a:bodyPr>
          <a:lstStyle>
            <a:lvl1pPr marL="0" indent="0" algn="just">
              <a:lnSpc>
                <a:spcPct val="100000"/>
              </a:lnSpc>
              <a:buNone/>
              <a:defRPr sz="1200" b="0" i="0">
                <a:solidFill>
                  <a:schemeClr val="bg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AB7D29-4C28-614C-B46F-C358CE20D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1137" y="1124744"/>
            <a:ext cx="2849225" cy="968282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B2A2581-B006-9E4D-9942-0276412881C1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1343473" y="3053531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151C4431-BB49-F549-87AF-4952B6421948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1331858" y="3348654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583B81F-727E-1447-ABCA-520272E2D383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1343473" y="4515348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3A0A1ACC-4001-D940-96BD-88D3431B1550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331858" y="4810471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DB2D59D9-96E0-674A-B85F-E0AB54911DC3}"/>
              </a:ext>
            </a:extLst>
          </p:cNvPr>
          <p:cNvSpPr>
            <a:spLocks noGrp="1"/>
          </p:cNvSpPr>
          <p:nvPr>
            <p:ph type="body" sz="half" idx="18" hasCustomPrompt="1"/>
          </p:nvPr>
        </p:nvSpPr>
        <p:spPr>
          <a:xfrm>
            <a:off x="1354051" y="1556792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739F981A-3667-7A44-ACBF-BF728EA27E6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1342436" y="1851915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edit Master text styles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32DCA3-8D2F-C344-86A9-D1A311B75AEE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DAA828F8-8DBF-1441-8BFF-ECD450100F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86D0D1-1B02-CE44-AEDF-EA239629991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589963" y="0"/>
            <a:ext cx="3602037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 lIns="90000"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C23FCE6-3298-E74A-AD1B-6338AB416C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4" y="1442483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1</a:t>
            </a:r>
            <a:endParaRPr dirty="0"/>
          </a:p>
        </p:txBody>
      </p:sp>
      <p:sp>
        <p:nvSpPr>
          <p:cNvPr id="26" name="Text Placeholder 21">
            <a:extLst>
              <a:ext uri="{FF2B5EF4-FFF2-40B4-BE49-F238E27FC236}">
                <a16:creationId xmlns:a16="http://schemas.microsoft.com/office/drawing/2014/main" id="{EF7EA7D5-D736-EA43-8457-904BDDA6DC4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95324" y="2944490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2</a:t>
            </a:r>
            <a:endParaRPr dirty="0"/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82E8117C-4E5B-A64C-9502-98874F80AD6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4" y="4416851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58549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aption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CAF2B-CBEF-6F43-B36B-2E463E8C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033863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1pPr>
            <a:lvl2pPr algn="just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/>
            </a:lvl2pPr>
            <a:lvl3pPr algn="just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LT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DD130-15F5-A141-819C-AB4552EEA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68" y="2636911"/>
            <a:ext cx="4076625" cy="3384377"/>
          </a:xfrm>
        </p:spPr>
        <p:txBody>
          <a:bodyPr>
            <a:normAutofit/>
          </a:bodyPr>
          <a:lstStyle>
            <a:lvl1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 sz="1200"/>
            </a:lvl1pPr>
            <a:lvl2pPr marL="742950" indent="-285750" algn="just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/>
            </a:lvl2pPr>
            <a:lvl3pPr marL="1143000" indent="-228600" algn="just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  <a:endParaRPr lang="en-LT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9BADA91-7205-BE41-859D-F51692E9A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68" y="987425"/>
            <a:ext cx="4076625" cy="1649486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49C21C-8789-0844-93F8-32131013E12A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3232DC-2446-8D48-AF37-A860EAA7242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113114D-1DBA-A044-A991-B63E2ED04D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304815-B2A6-3B41-BEFC-0CAF94B2E3ED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3730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0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0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200"/>
            </a:lvl1pPr>
            <a:lvl2pPr>
              <a:lnSpc>
                <a:spcPct val="100000"/>
              </a:lnSpc>
              <a:buClr>
                <a:schemeClr val="accent2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2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A2B0C-6809-5246-B34A-45B623562CF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9E1DD-798E-7944-87DC-A4263CBFA8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4"/>
              </a:buClr>
              <a:defRPr sz="1200"/>
            </a:lvl1pPr>
            <a:lvl2pPr>
              <a:lnSpc>
                <a:spcPct val="100000"/>
              </a:lnSpc>
              <a:buClr>
                <a:schemeClr val="accent4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4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3"/>
              </a:buClr>
              <a:defRPr sz="1100"/>
            </a:lvl4pPr>
            <a:lvl5pPr>
              <a:buClr>
                <a:schemeClr val="accent3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34463-FC70-E34C-A092-8F2B9B25518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2365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Inverte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E3719EF-A75B-AB40-BAD6-7D7142EF2291}"/>
              </a:ext>
            </a:extLst>
          </p:cNvPr>
          <p:cNvSpPr/>
          <p:nvPr userDrawn="1"/>
        </p:nvSpPr>
        <p:spPr>
          <a:xfrm>
            <a:off x="0" y="0"/>
            <a:ext cx="12192000" cy="1700804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515600" cy="968282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34463-FC70-E34C-A092-8F2B9B25518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5EE6A07-F5BF-C943-98A2-4BEBAE7923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0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9555221E-0BDA-E14C-84B9-BCCDD88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0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200"/>
            </a:lvl1pPr>
            <a:lvl2pPr>
              <a:lnSpc>
                <a:spcPct val="100000"/>
              </a:lnSpc>
              <a:buClr>
                <a:schemeClr val="accent2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2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D1E866-568A-B346-8C9F-DBFCA39AFFE6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0E14A0C5-42CF-7747-AA9E-A6F7A152AC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4"/>
              </a:buClr>
              <a:defRPr sz="1200"/>
            </a:lvl1pPr>
            <a:lvl2pPr>
              <a:lnSpc>
                <a:spcPct val="100000"/>
              </a:lnSpc>
              <a:buClr>
                <a:schemeClr val="accent4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4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3"/>
              </a:buClr>
              <a:defRPr sz="1100"/>
            </a:lvl4pPr>
            <a:lvl5pPr>
              <a:buClr>
                <a:schemeClr val="accent3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3640943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5401" y="1681163"/>
            <a:ext cx="4752527" cy="823912"/>
          </a:xfrm>
        </p:spPr>
        <p:txBody>
          <a:bodyPr anchor="b">
            <a:normAutofit/>
          </a:bodyPr>
          <a:lstStyle>
            <a:lvl1pPr marL="0" indent="0">
              <a:buNone/>
              <a:defRPr sz="1400" b="0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401" y="2505075"/>
            <a:ext cx="475252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200"/>
            </a:lvl1pPr>
            <a:lvl2pPr>
              <a:lnSpc>
                <a:spcPct val="100000"/>
              </a:lnSpc>
              <a:buClr>
                <a:schemeClr val="accent2">
                  <a:lumMod val="60000"/>
                  <a:lumOff val="40000"/>
                </a:schemeClr>
              </a:buClr>
              <a:defRPr sz="1200"/>
            </a:lvl2pPr>
            <a:lvl3pPr>
              <a:lnSpc>
                <a:spcPct val="100000"/>
              </a:lnSpc>
              <a:buClr>
                <a:schemeClr val="accent2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1" y="666455"/>
            <a:ext cx="4752527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E2FB6-C8EA-6447-B990-ECD5FDA8EEB9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11AC88F-4AF7-524C-9BEA-7DB50CB34B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6381327"/>
            <a:ext cx="4752527" cy="288023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4FC2E0-FF4F-084F-AEF3-60FCB2635E98}"/>
              </a:ext>
            </a:extLst>
          </p:cNvPr>
          <p:cNvCxnSpPr>
            <a:cxnSpLocks/>
          </p:cNvCxnSpPr>
          <p:nvPr userDrawn="1"/>
        </p:nvCxnSpPr>
        <p:spPr>
          <a:xfrm>
            <a:off x="695324" y="476672"/>
            <a:ext cx="47525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8887EF-E73A-3749-BAD5-5EF980312C0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26181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Hierarch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58E84C-3591-554B-BF7B-52EBB2C45FE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896200" y="0"/>
            <a:ext cx="4295800" cy="6857999"/>
          </a:xfrm>
          <a:solidFill>
            <a:schemeClr val="accent2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C47A59-6E48-DA47-9292-F08BC0D6E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68" y="3573016"/>
            <a:ext cx="6492752" cy="2592288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Font typeface="Arial" panose="020B0604020202020204" pitchFamily="34" charset="0"/>
              <a:buNone/>
              <a:defRPr sz="1200" b="0" i="0"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DBED6C8-B204-2149-AB39-A3B215A4A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68" y="692696"/>
            <a:ext cx="6492752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C6F82306-7C1D-C74D-A713-A0F4A2D466D9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683368" y="2351298"/>
            <a:ext cx="6492752" cy="1077702"/>
          </a:xfrm>
        </p:spPr>
        <p:txBody>
          <a:bodyPr anchor="b">
            <a:normAutofit/>
          </a:bodyPr>
          <a:lstStyle>
            <a:lvl1pPr marL="0" indent="0" algn="just">
              <a:lnSpc>
                <a:spcPct val="150000"/>
              </a:lnSpc>
              <a:buFontTx/>
              <a:buNone/>
              <a:defRPr sz="1400" b="0" i="0">
                <a:solidFill>
                  <a:schemeClr val="accent1"/>
                </a:solidFill>
                <a:latin typeface="WORK SANS MEDIUM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6D67BB03-7399-D843-82D1-1F7EA74CE5F1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83368" y="1721846"/>
            <a:ext cx="6492752" cy="339002"/>
          </a:xfrm>
          <a:ln>
            <a:noFill/>
          </a:ln>
        </p:spPr>
        <p:txBody>
          <a:bodyPr anchor="t">
            <a:noAutofit/>
          </a:bodyPr>
          <a:lstStyle>
            <a:lvl1pPr marL="0" indent="0">
              <a:buFontTx/>
              <a:buNone/>
              <a:defRPr sz="1400" b="0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5FA9E2-92DF-E14E-8E7B-2217B007EFEE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FB41D1-8748-0245-9135-24058174537A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89B50991-AE44-C443-A55F-0C78CB2320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F10E36E-A5B0-6A48-8700-2FFE1CF2A046}"/>
              </a:ext>
            </a:extLst>
          </p:cNvPr>
          <p:cNvCxnSpPr>
            <a:cxnSpLocks/>
          </p:cNvCxnSpPr>
          <p:nvPr userDrawn="1"/>
        </p:nvCxnSpPr>
        <p:spPr>
          <a:xfrm>
            <a:off x="695324" y="476672"/>
            <a:ext cx="64807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0702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4F36-C86C-144A-A58C-BFB59360592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08993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87D4-F853-144C-9B18-9328980E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993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27EA1A2-993B-4D49-9D07-18327C30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476672"/>
            <a:ext cx="10777734" cy="864094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1234464-99C9-7A46-898F-E2D3176C467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3455574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4477F38-BB67-AF43-9026-F9749C6750C4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455574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0FD4AA8-7397-8B40-8A96-37FBB5F3C42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181601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4CB182E-1925-A243-822C-D4DCD236097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81601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15E905-5F57-7047-A856-11429D3B7D9B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FBC874-B547-ED4E-A94B-46EF376EFFFA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36CF9F6C-9FF2-2E41-BD55-E5EE070389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36BA23C-8DAF-FD40-BD66-E876EE0D0E13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1C15B94-1D38-2A43-A28C-ED9903BE120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077127" y="1340768"/>
            <a:ext cx="10037668" cy="33977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82F8F14-9CEB-254D-BC60-CD75E207AF7C}"/>
              </a:ext>
            </a:extLst>
          </p:cNvPr>
          <p:cNvCxnSpPr>
            <a:cxnSpLocks/>
          </p:cNvCxnSpPr>
          <p:nvPr userDrawn="1"/>
        </p:nvCxnSpPr>
        <p:spPr>
          <a:xfrm>
            <a:off x="0" y="1916828"/>
            <a:ext cx="121920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35516D-E818-D948-BFA9-5DBC52FB35B2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50671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dirty="0"/>
          </a:p>
        </p:txBody>
      </p:sp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D7AF33F6-DD0A-2740-90F5-A86571851DB8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16144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9672B0C5-1A68-404E-9998-6DDA7E6AE684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952528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22431720-4856-E348-93B2-9221C12F330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975304" y="3212976"/>
            <a:ext cx="2506687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60548EB2-099A-494B-9CFA-A9FBD06FF5A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975304" y="4036888"/>
            <a:ext cx="2506687" cy="220327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Picture Placeholder 7">
            <a:extLst>
              <a:ext uri="{FF2B5EF4-FFF2-40B4-BE49-F238E27FC236}">
                <a16:creationId xmlns:a16="http://schemas.microsoft.com/office/drawing/2014/main" id="{9CAFACA0-BB0C-3B4A-9D07-B705D1E91B6F}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9716982" y="1916112"/>
            <a:ext cx="1023330" cy="15192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insert</a:t>
            </a:r>
            <a:r>
              <a:rPr lang="lt-LT" dirty="0"/>
              <a:t> </a:t>
            </a:r>
            <a:r>
              <a:rPr lang="lt-LT" dirty="0" err="1"/>
              <a:t>Icon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579372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Inverted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37C1CD1-74A3-2748-A402-AA78EA3B3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23392" y="886409"/>
            <a:ext cx="5085181" cy="5085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581A5B-B82F-9547-968F-0EF4028FAF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43067" y="692696"/>
            <a:ext cx="2492893" cy="24928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A15DE2-4EF4-5E40-B6D6-6D642468D6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50229" b="41418"/>
          <a:stretch/>
        </p:blipFill>
        <p:spPr>
          <a:xfrm>
            <a:off x="6816080" y="530340"/>
            <a:ext cx="5375920" cy="6327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747342-070C-4347-9D42-64175BB1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703" y="1772819"/>
            <a:ext cx="8808595" cy="3312362"/>
          </a:xfrm>
        </p:spPr>
        <p:txBody>
          <a:bodyPr anchor="ctr">
            <a:normAutofit/>
          </a:bodyPr>
          <a:lstStyle>
            <a:lvl1pPr algn="ctr">
              <a:defRPr sz="6000" b="1" i="0">
                <a:solidFill>
                  <a:schemeClr val="accent1"/>
                </a:solidFill>
                <a:latin typeface="WORK SANS BOLD ROMAN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L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tx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tx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7897928-9C3E-4349-B0A7-BB09FE12E43F}"/>
              </a:ext>
            </a:extLst>
          </p:cNvPr>
          <p:cNvSpPr txBox="1"/>
          <p:nvPr userDrawn="1"/>
        </p:nvSpPr>
        <p:spPr>
          <a:xfrm>
            <a:off x="9016428" y="1556792"/>
            <a:ext cx="4240263" cy="11079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00" dirty="0">
                <a:solidFill>
                  <a:schemeClr val="accent5">
                    <a:alpha val="10172"/>
                  </a:schemeClr>
                </a:solidFill>
                <a:latin typeface="WORK SANS REGULAR ROMAN" pitchFamily="2" charset="77"/>
              </a:rPr>
              <a:t>“</a:t>
            </a:r>
            <a:endParaRPr sz="71400" dirty="0">
              <a:solidFill>
                <a:schemeClr val="accent5">
                  <a:alpha val="10172"/>
                </a:schemeClr>
              </a:solidFill>
              <a:latin typeface="WORK SANS REGULAR ROMAN" pitchFamily="2" charset="77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F315CA61-A9E1-A84E-AD91-DAA73E3774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47000" y="5548283"/>
            <a:ext cx="3841750" cy="460375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1" i="0" spc="300">
                <a:solidFill>
                  <a:schemeClr val="accent1"/>
                </a:solidFill>
                <a:latin typeface="WORK SANS SEMIBOLD ROMAN" pitchFamily="2" charset="77"/>
              </a:defRPr>
            </a:lvl1pPr>
          </a:lstStyle>
          <a:p>
            <a:pPr lvl="0"/>
            <a:r>
              <a:rPr lang="en-GB" dirty="0"/>
              <a:t>AUTORIUS</a:t>
            </a:r>
          </a:p>
        </p:txBody>
      </p:sp>
    </p:spTree>
    <p:extLst>
      <p:ext uri="{BB962C8B-B14F-4D97-AF65-F5344CB8AC3E}">
        <p14:creationId xmlns:p14="http://schemas.microsoft.com/office/powerpoint/2010/main" val="1346392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ullets Slide"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51E338E-9EBA-CF41-8ED6-6A0900ED2607}"/>
              </a:ext>
            </a:extLst>
          </p:cNvPr>
          <p:cNvSpPr/>
          <p:nvPr userDrawn="1"/>
        </p:nvSpPr>
        <p:spPr>
          <a:xfrm>
            <a:off x="0" y="2209185"/>
            <a:ext cx="12192000" cy="2439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07386A-B8A7-BB41-99DB-FD23B28F043C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F1BEBF-0E56-AB49-B3FE-481511CA2767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F20B7DA-8F3D-C044-870A-03D3F244FB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1C827B-AB4B-F34A-ACD2-B0AD8943427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2209800"/>
          </a:xfrm>
          <a:solidFill>
            <a:schemeClr val="accent2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7B83517E-8498-594C-826A-6F4AE1B8F59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-1" y="4653136"/>
            <a:ext cx="12192000" cy="2209800"/>
          </a:xfrm>
          <a:solidFill>
            <a:schemeClr val="accent2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492F82-F747-7B43-9E3A-27607A90759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13045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8DCCBCCB-2C92-384B-BB84-3EB1B2F49C4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08993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8AD1C6E-EFCC-1A45-BCD4-B4DDD24C6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993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6D3AFEED-CDB4-FC42-84D6-06089A2394D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455574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493169B9-BD62-104E-AF71-7D5E9DABCB7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455574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AB655D33-0C87-9045-A727-5F3DA4C7F2D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181601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543E6243-9B76-C045-91F0-D03FF0CEC4F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81601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7EFC823-6AF8-7546-B36C-8886DF1D308A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975304" y="3258097"/>
            <a:ext cx="2506687" cy="319161"/>
          </a:xfrm>
        </p:spPr>
        <p:txBody>
          <a:bodyPr anchor="b">
            <a:normAutofit/>
          </a:bodyPr>
          <a:lstStyle>
            <a:lvl1pPr marL="0" indent="0" algn="ctr">
              <a:buNone/>
              <a:defRPr sz="1400" b="1" i="0" spc="300">
                <a:solidFill>
                  <a:schemeClr val="accent2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30DAAE0C-99FE-434B-ACE9-ED7F3EBDCD8B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975304" y="3577259"/>
            <a:ext cx="2506687" cy="931861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75E7278A-A4FB-934D-8E9F-BA510A86782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368240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4F334235-9EB1-9A4A-ABF0-01698D82AFF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075375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6B009F6B-2732-4F45-B197-C7C7BBB6F9D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869078" y="2420938"/>
            <a:ext cx="719138" cy="7207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US" dirty="0"/>
              <a:t>Click to insert Icon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711282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hort 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020D79C-047A-D248-B78E-BB4131FB2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920" y="2460718"/>
            <a:ext cx="10551080" cy="96828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DAAF612D-2BD3-704A-AE94-895FB371E5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920" y="3645023"/>
            <a:ext cx="5247549" cy="2544639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2"/>
              </a:buClr>
              <a:defRPr sz="1200"/>
            </a:lvl1pPr>
            <a:lvl2pPr algn="just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6067C35-CB83-1D42-A9C1-320337AB561E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194427" y="3653750"/>
            <a:ext cx="5247548" cy="2544639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buClr>
                <a:schemeClr val="accent2"/>
              </a:buClr>
              <a:defRPr sz="1200"/>
            </a:lvl1pPr>
            <a:lvl2pPr algn="just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defRPr sz="1200"/>
            </a:lvl2pPr>
            <a:lvl3pPr algn="just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defRPr sz="1200"/>
            </a:lvl3pPr>
            <a:lvl4pPr>
              <a:buClr>
                <a:schemeClr val="accent5"/>
              </a:buClr>
              <a:defRPr sz="1100"/>
            </a:lvl4pPr>
            <a:lvl5pPr>
              <a:buClr>
                <a:schemeClr val="accent5"/>
              </a:buCl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86C7F4-3885-1048-A18A-AE5812BB04BF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DC375F-4000-F94A-9784-1545B470E925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2021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7990CAD-8A58-2842-81DC-B30093A445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2AE41-E31E-E744-9B61-25E3DE468EE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2460625"/>
          </a:xfrm>
          <a:solidFill>
            <a:schemeClr val="accent2">
              <a:lumMod val="20000"/>
              <a:lumOff val="80000"/>
            </a:schemeClr>
          </a:solidFill>
        </p:spPr>
        <p:txBody>
          <a:bodyPr lIns="90000"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60746789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9C9474-C229-F74F-98E2-1CE992EDA0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414" y="488281"/>
            <a:ext cx="2322721" cy="128453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C4BDD71-D390-3D44-ABC0-4AFBA7E77F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392" y="2553295"/>
            <a:ext cx="7776864" cy="2387600"/>
          </a:xfrm>
        </p:spPr>
        <p:txBody>
          <a:bodyPr anchor="b"/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994273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m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4D87022-18DC-9342-B1ED-34D4C0A8ACD5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D71DA-5A74-4F4F-980B-78B470EB31E0}"/>
              </a:ext>
            </a:extLst>
          </p:cNvPr>
          <p:cNvSpPr txBox="1"/>
          <p:nvPr userDrawn="1"/>
        </p:nvSpPr>
        <p:spPr>
          <a:xfrm>
            <a:off x="11136560" y="18864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solidFill>
                  <a:schemeClr val="bg1"/>
                </a:solidFill>
                <a:latin typeface="WORK SANS LIGHT ROMAN" pitchFamily="2" charset="77"/>
              </a:rPr>
              <a:t>2021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F08F8A-E68D-D94B-8F4C-22624A159842}"/>
              </a:ext>
            </a:extLst>
          </p:cNvPr>
          <p:cNvCxnSpPr/>
          <p:nvPr userDrawn="1"/>
        </p:nvCxnSpPr>
        <p:spPr>
          <a:xfrm>
            <a:off x="695324" y="476672"/>
            <a:ext cx="1080127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5D301C4-374A-9E49-8357-B0C300CD76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solidFill>
                  <a:schemeClr val="bg1"/>
                </a:solidFill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CEA38-D8F3-0D4C-BE32-A2A8CF9DFA0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77970" y="765174"/>
            <a:ext cx="10801276" cy="540067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0" i="1">
                <a:solidFill>
                  <a:schemeClr val="bg1"/>
                </a:solidFill>
                <a:latin typeface="Work Sans Medium Italic" pitchFamily="2" charset="77"/>
              </a:defRPr>
            </a:lvl1pPr>
          </a:lstStyle>
          <a:p>
            <a:pPr lvl="0"/>
            <a:r>
              <a:rPr lang="en-GB" dirty="0"/>
              <a:t>Click to insert element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421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ullets, 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97D6B73-858A-1942-B8BC-6FC0660F6206}"/>
              </a:ext>
            </a:extLst>
          </p:cNvPr>
          <p:cNvSpPr/>
          <p:nvPr userDrawn="1"/>
        </p:nvSpPr>
        <p:spPr>
          <a:xfrm>
            <a:off x="4990002" y="0"/>
            <a:ext cx="36004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784F97C-E396-AF42-8F95-267A8A6E3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81137" y="2690441"/>
            <a:ext cx="2849225" cy="2880320"/>
          </a:xfrm>
        </p:spPr>
        <p:txBody>
          <a:bodyPr>
            <a:normAutofit/>
          </a:bodyPr>
          <a:lstStyle>
            <a:lvl1pPr marL="0" indent="0" algn="just">
              <a:lnSpc>
                <a:spcPct val="100000"/>
              </a:lnSpc>
              <a:buNone/>
              <a:defRPr sz="1200" b="0" i="0">
                <a:solidFill>
                  <a:schemeClr val="bg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AB7D29-4C28-614C-B46F-C358CE20D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1137" y="1124744"/>
            <a:ext cx="2849225" cy="968282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LT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B2A2581-B006-9E4D-9942-0276412881C1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1343473" y="3053531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4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151C4431-BB49-F549-87AF-4952B6421948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1331858" y="3348654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583B81F-727E-1447-ABCA-520272E2D383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1343473" y="4515348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3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3A0A1ACC-4001-D940-96BD-88D3431B1550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331858" y="4810471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DB2D59D9-96E0-674A-B85F-E0AB54911DC3}"/>
              </a:ext>
            </a:extLst>
          </p:cNvPr>
          <p:cNvSpPr>
            <a:spLocks noGrp="1"/>
          </p:cNvSpPr>
          <p:nvPr>
            <p:ph type="body" sz="half" idx="18" hasCustomPrompt="1"/>
          </p:nvPr>
        </p:nvSpPr>
        <p:spPr>
          <a:xfrm>
            <a:off x="1354051" y="1556792"/>
            <a:ext cx="2963941" cy="209797"/>
          </a:xfrm>
        </p:spPr>
        <p:txBody>
          <a:bodyPr>
            <a:noAutofit/>
          </a:bodyPr>
          <a:lstStyle>
            <a:lvl1pPr marL="0" indent="0">
              <a:buNone/>
              <a:defRPr sz="1400" b="1" i="0" spc="300">
                <a:solidFill>
                  <a:schemeClr val="accent5"/>
                </a:solidFill>
                <a:latin typeface="WORK SANS SEMIBOLD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739F981A-3667-7A44-ACBF-BF728EA27E6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1342436" y="1851915"/>
            <a:ext cx="2963941" cy="956854"/>
          </a:xfrm>
        </p:spPr>
        <p:txBody>
          <a:bodyPr>
            <a:noAutofit/>
          </a:bodyPr>
          <a:lstStyle>
            <a:lvl1pPr marL="0" marR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tx1"/>
                </a:solidFill>
                <a:latin typeface="WORK SANS REGULAR ROMAN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32DCA3-8D2F-C344-86A9-D1A311B75AEE}"/>
              </a:ext>
            </a:extLst>
          </p:cNvPr>
          <p:cNvSpPr txBox="1"/>
          <p:nvPr userDrawn="1"/>
        </p:nvSpPr>
        <p:spPr>
          <a:xfrm>
            <a:off x="659920" y="188640"/>
            <a:ext cx="3198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LT" sz="1000" b="0" i="0" dirty="0">
                <a:latin typeface="WORK SANS LIGHT ROMAN" pitchFamily="2" charset="77"/>
              </a:rPr>
              <a:t>KOG rinkodaros ir komunikacijos mokslų institutas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DAA828F8-8DBF-1441-8BFF-ECD450100F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4" y="6381328"/>
            <a:ext cx="8064971" cy="231910"/>
          </a:xfrm>
        </p:spPr>
        <p:txBody>
          <a:bodyPr>
            <a:noAutofit/>
          </a:bodyPr>
          <a:lstStyle>
            <a:lvl1pPr marL="0" indent="0">
              <a:buNone/>
              <a:defRPr sz="1000" b="0" i="0">
                <a:latin typeface="WORK SANS LIGHT ROMAN" pitchFamily="2" charset="77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dirty="0" err="1"/>
              <a:t>Šaltinis</a:t>
            </a:r>
            <a:endParaRPr lang="en-LT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86D0D1-1B02-CE44-AEDF-EA239629991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589963" y="0"/>
            <a:ext cx="3602037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 lIns="90000" anchor="ctr" anchorCtr="1">
            <a:normAutofit/>
          </a:bodyPr>
          <a:lstStyle>
            <a:lvl1pPr marL="0" indent="0" algn="ctr">
              <a:buNone/>
              <a:defRPr sz="1400" b="0" i="1">
                <a:solidFill>
                  <a:schemeClr val="accent1"/>
                </a:solidFill>
                <a:latin typeface="Work Sans Medium Italic" pitchFamily="2" charset="77"/>
              </a:defRPr>
            </a:lvl1pPr>
          </a:lstStyle>
          <a:p>
            <a:r>
              <a:rPr lang="en-LT" dirty="0"/>
              <a:t>Click to insert Picture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C23FCE6-3298-E74A-AD1B-6338AB416C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4" y="1442483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1</a:t>
            </a:r>
            <a:endParaRPr dirty="0"/>
          </a:p>
        </p:txBody>
      </p:sp>
      <p:sp>
        <p:nvSpPr>
          <p:cNvPr id="26" name="Text Placeholder 21">
            <a:extLst>
              <a:ext uri="{FF2B5EF4-FFF2-40B4-BE49-F238E27FC236}">
                <a16:creationId xmlns:a16="http://schemas.microsoft.com/office/drawing/2014/main" id="{EF7EA7D5-D736-EA43-8457-904BDDA6DC4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95324" y="2944490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2</a:t>
            </a:r>
            <a:endParaRPr dirty="0"/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82E8117C-4E5B-A64C-9502-98874F80AD6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4" y="4416851"/>
            <a:ext cx="542640" cy="956855"/>
          </a:xfrm>
        </p:spPr>
        <p:txBody>
          <a:bodyPr>
            <a:normAutofit/>
          </a:bodyPr>
          <a:lstStyle>
            <a:lvl1pPr marL="0" indent="0" algn="ctr">
              <a:buNone/>
              <a:defRPr sz="6000" b="1" i="0">
                <a:solidFill>
                  <a:schemeClr val="accent1">
                    <a:alpha val="20000"/>
                  </a:schemeClr>
                </a:solidFill>
                <a:latin typeface="WORK SANS BOLD ROMAN" pitchFamily="2" charset="77"/>
              </a:defRPr>
            </a:lvl1pPr>
          </a:lstStyle>
          <a:p>
            <a:pPr lvl="0"/>
            <a:r>
              <a:rPr lang="en-GB" dirty="0"/>
              <a:t>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0436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4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1BE34B-330E-E449-AB35-2E5A9FB15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3227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991D7-ED63-DA47-9165-3B2614524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400" y="182665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39865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729" r:id="rId3"/>
    <p:sldLayoutId id="2147483672" r:id="rId4"/>
    <p:sldLayoutId id="2147483671" r:id="rId5"/>
    <p:sldLayoutId id="2147483673" r:id="rId6"/>
    <p:sldLayoutId id="2147483724" r:id="rId7"/>
    <p:sldLayoutId id="2147483675" r:id="rId8"/>
    <p:sldLayoutId id="2147483669" r:id="rId9"/>
    <p:sldLayoutId id="2147483667" r:id="rId10"/>
    <p:sldLayoutId id="2147483664" r:id="rId11"/>
    <p:sldLayoutId id="2147483674" r:id="rId12"/>
    <p:sldLayoutId id="2147483730" r:id="rId13"/>
    <p:sldLayoutId id="2147483668" r:id="rId14"/>
    <p:sldLayoutId id="2147483670" r:id="rId15"/>
    <p:sldLayoutId id="2147483728" r:id="rId16"/>
    <p:sldLayoutId id="2147483665" r:id="rId17"/>
    <p:sldLayoutId id="2147483662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accent1"/>
          </a:solidFill>
          <a:latin typeface="WORK SANS BOLD ROMAN" pitchFamily="2" charset="77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90000"/>
        </a:lnSpc>
        <a:spcBef>
          <a:spcPts val="1000"/>
        </a:spcBef>
        <a:buClr>
          <a:schemeClr val="accent5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1pPr>
      <a:lvl2pPr marL="685800" indent="-228600" algn="just" defTabSz="914400" rtl="0" eaLnBrk="1" latinLnBrk="0" hangingPunct="1">
        <a:lnSpc>
          <a:spcPct val="90000"/>
        </a:lnSpc>
        <a:spcBef>
          <a:spcPts val="500"/>
        </a:spcBef>
        <a:buClr>
          <a:schemeClr val="accent5">
            <a:lumMod val="60000"/>
            <a:lumOff val="4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Clr>
          <a:schemeClr val="accent5">
            <a:lumMod val="40000"/>
            <a:lumOff val="6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1BE34B-330E-E449-AB35-2E5A9FB15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3227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991D7-ED63-DA47-9165-3B2614524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400" y="182665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36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  <p:sldLayoutId id="214748374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accent1"/>
          </a:solidFill>
          <a:latin typeface="WORK SANS BOLD ROMAN" pitchFamily="2" charset="77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90000"/>
        </a:lnSpc>
        <a:spcBef>
          <a:spcPts val="1000"/>
        </a:spcBef>
        <a:buClr>
          <a:schemeClr val="accent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1pPr>
      <a:lvl2pPr marL="685800" indent="-228600" algn="just" defTabSz="914400" rtl="0" eaLnBrk="1" latinLnBrk="0" hangingPunct="1">
        <a:lnSpc>
          <a:spcPct val="90000"/>
        </a:lnSpc>
        <a:spcBef>
          <a:spcPts val="500"/>
        </a:spcBef>
        <a:buClr>
          <a:schemeClr val="accent4">
            <a:lumMod val="60000"/>
            <a:lumOff val="4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Clr>
          <a:schemeClr val="accent4">
            <a:lumMod val="40000"/>
            <a:lumOff val="6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1BE34B-330E-E449-AB35-2E5A9FB15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3227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991D7-ED63-DA47-9165-3B2614524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400" y="182665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9210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accent1"/>
          </a:solidFill>
          <a:latin typeface="WORK SANS BOLD ROMAN" pitchFamily="2" charset="77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9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1pPr>
      <a:lvl2pPr marL="685800" indent="-228600" algn="just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60000"/>
            <a:lumOff val="4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1BE34B-330E-E449-AB35-2E5A9FB15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3227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991D7-ED63-DA47-9165-3B2614524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400" y="182665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7118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accent1"/>
          </a:solidFill>
          <a:latin typeface="WORK SANS BOLD ROMAN" pitchFamily="2" charset="77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1pPr>
      <a:lvl2pPr marL="685800" indent="-228600" algn="just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60000"/>
            <a:lumOff val="4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40000"/>
            <a:lumOff val="6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WORK SANS REGULAR ROMAN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EABC259-98B4-D54A-939D-E90502659E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400" y="2553295"/>
            <a:ext cx="11089232" cy="2387600"/>
          </a:xfrm>
        </p:spPr>
        <p:txBody>
          <a:bodyPr>
            <a:noAutofit/>
          </a:bodyPr>
          <a:lstStyle/>
          <a:p>
            <a:r>
              <a:rPr lang="lt-LT" sz="4800" dirty="0"/>
              <a:t>Nors radikalų tik dešimtadalis, dėl COVID-19 vakcinos Lietuvoje dvejoja virš pusės apklaustųjų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DC2F0214-8E1A-3C4C-A69C-F45E17069A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t-LT" dirty="0"/>
              <a:t>Pranešimas spaudai</a:t>
            </a:r>
            <a:endParaRPr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CD7A8EE-5664-D24A-822A-50216880E6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lt-LT" dirty="0"/>
              <a:t>2021-09-27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8197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435CA-EA56-4AAC-B2D1-55D79C0A5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Lietuvos gyventojų segmentai: priešininkai ir abejojantieji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DADA8-3055-4B97-AB5F-D2F86A816C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55CBB1-40ED-4AFA-9B96-4D390C541E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lt-LT" dirty="0"/>
              <a:t>© KOG institutas, reprezentatyvi 18-64 m. amžiaus gyventojų apklausa, N=1000.</a:t>
            </a:r>
          </a:p>
          <a:p>
            <a:endParaRPr lang="lt-L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0B0D48-551D-4966-91D7-B1F127F067F8}"/>
              </a:ext>
            </a:extLst>
          </p:cNvPr>
          <p:cNvSpPr txBox="1"/>
          <p:nvPr/>
        </p:nvSpPr>
        <p:spPr>
          <a:xfrm>
            <a:off x="2578019" y="1816831"/>
            <a:ext cx="96853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lt-LT" sz="1600">
                <a:latin typeface="Work Sans" pitchFamily="2" charset="-70"/>
              </a:rPr>
              <a:t>35 – 44 metų amžiaus asmenys</a:t>
            </a:r>
          </a:p>
          <a:p>
            <a: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lt-LT" sz="1600">
                <a:latin typeface="Work Sans" pitchFamily="2" charset="-70"/>
              </a:rPr>
              <a:t>Auginantys mažamečius (iki 5 m.) vaikus</a:t>
            </a:r>
          </a:p>
          <a:p>
            <a: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lt-LT" sz="1600">
                <a:latin typeface="Work Sans" pitchFamily="2" charset="-70"/>
              </a:rPr>
              <a:t>Nedirbantys asmenys</a:t>
            </a:r>
          </a:p>
          <a:p>
            <a: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lt-LT" sz="1600">
                <a:latin typeface="Work Sans" pitchFamily="2" charset="-70"/>
              </a:rPr>
              <a:t>Kvalifikuoti darbininkai</a:t>
            </a:r>
          </a:p>
          <a:p>
            <a: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lt-LT" sz="1600">
                <a:latin typeface="Work Sans" pitchFamily="2" charset="-70"/>
              </a:rPr>
              <a:t>Ypač religingi</a:t>
            </a:r>
          </a:p>
          <a:p>
            <a: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lt-LT" sz="1600">
                <a:latin typeface="Work Sans" pitchFamily="2" charset="-70"/>
              </a:rPr>
              <a:t>Didžioji dalis gyventojų artimoje aplinkoje nesusidūrė su mirtimis nuo koronaviruso </a:t>
            </a:r>
          </a:p>
          <a:p>
            <a: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</a:pPr>
            <a:r>
              <a:rPr lang="lt-LT" sz="1600">
                <a:latin typeface="Work Sans" pitchFamily="2" charset="-70"/>
              </a:rPr>
              <a:t>Vilniuje jų gyvena gerokai mažiau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lt-LT" sz="1600">
              <a:latin typeface="Work Sans" pitchFamily="2" charset="-70"/>
            </a:endParaRP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1EA9FB76-5F44-4F4C-8F95-8CE8D47DA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858" y="2104863"/>
            <a:ext cx="892260" cy="892260"/>
          </a:xfrm>
          <a:prstGeom prst="rect">
            <a:avLst/>
          </a:prstGeom>
        </p:spPr>
      </p:pic>
      <p:pic>
        <p:nvPicPr>
          <p:cNvPr id="7" name="Graphic 6" descr="Confused face outline with solid fill">
            <a:extLst>
              <a:ext uri="{FF2B5EF4-FFF2-40B4-BE49-F238E27FC236}">
                <a16:creationId xmlns:a16="http://schemas.microsoft.com/office/drawing/2014/main" id="{6A68ACF2-2481-4232-BEB5-24EE1DBF4C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45318" y="4751652"/>
            <a:ext cx="892800" cy="892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F5659B0-EAC5-4386-8E11-9057201FDE2E}"/>
              </a:ext>
            </a:extLst>
          </p:cNvPr>
          <p:cNvSpPr/>
          <p:nvPr/>
        </p:nvSpPr>
        <p:spPr>
          <a:xfrm>
            <a:off x="1413573" y="2906836"/>
            <a:ext cx="1219321" cy="523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800">
                <a:solidFill>
                  <a:schemeClr val="accent5"/>
                </a:solidFill>
                <a:latin typeface="Work Sans SemiBold" pitchFamily="2" charset="-70"/>
              </a:rPr>
              <a:t>26%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CE401A-91CE-47A1-A419-ADEF98601D72}"/>
              </a:ext>
            </a:extLst>
          </p:cNvPr>
          <p:cNvSpPr/>
          <p:nvPr/>
        </p:nvSpPr>
        <p:spPr>
          <a:xfrm>
            <a:off x="1413573" y="5544061"/>
            <a:ext cx="1259275" cy="492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800">
                <a:solidFill>
                  <a:schemeClr val="accent4"/>
                </a:solidFill>
                <a:latin typeface="Work Sans SemiBold" pitchFamily="2" charset="-70"/>
              </a:rPr>
              <a:t>28%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3C1955-D097-41B7-BFC8-7865C68978DB}"/>
              </a:ext>
            </a:extLst>
          </p:cNvPr>
          <p:cNvSpPr txBox="1"/>
          <p:nvPr/>
        </p:nvSpPr>
        <p:spPr>
          <a:xfrm>
            <a:off x="2578019" y="4985183"/>
            <a:ext cx="9278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LT"/>
            </a:defPPr>
            <a:lvl1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  <a:defRPr>
                <a:latin typeface="Work Sans" pitchFamily="2" charset="-70"/>
              </a:defRPr>
            </a:lvl1pPr>
          </a:lstStyle>
          <a:p>
            <a:pPr>
              <a:buClr>
                <a:schemeClr val="accent4"/>
              </a:buClr>
            </a:pPr>
            <a:r>
              <a:rPr lang="lt-LT" sz="1600"/>
              <a:t>Bijo šalutinio vakcinos poveikio, komplikacijų ar poveikio lėtinių ligų eigai</a:t>
            </a:r>
          </a:p>
          <a:p>
            <a:pPr>
              <a:buClr>
                <a:schemeClr val="accent4"/>
              </a:buClr>
            </a:pPr>
            <a:r>
              <a:rPr lang="lt-LT" sz="1600"/>
              <a:t>Didelė dalis galvoja, kad yra persirgę, nors diagnozė jiems nebuvo nustatyta</a:t>
            </a:r>
          </a:p>
          <a:p>
            <a:pPr>
              <a:buClr>
                <a:schemeClr val="accent4"/>
              </a:buClr>
            </a:pPr>
            <a:r>
              <a:rPr lang="lt-LT" sz="1600"/>
              <a:t>Du trečdaliai segmento atstovų yra nepasiskiepiję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6280A3-7408-44E6-97DE-45EE65817006}"/>
              </a:ext>
            </a:extLst>
          </p:cNvPr>
          <p:cNvSpPr txBox="1"/>
          <p:nvPr/>
        </p:nvSpPr>
        <p:spPr>
          <a:xfrm>
            <a:off x="2690145" y="3986944"/>
            <a:ext cx="8086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LT"/>
            </a:defPPr>
            <a:lvl1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  <a:defRPr>
                <a:latin typeface="Work Sans" pitchFamily="2" charset="-70"/>
              </a:defRPr>
            </a:lvl1pPr>
          </a:lstStyle>
          <a:p>
            <a:pPr marL="0" indent="0">
              <a:buNone/>
            </a:pPr>
            <a:r>
              <a:rPr lang="lt-LT" sz="1400" dirty="0"/>
              <a:t>“Koronavirusas buvo tikslingai sukurtas ir paskleistas turtingųjų, siekiant pasipelnyti.“ </a:t>
            </a:r>
          </a:p>
        </p:txBody>
      </p:sp>
      <p:pic>
        <p:nvPicPr>
          <p:cNvPr id="12" name="Graphic 11" descr="Angry face outline with solid fill">
            <a:extLst>
              <a:ext uri="{FF2B5EF4-FFF2-40B4-BE49-F238E27FC236}">
                <a16:creationId xmlns:a16="http://schemas.microsoft.com/office/drawing/2014/main" id="{86D3B258-21FC-41E2-A38F-0F1BEAFD4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8948" y="3800538"/>
            <a:ext cx="680589" cy="6805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E4C1F62-566E-4DDD-8EAD-0053F8A8DDEF}"/>
              </a:ext>
            </a:extLst>
          </p:cNvPr>
          <p:cNvSpPr/>
          <p:nvPr/>
        </p:nvSpPr>
        <p:spPr>
          <a:xfrm>
            <a:off x="1898058" y="3842547"/>
            <a:ext cx="792088" cy="5965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400">
                <a:solidFill>
                  <a:schemeClr val="accent5"/>
                </a:solidFill>
                <a:latin typeface="Work Sans SemiBold" pitchFamily="2" charset="-70"/>
              </a:rPr>
              <a:t>11%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D0E32F36-CA82-49D3-9D9A-4058CFB4A3B6}"/>
              </a:ext>
            </a:extLst>
          </p:cNvPr>
          <p:cNvSpPr txBox="1">
            <a:spLocks/>
          </p:cNvSpPr>
          <p:nvPr/>
        </p:nvSpPr>
        <p:spPr>
          <a:xfrm>
            <a:off x="1199456" y="1892924"/>
            <a:ext cx="278895" cy="1792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LT"/>
            </a:defPPr>
            <a:lvl1pPr algn="ctr">
              <a:defRPr sz="2800">
                <a:solidFill>
                  <a:schemeClr val="accent5"/>
                </a:solidFill>
                <a:latin typeface="Work Sans SemiBold" pitchFamily="2" charset="-7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lt-LT" sz="1400">
                <a:solidFill>
                  <a:schemeClr val="accent1"/>
                </a:solidFill>
              </a:rPr>
              <a:t>PRIEŠININKAI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7E0AD02-ED20-4FC7-A4D9-3A32CF70E3AD}"/>
              </a:ext>
            </a:extLst>
          </p:cNvPr>
          <p:cNvSpPr txBox="1">
            <a:spLocks/>
          </p:cNvSpPr>
          <p:nvPr/>
        </p:nvSpPr>
        <p:spPr>
          <a:xfrm>
            <a:off x="1199456" y="4588925"/>
            <a:ext cx="373201" cy="1750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LT"/>
            </a:defPPr>
            <a:lvl1pPr algn="ctr">
              <a:defRPr sz="1400">
                <a:solidFill>
                  <a:schemeClr val="accent1"/>
                </a:solidFill>
                <a:latin typeface="Work Sans SemiBold" pitchFamily="2" charset="-7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lt-LT"/>
              <a:t>ABEJOJANTIEJI</a:t>
            </a:r>
          </a:p>
        </p:txBody>
      </p:sp>
    </p:spTree>
    <p:extLst>
      <p:ext uri="{BB962C8B-B14F-4D97-AF65-F5344CB8AC3E}">
        <p14:creationId xmlns:p14="http://schemas.microsoft.com/office/powerpoint/2010/main" val="396764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997AE-2EA4-4A24-8C2D-7C714B3E5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Lietuvos gyventojų segmentai: saugantys save ir visuomenininkai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52DE-5BA5-43B1-9B55-53B48C3C4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BB8BE6-743F-4647-87D4-538EF2173A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lt-LT" dirty="0"/>
              <a:t>© KOG institutas, reprezentatyvi 18-64 m. amžiaus gyventojų apklausa, N=1000.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DCE75B-C873-4813-BB70-F6CB66C013BE}"/>
              </a:ext>
            </a:extLst>
          </p:cNvPr>
          <p:cNvSpPr txBox="1"/>
          <p:nvPr/>
        </p:nvSpPr>
        <p:spPr>
          <a:xfrm>
            <a:off x="2578019" y="2146467"/>
            <a:ext cx="949464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Font typeface="Courier New" panose="02070309020205020404" pitchFamily="49" charset="0"/>
              <a:buChar char="o"/>
            </a:pPr>
            <a:r>
              <a:rPr lang="lt-L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55 – 64 metų amžiaus gyventojai</a:t>
            </a:r>
          </a:p>
          <a:p>
            <a:pPr marL="285750" indent="-285750">
              <a:buClr>
                <a:schemeClr val="accent3"/>
              </a:buClr>
              <a:buFont typeface="Courier New" panose="02070309020205020404" pitchFamily="49" charset="0"/>
              <a:buChar char="o"/>
            </a:pPr>
            <a:r>
              <a:rPr lang="lt-LT" sz="1600" dirty="0">
                <a:latin typeface="Work Sans" pitchFamily="2" charset="-70"/>
              </a:rPr>
              <a:t>Vilniaus gyventojai</a:t>
            </a:r>
          </a:p>
          <a:p>
            <a:pPr marL="285750" indent="-285750">
              <a:buClr>
                <a:schemeClr val="accent3"/>
              </a:buClr>
              <a:buFont typeface="Courier New" panose="02070309020205020404" pitchFamily="49" charset="0"/>
              <a:buChar char="o"/>
            </a:pPr>
            <a:r>
              <a:rPr lang="lt-LT" sz="1600" dirty="0">
                <a:effectLst/>
                <a:latin typeface="Work Sans" pitchFamily="2" charset="-7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lt-L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rientuoti į savo gerovę ir skiepijasi siekdami apsaugoti pirmiausia save </a:t>
            </a:r>
          </a:p>
          <a:p>
            <a:pPr marL="285750" indent="-285750">
              <a:buClr>
                <a:schemeClr val="accent3"/>
              </a:buClr>
              <a:buFont typeface="Courier New" panose="02070309020205020404" pitchFamily="49" charset="0"/>
              <a:buChar char="o"/>
            </a:pPr>
            <a:r>
              <a:rPr lang="lt-L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lt-L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ori, kad pandemija būtų kuo greičiau suvaldyta ir visi sugrįžtų į įprastą gyvenimą</a:t>
            </a:r>
          </a:p>
          <a:p>
            <a:pPr marL="285750" indent="-285750">
              <a:buClr>
                <a:schemeClr val="accent3"/>
              </a:buClr>
              <a:buFont typeface="Courier New" panose="02070309020205020404" pitchFamily="49" charset="0"/>
              <a:buChar char="o"/>
            </a:pPr>
            <a:r>
              <a:rPr lang="lt-L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Patyrė finansinių nuostolių dėl pandemijos ir įvesto karantino bei ribojimų šalyje</a:t>
            </a:r>
            <a:endParaRPr lang="lt-L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lt-LT" sz="1600" dirty="0">
              <a:latin typeface="Work Sans" pitchFamily="2" charset="-7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901616-C6F7-4656-A967-564063E77E92}"/>
              </a:ext>
            </a:extLst>
          </p:cNvPr>
          <p:cNvSpPr/>
          <p:nvPr/>
        </p:nvSpPr>
        <p:spPr>
          <a:xfrm>
            <a:off x="1413573" y="3023680"/>
            <a:ext cx="1219321" cy="6021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800">
                <a:solidFill>
                  <a:schemeClr val="accent3"/>
                </a:solidFill>
                <a:latin typeface="Work Sans SemiBold" pitchFamily="2" charset="-70"/>
              </a:rPr>
              <a:t>24%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EF9D44-5C44-4166-94B2-392DC3E96F01}"/>
              </a:ext>
            </a:extLst>
          </p:cNvPr>
          <p:cNvSpPr/>
          <p:nvPr/>
        </p:nvSpPr>
        <p:spPr>
          <a:xfrm>
            <a:off x="1413573" y="5207390"/>
            <a:ext cx="1259275" cy="5665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800">
                <a:solidFill>
                  <a:schemeClr val="accent2"/>
                </a:solidFill>
                <a:latin typeface="Work Sans SemiBold" pitchFamily="2" charset="-70"/>
              </a:rPr>
              <a:t>22%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7B40E2-CBFD-4BA3-A4A0-9669F4DC7B40}"/>
              </a:ext>
            </a:extLst>
          </p:cNvPr>
          <p:cNvSpPr txBox="1"/>
          <p:nvPr/>
        </p:nvSpPr>
        <p:spPr>
          <a:xfrm>
            <a:off x="2578019" y="4213794"/>
            <a:ext cx="84068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LT"/>
            </a:defPPr>
            <a:lvl1pPr marL="285750" indent="-285750">
              <a:buClr>
                <a:schemeClr val="accent5"/>
              </a:buClr>
              <a:buFont typeface="Courier New" panose="02070309020205020404" pitchFamily="49" charset="0"/>
              <a:buChar char="o"/>
              <a:defRPr>
                <a:latin typeface="Work Sans" pitchFamily="2" charset="-70"/>
              </a:defRPr>
            </a:lvl1pPr>
          </a:lstStyle>
          <a:p>
            <a:pPr>
              <a:buClr>
                <a:schemeClr val="accent2"/>
              </a:buClr>
            </a:pPr>
            <a:r>
              <a:rPr lang="lt-LT" sz="1600"/>
              <a:t>Stipriai orientuoti į aplinkinių – tiek šeimos narių, tiek kitų gyventojų gerovę</a:t>
            </a:r>
          </a:p>
          <a:p>
            <a:pPr>
              <a:buClr>
                <a:schemeClr val="accent2"/>
              </a:buClr>
            </a:pPr>
            <a:r>
              <a:rPr lang="lt-LT" sz="1600"/>
              <a:t>Ypač palaiko nukentėjusius verslus</a:t>
            </a:r>
          </a:p>
          <a:p>
            <a:pPr>
              <a:buClr>
                <a:schemeClr val="accent2"/>
              </a:buClr>
            </a:pPr>
            <a:r>
              <a:rPr lang="lt-LT" sz="1600"/>
              <a:t>Palankiai vertina tuos, kurie savo iniciatyva įvedė apribojimus anksčiau nei buvo numatyta Vyriausybės.</a:t>
            </a:r>
          </a:p>
          <a:p>
            <a:pPr>
              <a:buClr>
                <a:schemeClr val="accent2"/>
              </a:buClr>
            </a:pPr>
            <a:r>
              <a:rPr lang="lt-LT" sz="1600"/>
              <a:t>Tokių žmonių yra visur – jų sociodemografinės charakteristikos nuo bendrųjų nesiskiria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06D3BA18-4EE4-4A48-9D90-4745C74003DD}"/>
              </a:ext>
            </a:extLst>
          </p:cNvPr>
          <p:cNvSpPr txBox="1">
            <a:spLocks/>
          </p:cNvSpPr>
          <p:nvPr/>
        </p:nvSpPr>
        <p:spPr>
          <a:xfrm>
            <a:off x="1199456" y="1997244"/>
            <a:ext cx="278895" cy="1792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LT"/>
            </a:defPPr>
            <a:lvl1pPr algn="ctr">
              <a:defRPr sz="2800">
                <a:solidFill>
                  <a:schemeClr val="accent5"/>
                </a:solidFill>
                <a:latin typeface="Work Sans SemiBold" pitchFamily="2" charset="-7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lt-LT" sz="1400">
                <a:solidFill>
                  <a:schemeClr val="accent1"/>
                </a:solidFill>
              </a:rPr>
              <a:t>SAUGANTYS SAVE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238BB64-4BA5-419A-85AB-8F7C01D97CCC}"/>
              </a:ext>
            </a:extLst>
          </p:cNvPr>
          <p:cNvSpPr txBox="1">
            <a:spLocks/>
          </p:cNvSpPr>
          <p:nvPr/>
        </p:nvSpPr>
        <p:spPr>
          <a:xfrm>
            <a:off x="1152302" y="4199278"/>
            <a:ext cx="373201" cy="17500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LT"/>
            </a:defPPr>
            <a:lvl1pPr algn="ctr">
              <a:defRPr sz="1400">
                <a:solidFill>
                  <a:schemeClr val="accent1"/>
                </a:solidFill>
                <a:latin typeface="Work Sans SemiBold" pitchFamily="2" charset="-7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lt-LT"/>
              <a:t>VISUOMENININKAI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8C6EC289-ED82-4B32-8C35-55B8C8C5B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147" y="4310870"/>
            <a:ext cx="892800" cy="896520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E771F8BF-24E8-42A5-97E4-3CAEB6846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147" y="2138374"/>
            <a:ext cx="892800" cy="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592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BB53E-9F17-4A32-B686-87838EB08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Su vakcina nuo COVID-19 siejamos gyventojų segmentų nuostatos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D1358-A3CB-463B-A6FA-276841DD8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D56C8F-130E-469E-9FAB-96FC89D34D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lt-LT" dirty="0"/>
              <a:t>© KOG institutas, reprezentatyvi 18-64 m. amžiaus gyventojų apklausa, N=1000.</a:t>
            </a:r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16DEBF4C-691E-4B75-B42C-5C3FAB6D67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755542"/>
              </p:ext>
            </p:extLst>
          </p:nvPr>
        </p:nvGraphicFramePr>
        <p:xfrm>
          <a:off x="856378" y="2310060"/>
          <a:ext cx="11335621" cy="3783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80A5E77A-12A9-4EDC-81BF-B58A79EC96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825762"/>
              </p:ext>
            </p:extLst>
          </p:nvPr>
        </p:nvGraphicFramePr>
        <p:xfrm>
          <a:off x="1631504" y="2063463"/>
          <a:ext cx="957706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413">
                  <a:extLst>
                    <a:ext uri="{9D8B030D-6E8A-4147-A177-3AD203B41FA5}">
                      <a16:colId xmlns:a16="http://schemas.microsoft.com/office/drawing/2014/main" val="2299524029"/>
                    </a:ext>
                  </a:extLst>
                </a:gridCol>
                <a:gridCol w="1915413">
                  <a:extLst>
                    <a:ext uri="{9D8B030D-6E8A-4147-A177-3AD203B41FA5}">
                      <a16:colId xmlns:a16="http://schemas.microsoft.com/office/drawing/2014/main" val="1914877706"/>
                    </a:ext>
                  </a:extLst>
                </a:gridCol>
                <a:gridCol w="1915413">
                  <a:extLst>
                    <a:ext uri="{9D8B030D-6E8A-4147-A177-3AD203B41FA5}">
                      <a16:colId xmlns:a16="http://schemas.microsoft.com/office/drawing/2014/main" val="2002609495"/>
                    </a:ext>
                  </a:extLst>
                </a:gridCol>
                <a:gridCol w="1915413">
                  <a:extLst>
                    <a:ext uri="{9D8B030D-6E8A-4147-A177-3AD203B41FA5}">
                      <a16:colId xmlns:a16="http://schemas.microsoft.com/office/drawing/2014/main" val="2321385616"/>
                    </a:ext>
                  </a:extLst>
                </a:gridCol>
                <a:gridCol w="1915413">
                  <a:extLst>
                    <a:ext uri="{9D8B030D-6E8A-4147-A177-3AD203B41FA5}">
                      <a16:colId xmlns:a16="http://schemas.microsoft.com/office/drawing/2014/main" val="42803525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Work Sans Medium" pitchFamily="2" charset="-70"/>
                        </a:rPr>
                        <a:t>VISI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200" b="0" i="0" u="none" strike="noStrike" dirty="0">
                          <a:solidFill>
                            <a:schemeClr val="accent1"/>
                          </a:solidFill>
                          <a:effectLst/>
                          <a:latin typeface="Work Sans Medium" pitchFamily="2" charset="-70"/>
                        </a:rPr>
                        <a:t>PRIEŠININKAI</a:t>
                      </a:r>
                      <a:endParaRPr lang="en-US" sz="1200" b="0" i="0" u="none" strike="noStrike" dirty="0">
                        <a:solidFill>
                          <a:schemeClr val="accent1"/>
                        </a:solidFill>
                        <a:effectLst/>
                        <a:latin typeface="Work Sans Medium" pitchFamily="2" charset="-7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200" b="0" i="0" u="none" strike="noStrike" dirty="0">
                          <a:solidFill>
                            <a:schemeClr val="accent1"/>
                          </a:solidFill>
                          <a:effectLst/>
                          <a:latin typeface="Work Sans Medium" pitchFamily="2" charset="-70"/>
                        </a:rPr>
                        <a:t>ABEJOJANTIEJI</a:t>
                      </a:r>
                      <a:endParaRPr lang="en-US" sz="1200" b="0" i="0" u="none" strike="noStrike" dirty="0">
                        <a:solidFill>
                          <a:schemeClr val="accent1"/>
                        </a:solidFill>
                        <a:effectLst/>
                        <a:latin typeface="Work Sans Medium" pitchFamily="2" charset="-7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200" b="0" i="0" u="none" strike="noStrike" dirty="0">
                          <a:solidFill>
                            <a:schemeClr val="accent1"/>
                          </a:solidFill>
                          <a:effectLst/>
                          <a:latin typeface="Work Sans Medium" pitchFamily="2" charset="-70"/>
                        </a:rPr>
                        <a:t>SAUGANTYS SAVE</a:t>
                      </a:r>
                      <a:endParaRPr lang="en-US" sz="1200" b="0" i="0" u="none" strike="noStrike" dirty="0">
                        <a:solidFill>
                          <a:schemeClr val="accent1"/>
                        </a:solidFill>
                        <a:effectLst/>
                        <a:latin typeface="Work Sans Medium" pitchFamily="2" charset="-7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t-LT" sz="1200" b="0" i="0" u="none" strike="noStrike" dirty="0">
                          <a:solidFill>
                            <a:schemeClr val="accent1"/>
                          </a:solidFill>
                          <a:effectLst/>
                          <a:latin typeface="Work Sans Medium" pitchFamily="2" charset="-70"/>
                        </a:rPr>
                        <a:t>VISUOMENININKAI</a:t>
                      </a:r>
                      <a:endParaRPr lang="en-US" sz="1200" b="0" i="0" u="none" strike="noStrike" dirty="0">
                        <a:solidFill>
                          <a:schemeClr val="accent1"/>
                        </a:solidFill>
                        <a:effectLst/>
                        <a:latin typeface="Work Sans Medium" pitchFamily="2" charset="-7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2582459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82B9EFC-363B-4905-A75F-9CD28DDEDBC8}"/>
              </a:ext>
            </a:extLst>
          </p:cNvPr>
          <p:cNvSpPr txBox="1">
            <a:spLocks/>
          </p:cNvSpPr>
          <p:nvPr/>
        </p:nvSpPr>
        <p:spPr>
          <a:xfrm rot="16200000">
            <a:off x="-202098" y="2792764"/>
            <a:ext cx="1704968" cy="41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5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5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accent1"/>
                </a:solidFill>
                <a:latin typeface="WORK SANS MEDIUM ROMAN" panose="020B0604020202020204" charset="-70"/>
              </a:rPr>
              <a:t>POZITYVIOS</a:t>
            </a:r>
            <a:endParaRPr lang="lt-LT" dirty="0">
              <a:solidFill>
                <a:schemeClr val="accent1"/>
              </a:solidFill>
              <a:latin typeface="WORK SANS MEDIUM ROMAN" panose="020B0604020202020204" charset="-7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4F2CAE-2369-431A-8258-76F77A1C3527}"/>
              </a:ext>
            </a:extLst>
          </p:cNvPr>
          <p:cNvSpPr txBox="1">
            <a:spLocks/>
          </p:cNvSpPr>
          <p:nvPr/>
        </p:nvSpPr>
        <p:spPr>
          <a:xfrm rot="16200000">
            <a:off x="-202098" y="4567912"/>
            <a:ext cx="1704968" cy="41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1pPr>
            <a:lvl2pPr marL="685800" indent="-2286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5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5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WORK SANS REGULAR ROMAN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accent1"/>
                </a:solidFill>
                <a:latin typeface="WORK SANS MEDIUM ROMAN" panose="020B0604020202020204" charset="-70"/>
              </a:rPr>
              <a:t>NEGATYVIOS</a:t>
            </a:r>
            <a:endParaRPr lang="lt-LT" dirty="0">
              <a:solidFill>
                <a:schemeClr val="accent1"/>
              </a:solidFill>
              <a:latin typeface="WORK SANS MEDIUM ROMAN" panose="020B0604020202020204" charset="-70"/>
            </a:endParaRP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BFA29215-3F6F-4DA5-8938-001D3156D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4656" y="1498199"/>
            <a:ext cx="565200" cy="565200"/>
          </a:xfrm>
          <a:prstGeom prst="rect">
            <a:avLst/>
          </a:prstGeom>
        </p:spPr>
      </p:pic>
      <p:pic>
        <p:nvPicPr>
          <p:cNvPr id="10" name="Graphic 9" descr="Confused face outline with solid fill">
            <a:extLst>
              <a:ext uri="{FF2B5EF4-FFF2-40B4-BE49-F238E27FC236}">
                <a16:creationId xmlns:a16="http://schemas.microsoft.com/office/drawing/2014/main" id="{8D88B23B-FAD0-41BA-BE46-696AD8F559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07646" y="1498199"/>
            <a:ext cx="565200" cy="565200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373C1A87-0907-4C5B-976B-4D56741DE2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53625" y="1498199"/>
            <a:ext cx="562855" cy="565200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DA8E3CC4-BC09-4E84-9340-35D6154F09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0636" y="1498199"/>
            <a:ext cx="565200" cy="5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4276"/>
      </p:ext>
    </p:extLst>
  </p:cSld>
  <p:clrMapOvr>
    <a:masterClrMapping/>
  </p:clrMapOvr>
</p:sld>
</file>

<file path=ppt/theme/theme1.xml><?xml version="1.0" encoding="utf-8"?>
<a:theme xmlns:a="http://schemas.openxmlformats.org/drawingml/2006/main" name="KOG Orange Elements">
  <a:themeElements>
    <a:clrScheme name="KOG spalv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1E0F69"/>
      </a:accent1>
      <a:accent2>
        <a:srgbClr val="0078E1"/>
      </a:accent2>
      <a:accent3>
        <a:srgbClr val="9B00FF"/>
      </a:accent3>
      <a:accent4>
        <a:srgbClr val="FF0032"/>
      </a:accent4>
      <a:accent5>
        <a:srgbClr val="FF5000"/>
      </a:accent5>
      <a:accent6>
        <a:srgbClr val="000000"/>
      </a:accent6>
      <a:hlink>
        <a:srgbClr val="0078E1"/>
      </a:hlink>
      <a:folHlink>
        <a:srgbClr val="9B00FF"/>
      </a:folHlink>
    </a:clrScheme>
    <a:fontScheme name="KOG">
      <a:majorFont>
        <a:latin typeface="Work Sans Bold"/>
        <a:ea typeface=""/>
        <a:cs typeface=""/>
      </a:majorFont>
      <a:minorFont>
        <a:latin typeface="Work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F626B04-C329-164E-AE8C-7C077C98044E}" vid="{372BADCA-CBAB-B842-975B-118C9C3E4D6F}"/>
    </a:ext>
  </a:extLst>
</a:theme>
</file>

<file path=ppt/theme/theme2.xml><?xml version="1.0" encoding="utf-8"?>
<a:theme xmlns:a="http://schemas.openxmlformats.org/drawingml/2006/main" name="KOG Red Elements">
  <a:themeElements>
    <a:clrScheme name="KOG spalv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1E0F69"/>
      </a:accent1>
      <a:accent2>
        <a:srgbClr val="0078E1"/>
      </a:accent2>
      <a:accent3>
        <a:srgbClr val="9B00FF"/>
      </a:accent3>
      <a:accent4>
        <a:srgbClr val="FF0032"/>
      </a:accent4>
      <a:accent5>
        <a:srgbClr val="FF5000"/>
      </a:accent5>
      <a:accent6>
        <a:srgbClr val="000000"/>
      </a:accent6>
      <a:hlink>
        <a:srgbClr val="0078E1"/>
      </a:hlink>
      <a:folHlink>
        <a:srgbClr val="9B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F626B04-C329-164E-AE8C-7C077C98044E}" vid="{8683E8C3-B3F9-0241-9886-9EC921D4CD69}"/>
    </a:ext>
  </a:extLst>
</a:theme>
</file>

<file path=ppt/theme/theme3.xml><?xml version="1.0" encoding="utf-8"?>
<a:theme xmlns:a="http://schemas.openxmlformats.org/drawingml/2006/main" name="KOG Purple Elements">
  <a:themeElements>
    <a:clrScheme name="KOG spalv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1E0F69"/>
      </a:accent1>
      <a:accent2>
        <a:srgbClr val="0078E1"/>
      </a:accent2>
      <a:accent3>
        <a:srgbClr val="9B00FF"/>
      </a:accent3>
      <a:accent4>
        <a:srgbClr val="FF0032"/>
      </a:accent4>
      <a:accent5>
        <a:srgbClr val="FF5000"/>
      </a:accent5>
      <a:accent6>
        <a:srgbClr val="000000"/>
      </a:accent6>
      <a:hlink>
        <a:srgbClr val="0078E1"/>
      </a:hlink>
      <a:folHlink>
        <a:srgbClr val="9B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F626B04-C329-164E-AE8C-7C077C98044E}" vid="{7430A389-57A2-F14E-9722-B4B29C22FF31}"/>
    </a:ext>
  </a:extLst>
</a:theme>
</file>

<file path=ppt/theme/theme4.xml><?xml version="1.0" encoding="utf-8"?>
<a:theme xmlns:a="http://schemas.openxmlformats.org/drawingml/2006/main" name="KOG Blue Elements">
  <a:themeElements>
    <a:clrScheme name="KOG spalv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1E0F69"/>
      </a:accent1>
      <a:accent2>
        <a:srgbClr val="0078E1"/>
      </a:accent2>
      <a:accent3>
        <a:srgbClr val="9B00FF"/>
      </a:accent3>
      <a:accent4>
        <a:srgbClr val="FF0032"/>
      </a:accent4>
      <a:accent5>
        <a:srgbClr val="FF5000"/>
      </a:accent5>
      <a:accent6>
        <a:srgbClr val="000000"/>
      </a:accent6>
      <a:hlink>
        <a:srgbClr val="0078E1"/>
      </a:hlink>
      <a:folHlink>
        <a:srgbClr val="9B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F626B04-C329-164E-AE8C-7C077C98044E}" vid="{25D51186-68DC-9746-B374-730C7FA9656F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KOG presentation template</Template>
  <TotalTime>24</TotalTime>
  <Words>273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20" baseType="lpstr">
      <vt:lpstr>Courier New</vt:lpstr>
      <vt:lpstr>Calibri</vt:lpstr>
      <vt:lpstr>WORK SANS BOLD ROMAN</vt:lpstr>
      <vt:lpstr>WORK SANS SEMIBOLD ROMAN</vt:lpstr>
      <vt:lpstr>Work Sans</vt:lpstr>
      <vt:lpstr>Arial</vt:lpstr>
      <vt:lpstr>Work Sans SemiBold</vt:lpstr>
      <vt:lpstr>WORK SANS MEDIUM ROMAN</vt:lpstr>
      <vt:lpstr>WORK SANS REGULAR ROMAN</vt:lpstr>
      <vt:lpstr>WORK SANS LIGHT ROMAN</vt:lpstr>
      <vt:lpstr>Work Sans Medium</vt:lpstr>
      <vt:lpstr>Work Sans Medium Italic</vt:lpstr>
      <vt:lpstr>KOG Orange Elements</vt:lpstr>
      <vt:lpstr>KOG Red Elements</vt:lpstr>
      <vt:lpstr>KOG Purple Elements</vt:lpstr>
      <vt:lpstr>KOG Blue Elements</vt:lpstr>
      <vt:lpstr>Nors radikalų tik dešimtadalis, dėl COVID-19 vakcinos Lietuvoje dvejoja virš pusės apklaustųjų</vt:lpstr>
      <vt:lpstr>Lietuvos gyventojų segmentai: priešininkai ir abejojantieji</vt:lpstr>
      <vt:lpstr>Lietuvos gyventojų segmentai: saugantys save ir visuomenininkai</vt:lpstr>
      <vt:lpstr>Su vakcina nuo COVID-19 siejamos gyventojų segmentų nuostatos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Ingrida Vasyliūtė</dc:creator>
  <cp:lastModifiedBy>Eleonora Šeimienė</cp:lastModifiedBy>
  <cp:revision>4</cp:revision>
  <dcterms:created xsi:type="dcterms:W3CDTF">2021-09-27T14:01:37Z</dcterms:created>
  <dcterms:modified xsi:type="dcterms:W3CDTF">2021-09-27T15:21:03Z</dcterms:modified>
</cp:coreProperties>
</file>