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2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4"/>
    <p:sldMasterId id="2147483721" r:id="rId5"/>
  </p:sldMasterIdLst>
  <p:notesMasterIdLst>
    <p:notesMasterId r:id="rId7"/>
  </p:notesMasterIdLst>
  <p:sldIdLst>
    <p:sldId id="2147481555" r:id="rId6"/>
  </p:sldIdLst>
  <p:sldSz cx="12192000" cy="6858000"/>
  <p:notesSz cx="6858000" cy="9144000"/>
  <p:custDataLst>
    <p:tags r:id="rId8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77E4C01-8682-893D-4A10-EC44C5F01B2C}" name="Hrvoje Grganovic" initials="HG" userId="S::hgrganov@emeal.nttdata.com::8cd9cce3-e1dd-439b-af78-ed5fdcec60bb" providerId="AD"/>
  <p188:author id="{DC90A13E-E7E3-EFCF-915D-5A2392D2E2FC}" name="Julia Turon i Loren" initials="JTiL" userId="S::jturonil@emeal.nttdata.com::7a4d86f6-2838-4bec-ab29-2c8ff0812be1" providerId="AD"/>
  <p188:author id="{F6F45D54-4C2C-EBF8-A0DF-3021DC933B2E}" name="Nuria Moyes Prellezo" initials="NM" userId="S::nmoyespr@emeal.nttdata.com::c0805bb3-1afb-476e-905b-1a9100a61aae" providerId="AD"/>
  <p188:author id="{EDA8E174-237E-76A8-BCBC-43CCD4989F44}" name="Ezgi" initials="E" userId="S::ezgierol@emeal.nttdata.com::e0f13059-048c-463c-9e28-fd4e8f5ba415" providerId="AD"/>
  <p188:author id="{4F416A7F-E730-F10C-4CD1-E59E0988BF20}" name="Jasmine Stephanie Castro" initials="JC" userId="S::jacastro@emeal.nttdata.com::d60ebdf5-8553-47bd-9345-bea3afcb8c33" providerId="AD"/>
  <p188:author id="{E1435989-CF0C-01A3-7860-B7EA12A95F19}" name="Giacomo Bulian" initials="GB" userId="S::gibulian@emeal.nttdata.com::68f6dbed-ead1-46cb-9e4b-b45a5a79b583" providerId="AD"/>
  <p188:author id="{174836CC-122C-9E56-A15E-9E6FAB166B90}" name="Laia Hoyos de la Cuesta" initials="LH" userId="S::lhoyosid@emeal.nttdata.com::fa3018a9-ffb6-42e9-9c45-c2d76da15afd" providerId="AD"/>
  <p188:author id="{9FD66ED5-207E-15D3-F979-F34D92C3CC52}" name="Jeroen Van Lent" initials="JVL" userId="S::jvanlent@emeal.nttdata.com::2dba8c45-ff09-42fc-954c-10df0da2ac46" providerId="AD"/>
  <p188:author id="{549CB2E0-AC95-675D-3421-5C620FC47585}" name="Natalia Sanz Y Huguet" initials="NS" userId="S::nsanzyhu@emeal.nttdata.com::a5631ae8-d362-4414-80c7-67bf0e44e2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6E9F"/>
    <a:srgbClr val="005F95"/>
    <a:srgbClr val="004494"/>
    <a:srgbClr val="1E5E70"/>
    <a:srgbClr val="C2CEE6"/>
    <a:srgbClr val="BFE2A8"/>
    <a:srgbClr val="F59D2D"/>
    <a:srgbClr val="44C1A3"/>
    <a:srgbClr val="332D2F"/>
    <a:srgbClr val="BD62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8AEE0D-C65D-4332-A9F7-7264917BC54B}" v="2" dt="2024-07-30T08:17:00.8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onio Soeiro" userId="fe3c6571-c7ab-4e37-88a5-e63c36668866" providerId="ADAL" clId="{010D5BF3-2A5F-4072-B05C-0116800718B8}"/>
    <pc:docChg chg="undo custSel modSld sldOrd">
      <pc:chgData name="Antonio Soeiro" userId="fe3c6571-c7ab-4e37-88a5-e63c36668866" providerId="ADAL" clId="{010D5BF3-2A5F-4072-B05C-0116800718B8}" dt="2023-11-07T10:23:56.591" v="293" actId="20577"/>
      <pc:docMkLst>
        <pc:docMk/>
      </pc:docMkLst>
      <pc:sldChg chg="modSp mod">
        <pc:chgData name="Antonio Soeiro" userId="fe3c6571-c7ab-4e37-88a5-e63c36668866" providerId="ADAL" clId="{010D5BF3-2A5F-4072-B05C-0116800718B8}" dt="2023-11-07T10:23:56.591" v="293" actId="20577"/>
        <pc:sldMkLst>
          <pc:docMk/>
          <pc:sldMk cId="810877671" sldId="2147481334"/>
        </pc:sldMkLst>
        <pc:spChg chg="mod">
          <ac:chgData name="Antonio Soeiro" userId="fe3c6571-c7ab-4e37-88a5-e63c36668866" providerId="ADAL" clId="{010D5BF3-2A5F-4072-B05C-0116800718B8}" dt="2023-11-07T10:04:49.799" v="153" actId="20577"/>
          <ac:spMkLst>
            <pc:docMk/>
            <pc:sldMk cId="810877671" sldId="2147481334"/>
            <ac:spMk id="2" creationId="{00000000-0000-0000-0000-000000000000}"/>
          </ac:spMkLst>
        </pc:spChg>
        <pc:spChg chg="mod">
          <ac:chgData name="Antonio Soeiro" userId="fe3c6571-c7ab-4e37-88a5-e63c36668866" providerId="ADAL" clId="{010D5BF3-2A5F-4072-B05C-0116800718B8}" dt="2023-11-07T10:23:56.591" v="293" actId="20577"/>
          <ac:spMkLst>
            <pc:docMk/>
            <pc:sldMk cId="810877671" sldId="2147481334"/>
            <ac:spMk id="3" creationId="{00000000-0000-0000-0000-000000000000}"/>
          </ac:spMkLst>
        </pc:spChg>
      </pc:sldChg>
      <pc:sldChg chg="mod ord modShow">
        <pc:chgData name="Antonio Soeiro" userId="fe3c6571-c7ab-4e37-88a5-e63c36668866" providerId="ADAL" clId="{010D5BF3-2A5F-4072-B05C-0116800718B8}" dt="2023-11-07T10:23:38.398" v="286" actId="729"/>
        <pc:sldMkLst>
          <pc:docMk/>
          <pc:sldMk cId="2414840412" sldId="2147481474"/>
        </pc:sldMkLst>
      </pc:sldChg>
      <pc:sldChg chg="modSp mod">
        <pc:chgData name="Antonio Soeiro" userId="fe3c6571-c7ab-4e37-88a5-e63c36668866" providerId="ADAL" clId="{010D5BF3-2A5F-4072-B05C-0116800718B8}" dt="2023-11-07T10:21:20.509" v="285" actId="20577"/>
        <pc:sldMkLst>
          <pc:docMk/>
          <pc:sldMk cId="883786151" sldId="2147481545"/>
        </pc:sldMkLst>
        <pc:spChg chg="mod">
          <ac:chgData name="Antonio Soeiro" userId="fe3c6571-c7ab-4e37-88a5-e63c36668866" providerId="ADAL" clId="{010D5BF3-2A5F-4072-B05C-0116800718B8}" dt="2023-11-07T10:21:20.509" v="285" actId="20577"/>
          <ac:spMkLst>
            <pc:docMk/>
            <pc:sldMk cId="883786151" sldId="2147481545"/>
            <ac:spMk id="55" creationId="{7A3D9E74-E876-1826-E028-1FF8616A3E55}"/>
          </ac:spMkLst>
        </pc:spChg>
      </pc:sldChg>
      <pc:sldChg chg="addSp delSp modSp mod">
        <pc:chgData name="Antonio Soeiro" userId="fe3c6571-c7ab-4e37-88a5-e63c36668866" providerId="ADAL" clId="{010D5BF3-2A5F-4072-B05C-0116800718B8}" dt="2023-11-07T10:16:32.061" v="219" actId="113"/>
        <pc:sldMkLst>
          <pc:docMk/>
          <pc:sldMk cId="581119503" sldId="2147481547"/>
        </pc:sldMkLst>
        <pc:spChg chg="mod">
          <ac:chgData name="Antonio Soeiro" userId="fe3c6571-c7ab-4e37-88a5-e63c36668866" providerId="ADAL" clId="{010D5BF3-2A5F-4072-B05C-0116800718B8}" dt="2023-11-07T10:16:32.061" v="219" actId="113"/>
          <ac:spMkLst>
            <pc:docMk/>
            <pc:sldMk cId="581119503" sldId="2147481547"/>
            <ac:spMk id="46" creationId="{8499B1BB-44D2-B2FC-B8A8-61B8BD31654F}"/>
          </ac:spMkLst>
        </pc:spChg>
        <pc:spChg chg="mod">
          <ac:chgData name="Antonio Soeiro" userId="fe3c6571-c7ab-4e37-88a5-e63c36668866" providerId="ADAL" clId="{010D5BF3-2A5F-4072-B05C-0116800718B8}" dt="2023-11-07T10:13:20.111" v="201" actId="1076"/>
          <ac:spMkLst>
            <pc:docMk/>
            <pc:sldMk cId="581119503" sldId="2147481547"/>
            <ac:spMk id="62" creationId="{A2C7195F-B3EB-1795-B546-8A95DCCC6240}"/>
          </ac:spMkLst>
        </pc:spChg>
        <pc:spChg chg="mod">
          <ac:chgData name="Antonio Soeiro" userId="fe3c6571-c7ab-4e37-88a5-e63c36668866" providerId="ADAL" clId="{010D5BF3-2A5F-4072-B05C-0116800718B8}" dt="2023-11-07T10:13:56.159" v="214" actId="1076"/>
          <ac:spMkLst>
            <pc:docMk/>
            <pc:sldMk cId="581119503" sldId="2147481547"/>
            <ac:spMk id="63" creationId="{39951971-4C92-0FA8-D3AC-5A9CF93442FB}"/>
          </ac:spMkLst>
        </pc:spChg>
        <pc:spChg chg="mod">
          <ac:chgData name="Antonio Soeiro" userId="fe3c6571-c7ab-4e37-88a5-e63c36668866" providerId="ADAL" clId="{010D5BF3-2A5F-4072-B05C-0116800718B8}" dt="2023-11-07T10:12:49.880" v="196" actId="14100"/>
          <ac:spMkLst>
            <pc:docMk/>
            <pc:sldMk cId="581119503" sldId="2147481547"/>
            <ac:spMk id="64" creationId="{6BCB582B-F9E6-FBD5-5ED1-968ED1F88B6C}"/>
          </ac:spMkLst>
        </pc:spChg>
        <pc:picChg chg="add del mod">
          <ac:chgData name="Antonio Soeiro" userId="fe3c6571-c7ab-4e37-88a5-e63c36668866" providerId="ADAL" clId="{010D5BF3-2A5F-4072-B05C-0116800718B8}" dt="2023-11-07T10:12:21.874" v="192" actId="21"/>
          <ac:picMkLst>
            <pc:docMk/>
            <pc:sldMk cId="581119503" sldId="2147481547"/>
            <ac:picMk id="43" creationId="{74E61323-EE76-B885-6020-8C3EF9D556EA}"/>
          </ac:picMkLst>
        </pc:picChg>
      </pc:sldChg>
      <pc:sldChg chg="modSp mod">
        <pc:chgData name="Antonio Soeiro" userId="fe3c6571-c7ab-4e37-88a5-e63c36668866" providerId="ADAL" clId="{010D5BF3-2A5F-4072-B05C-0116800718B8}" dt="2023-11-07T10:15:03.512" v="218" actId="20577"/>
        <pc:sldMkLst>
          <pc:docMk/>
          <pc:sldMk cId="1057676218" sldId="2147481580"/>
        </pc:sldMkLst>
        <pc:spChg chg="mod">
          <ac:chgData name="Antonio Soeiro" userId="fe3c6571-c7ab-4e37-88a5-e63c36668866" providerId="ADAL" clId="{010D5BF3-2A5F-4072-B05C-0116800718B8}" dt="2023-11-07T10:15:03.512" v="218" actId="20577"/>
          <ac:spMkLst>
            <pc:docMk/>
            <pc:sldMk cId="1057676218" sldId="2147481580"/>
            <ac:spMk id="5" creationId="{82A03009-7E37-442B-DF86-B2DC15796F73}"/>
          </ac:spMkLst>
        </pc:spChg>
      </pc:sldChg>
    </pc:docChg>
  </pc:docChgLst>
  <pc:docChgLst>
    <pc:chgData name="Julia Turon i Loren" userId="7a4d86f6-2838-4bec-ab29-2c8ff0812be1" providerId="ADAL" clId="{B670AB83-8E1F-4CA2-8B08-B39C7ADB2A5D}"/>
    <pc:docChg chg="modSld">
      <pc:chgData name="Julia Turon i Loren" userId="7a4d86f6-2838-4bec-ab29-2c8ff0812be1" providerId="ADAL" clId="{B670AB83-8E1F-4CA2-8B08-B39C7ADB2A5D}" dt="2023-10-16T18:32:00.576" v="9"/>
      <pc:docMkLst>
        <pc:docMk/>
      </pc:docMkLst>
      <pc:sldChg chg="modSp mod addCm">
        <pc:chgData name="Julia Turon i Loren" userId="7a4d86f6-2838-4bec-ab29-2c8ff0812be1" providerId="ADAL" clId="{B670AB83-8E1F-4CA2-8B08-B39C7ADB2A5D}" dt="2023-10-16T18:32:00.576" v="9"/>
        <pc:sldMkLst>
          <pc:docMk/>
          <pc:sldMk cId="3888302537" sldId="2147481460"/>
        </pc:sldMkLst>
        <pc:spChg chg="mod">
          <ac:chgData name="Julia Turon i Loren" userId="7a4d86f6-2838-4bec-ab29-2c8ff0812be1" providerId="ADAL" clId="{B670AB83-8E1F-4CA2-8B08-B39C7ADB2A5D}" dt="2023-10-16T18:31:13.143" v="8" actId="123"/>
          <ac:spMkLst>
            <pc:docMk/>
            <pc:sldMk cId="3888302537" sldId="2147481460"/>
            <ac:spMk id="4131" creationId="{ECF17BEE-2C98-883D-AEEF-EA77ED62ACE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ulia Turon i Loren" userId="7a4d86f6-2838-4bec-ab29-2c8ff0812be1" providerId="ADAL" clId="{B670AB83-8E1F-4CA2-8B08-B39C7ADB2A5D}" dt="2023-10-16T18:32:00.576" v="9"/>
              <pc2:cmMkLst xmlns:pc2="http://schemas.microsoft.com/office/powerpoint/2019/9/main/command">
                <pc:docMk/>
                <pc:sldMk cId="3888302537" sldId="2147481460"/>
                <pc2:cmMk id="{EE88FB92-FA19-4BFC-8570-49A0C6400CA4}"/>
              </pc2:cmMkLst>
            </pc226:cmChg>
          </p:ext>
        </pc:extLst>
      </pc:sldChg>
      <pc:sldChg chg="modSp mod">
        <pc:chgData name="Julia Turon i Loren" userId="7a4d86f6-2838-4bec-ab29-2c8ff0812be1" providerId="ADAL" clId="{B670AB83-8E1F-4CA2-8B08-B39C7ADB2A5D}" dt="2023-10-16T18:25:20.336" v="2" actId="20577"/>
        <pc:sldMkLst>
          <pc:docMk/>
          <pc:sldMk cId="2012211127" sldId="2147481465"/>
        </pc:sldMkLst>
        <pc:spChg chg="mod">
          <ac:chgData name="Julia Turon i Loren" userId="7a4d86f6-2838-4bec-ab29-2c8ff0812be1" providerId="ADAL" clId="{B670AB83-8E1F-4CA2-8B08-B39C7ADB2A5D}" dt="2023-10-16T18:25:20.336" v="2" actId="20577"/>
          <ac:spMkLst>
            <pc:docMk/>
            <pc:sldMk cId="2012211127" sldId="2147481465"/>
            <ac:spMk id="675" creationId="{39844672-B73A-93CF-024E-5E61FC0038C8}"/>
          </ac:spMkLst>
        </pc:spChg>
      </pc:sldChg>
      <pc:sldChg chg="addCm">
        <pc:chgData name="Julia Turon i Loren" userId="7a4d86f6-2838-4bec-ab29-2c8ff0812be1" providerId="ADAL" clId="{B670AB83-8E1F-4CA2-8B08-B39C7ADB2A5D}" dt="2023-10-16T18:29:07.955" v="5"/>
        <pc:sldMkLst>
          <pc:docMk/>
          <pc:sldMk cId="1287485004" sldId="214748155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ulia Turon i Loren" userId="7a4d86f6-2838-4bec-ab29-2c8ff0812be1" providerId="ADAL" clId="{B670AB83-8E1F-4CA2-8B08-B39C7ADB2A5D}" dt="2023-10-16T18:29:07.955" v="5"/>
              <pc2:cmMkLst xmlns:pc2="http://schemas.microsoft.com/office/powerpoint/2019/9/main/command">
                <pc:docMk/>
                <pc:sldMk cId="1287485004" sldId="2147481554"/>
                <pc2:cmMk id="{13E67C67-3FC6-4ADE-8B94-E38A1F52C649}"/>
              </pc2:cmMkLst>
            </pc226:cmChg>
          </p:ext>
        </pc:extLst>
      </pc:sldChg>
      <pc:sldChg chg="addCm">
        <pc:chgData name="Julia Turon i Loren" userId="7a4d86f6-2838-4bec-ab29-2c8ff0812be1" providerId="ADAL" clId="{B670AB83-8E1F-4CA2-8B08-B39C7ADB2A5D}" dt="2023-10-16T18:27:24.777" v="4"/>
        <pc:sldMkLst>
          <pc:docMk/>
          <pc:sldMk cId="336497431" sldId="214748155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ulia Turon i Loren" userId="7a4d86f6-2838-4bec-ab29-2c8ff0812be1" providerId="ADAL" clId="{B670AB83-8E1F-4CA2-8B08-B39C7ADB2A5D}" dt="2023-10-16T18:27:24.777" v="4"/>
              <pc2:cmMkLst xmlns:pc2="http://schemas.microsoft.com/office/powerpoint/2019/9/main/command">
                <pc:docMk/>
                <pc:sldMk cId="336497431" sldId="2147481557"/>
                <pc2:cmMk id="{04404971-C520-4BE3-A9C5-0CBD3C4D027E}"/>
              </pc2:cmMkLst>
            </pc226:cmChg>
          </p:ext>
        </pc:extLst>
      </pc:sldChg>
      <pc:sldChg chg="addCm">
        <pc:chgData name="Julia Turon i Loren" userId="7a4d86f6-2838-4bec-ab29-2c8ff0812be1" providerId="ADAL" clId="{B670AB83-8E1F-4CA2-8B08-B39C7ADB2A5D}" dt="2023-10-16T18:26:41.297" v="3"/>
        <pc:sldMkLst>
          <pc:docMk/>
          <pc:sldMk cId="3573913818" sldId="214748157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ulia Turon i Loren" userId="7a4d86f6-2838-4bec-ab29-2c8ff0812be1" providerId="ADAL" clId="{B670AB83-8E1F-4CA2-8B08-B39C7ADB2A5D}" dt="2023-10-16T18:26:41.297" v="3"/>
              <pc2:cmMkLst xmlns:pc2="http://schemas.microsoft.com/office/powerpoint/2019/9/main/command">
                <pc:docMk/>
                <pc:sldMk cId="3573913818" sldId="2147481571"/>
                <pc2:cmMk id="{AAA1BA18-FA71-4EB3-BA20-E3E1F10F0F2A}"/>
              </pc2:cmMkLst>
            </pc226:cmChg>
          </p:ext>
        </pc:extLst>
      </pc:sldChg>
      <pc:sldChg chg="addCm modCm">
        <pc:chgData name="Julia Turon i Loren" userId="7a4d86f6-2838-4bec-ab29-2c8ff0812be1" providerId="ADAL" clId="{B670AB83-8E1F-4CA2-8B08-B39C7ADB2A5D}" dt="2023-10-16T18:30:59.215" v="7"/>
        <pc:sldMkLst>
          <pc:docMk/>
          <pc:sldMk cId="2457883714" sldId="214748157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ulia Turon i Loren" userId="7a4d86f6-2838-4bec-ab29-2c8ff0812be1" providerId="ADAL" clId="{B670AB83-8E1F-4CA2-8B08-B39C7ADB2A5D}" dt="2023-10-16T18:30:59.215" v="7"/>
              <pc2:cmMkLst xmlns:pc2="http://schemas.microsoft.com/office/powerpoint/2019/9/main/command">
                <pc:docMk/>
                <pc:sldMk cId="2457883714" sldId="2147481573"/>
                <pc2:cmMk id="{2C553BC1-2C01-44E0-BE6E-ADEF3B509E91}"/>
              </pc2:cmMkLst>
              <pc226:cmRplyChg chg="add">
                <pc226:chgData name="Julia Turon i Loren" userId="7a4d86f6-2838-4bec-ab29-2c8ff0812be1" providerId="ADAL" clId="{B670AB83-8E1F-4CA2-8B08-B39C7ADB2A5D}" dt="2023-10-16T18:30:59.215" v="7"/>
                <pc2:cmRplyMkLst xmlns:pc2="http://schemas.microsoft.com/office/powerpoint/2019/9/main/command">
                  <pc:docMk/>
                  <pc:sldMk cId="2457883714" sldId="2147481573"/>
                  <pc2:cmMk id="{2C553BC1-2C01-44E0-BE6E-ADEF3B509E91}"/>
                  <pc2:cmRplyMk id="{F461BEF8-4E44-479C-98B9-97A9744EE769}"/>
                </pc2:cmRplyMkLst>
              </pc226:cmRplyChg>
            </pc226:cmChg>
          </p:ext>
        </pc:extLst>
      </pc:sldChg>
      <pc:sldChg chg="addCm">
        <pc:chgData name="Julia Turon i Loren" userId="7a4d86f6-2838-4bec-ab29-2c8ff0812be1" providerId="ADAL" clId="{B670AB83-8E1F-4CA2-8B08-B39C7ADB2A5D}" dt="2023-10-16T18:24:59.560" v="0"/>
        <pc:sldMkLst>
          <pc:docMk/>
          <pc:sldMk cId="939485966" sldId="214748158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ulia Turon i Loren" userId="7a4d86f6-2838-4bec-ab29-2c8ff0812be1" providerId="ADAL" clId="{B670AB83-8E1F-4CA2-8B08-B39C7ADB2A5D}" dt="2023-10-16T18:24:59.560" v="0"/>
              <pc2:cmMkLst xmlns:pc2="http://schemas.microsoft.com/office/powerpoint/2019/9/main/command">
                <pc:docMk/>
                <pc:sldMk cId="939485966" sldId="2147481582"/>
                <pc2:cmMk id="{BCDA081C-9610-4A65-8873-6B70F5789772}"/>
              </pc2:cmMkLst>
            </pc226:cmChg>
          </p:ext>
        </pc:extLst>
      </pc:sldChg>
    </pc:docChg>
  </pc:docChgLst>
  <pc:docChgLst>
    <pc:chgData name="Antonio Soeiro" userId="fe3c6571-c7ab-4e37-88a5-e63c36668866" providerId="ADAL" clId="{3A8B32FB-5B47-49BD-8148-3F853FBD3BC8}"/>
    <pc:docChg chg="modSld sldOrd">
      <pc:chgData name="Antonio Soeiro" userId="fe3c6571-c7ab-4e37-88a5-e63c36668866" providerId="ADAL" clId="{3A8B32FB-5B47-49BD-8148-3F853FBD3BC8}" dt="2024-03-21T11:20:47.483" v="2" actId="729"/>
      <pc:docMkLst>
        <pc:docMk/>
      </pc:docMkLst>
      <pc:sldChg chg="mod ord modShow">
        <pc:chgData name="Antonio Soeiro" userId="fe3c6571-c7ab-4e37-88a5-e63c36668866" providerId="ADAL" clId="{3A8B32FB-5B47-49BD-8148-3F853FBD3BC8}" dt="2024-03-21T11:20:47.483" v="2" actId="729"/>
        <pc:sldMkLst>
          <pc:docMk/>
          <pc:sldMk cId="1221936671" sldId="2147481572"/>
        </pc:sldMkLst>
      </pc:sldChg>
    </pc:docChg>
  </pc:docChgLst>
  <pc:docChgLst>
    <pc:chgData name="Jeroen Van Lent" userId="2dba8c45-ff09-42fc-954c-10df0da2ac46" providerId="ADAL" clId="{9A5B82DD-056A-47CF-8D0E-6554A1476F03}"/>
    <pc:docChg chg="undo custSel addSld delSld modSld">
      <pc:chgData name="Jeroen Van Lent" userId="2dba8c45-ff09-42fc-954c-10df0da2ac46" providerId="ADAL" clId="{9A5B82DD-056A-47CF-8D0E-6554A1476F03}" dt="2024-02-06T16:58:43.072" v="351" actId="47"/>
      <pc:docMkLst>
        <pc:docMk/>
      </pc:docMkLst>
      <pc:sldChg chg="modSp mod">
        <pc:chgData name="Jeroen Van Lent" userId="2dba8c45-ff09-42fc-954c-10df0da2ac46" providerId="ADAL" clId="{9A5B82DD-056A-47CF-8D0E-6554A1476F03}" dt="2024-02-06T15:00:59.286" v="24" actId="20577"/>
        <pc:sldMkLst>
          <pc:docMk/>
          <pc:sldMk cId="810877671" sldId="2147481334"/>
        </pc:sldMkLst>
        <pc:spChg chg="mod">
          <ac:chgData name="Jeroen Van Lent" userId="2dba8c45-ff09-42fc-954c-10df0da2ac46" providerId="ADAL" clId="{9A5B82DD-056A-47CF-8D0E-6554A1476F03}" dt="2024-02-06T15:00:38.531" v="9" actId="20577"/>
          <ac:spMkLst>
            <pc:docMk/>
            <pc:sldMk cId="810877671" sldId="2147481334"/>
            <ac:spMk id="2" creationId="{00000000-0000-0000-0000-000000000000}"/>
          </ac:spMkLst>
        </pc:spChg>
        <pc:spChg chg="mod">
          <ac:chgData name="Jeroen Van Lent" userId="2dba8c45-ff09-42fc-954c-10df0da2ac46" providerId="ADAL" clId="{9A5B82DD-056A-47CF-8D0E-6554A1476F03}" dt="2024-02-06T15:00:59.286" v="24" actId="20577"/>
          <ac:spMkLst>
            <pc:docMk/>
            <pc:sldMk cId="810877671" sldId="2147481334"/>
            <ac:spMk id="3" creationId="{00000000-0000-0000-0000-000000000000}"/>
          </ac:spMkLst>
        </pc:spChg>
      </pc:sldChg>
      <pc:sldChg chg="modSp mod">
        <pc:chgData name="Jeroen Van Lent" userId="2dba8c45-ff09-42fc-954c-10df0da2ac46" providerId="ADAL" clId="{9A5B82DD-056A-47CF-8D0E-6554A1476F03}" dt="2024-02-06T16:02:33.858" v="348" actId="20577"/>
        <pc:sldMkLst>
          <pc:docMk/>
          <pc:sldMk cId="2012211127" sldId="2147481465"/>
        </pc:sldMkLst>
        <pc:spChg chg="mod">
          <ac:chgData name="Jeroen Van Lent" userId="2dba8c45-ff09-42fc-954c-10df0da2ac46" providerId="ADAL" clId="{9A5B82DD-056A-47CF-8D0E-6554A1476F03}" dt="2024-02-06T16:02:20.543" v="345" actId="20577"/>
          <ac:spMkLst>
            <pc:docMk/>
            <pc:sldMk cId="2012211127" sldId="2147481465"/>
            <ac:spMk id="46" creationId="{D596A10A-D515-1C33-CCD8-BE6704A4395A}"/>
          </ac:spMkLst>
        </pc:spChg>
        <pc:spChg chg="mod">
          <ac:chgData name="Jeroen Van Lent" userId="2dba8c45-ff09-42fc-954c-10df0da2ac46" providerId="ADAL" clId="{9A5B82DD-056A-47CF-8D0E-6554A1476F03}" dt="2024-02-06T16:02:33.858" v="348" actId="20577"/>
          <ac:spMkLst>
            <pc:docMk/>
            <pc:sldMk cId="2012211127" sldId="2147481465"/>
            <ac:spMk id="55" creationId="{FA615AC0-C5C1-4278-48C9-9365E2A34CA6}"/>
          </ac:spMkLst>
        </pc:spChg>
      </pc:sldChg>
      <pc:sldChg chg="modSp mod addCm delCm">
        <pc:chgData name="Jeroen Van Lent" userId="2dba8c45-ff09-42fc-954c-10df0da2ac46" providerId="ADAL" clId="{9A5B82DD-056A-47CF-8D0E-6554A1476F03}" dt="2024-02-06T15:04:54.274" v="96" actId="20577"/>
        <pc:sldMkLst>
          <pc:docMk/>
          <pc:sldMk cId="74502169" sldId="2147481482"/>
        </pc:sldMkLst>
        <pc:graphicFrameChg chg="modGraphic">
          <ac:chgData name="Jeroen Van Lent" userId="2dba8c45-ff09-42fc-954c-10df0da2ac46" providerId="ADAL" clId="{9A5B82DD-056A-47CF-8D0E-6554A1476F03}" dt="2024-02-06T15:04:54.274" v="96" actId="20577"/>
          <ac:graphicFrameMkLst>
            <pc:docMk/>
            <pc:sldMk cId="74502169" sldId="2147481482"/>
            <ac:graphicFrameMk id="3" creationId="{E77A647E-F39A-C868-C0EB-3FAD2BF4CFE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Jeroen Van Lent" userId="2dba8c45-ff09-42fc-954c-10df0da2ac46" providerId="ADAL" clId="{9A5B82DD-056A-47CF-8D0E-6554A1476F03}" dt="2024-02-06T15:03:55.152" v="42"/>
              <pc2:cmMkLst xmlns:pc2="http://schemas.microsoft.com/office/powerpoint/2019/9/main/command">
                <pc:docMk/>
                <pc:sldMk cId="74502169" sldId="2147481482"/>
                <pc2:cmMk id="{2CFFCF17-8C5D-4493-A030-8B46B17A03E4}"/>
              </pc2:cmMkLst>
            </pc226:cmChg>
          </p:ext>
        </pc:extLst>
      </pc:sldChg>
      <pc:sldChg chg="mod modShow">
        <pc:chgData name="Jeroen Van Lent" userId="2dba8c45-ff09-42fc-954c-10df0da2ac46" providerId="ADAL" clId="{9A5B82DD-056A-47CF-8D0E-6554A1476F03}" dt="2024-02-06T15:46:17.861" v="322" actId="729"/>
        <pc:sldMkLst>
          <pc:docMk/>
          <pc:sldMk cId="1242625500" sldId="2147481524"/>
        </pc:sldMkLst>
      </pc:sldChg>
      <pc:sldChg chg="delSp modSp mod">
        <pc:chgData name="Jeroen Van Lent" userId="2dba8c45-ff09-42fc-954c-10df0da2ac46" providerId="ADAL" clId="{9A5B82DD-056A-47CF-8D0E-6554A1476F03}" dt="2024-02-06T15:08:42.197" v="162" actId="20577"/>
        <pc:sldMkLst>
          <pc:docMk/>
          <pc:sldMk cId="883786151" sldId="2147481545"/>
        </pc:sldMkLst>
        <pc:spChg chg="mod">
          <ac:chgData name="Jeroen Van Lent" userId="2dba8c45-ff09-42fc-954c-10df0da2ac46" providerId="ADAL" clId="{9A5B82DD-056A-47CF-8D0E-6554A1476F03}" dt="2024-02-06T15:08:42.197" v="162" actId="20577"/>
          <ac:spMkLst>
            <pc:docMk/>
            <pc:sldMk cId="883786151" sldId="2147481545"/>
            <ac:spMk id="22" creationId="{2498D526-AB1A-FD58-5478-69D62C842D90}"/>
          </ac:spMkLst>
        </pc:spChg>
        <pc:spChg chg="mod">
          <ac:chgData name="Jeroen Van Lent" userId="2dba8c45-ff09-42fc-954c-10df0da2ac46" providerId="ADAL" clId="{9A5B82DD-056A-47CF-8D0E-6554A1476F03}" dt="2024-02-06T15:08:30.899" v="157" actId="14100"/>
          <ac:spMkLst>
            <pc:docMk/>
            <pc:sldMk cId="883786151" sldId="2147481545"/>
            <ac:spMk id="30" creationId="{C90AA7E3-9092-736E-6BCE-8E7DEC99605C}"/>
          </ac:spMkLst>
        </pc:spChg>
        <pc:spChg chg="del">
          <ac:chgData name="Jeroen Van Lent" userId="2dba8c45-ff09-42fc-954c-10df0da2ac46" providerId="ADAL" clId="{9A5B82DD-056A-47CF-8D0E-6554A1476F03}" dt="2024-02-06T15:08:38.700" v="158" actId="478"/>
          <ac:spMkLst>
            <pc:docMk/>
            <pc:sldMk cId="883786151" sldId="2147481545"/>
            <ac:spMk id="53" creationId="{35C8F42B-FD2D-E7D7-C05B-3BCB5BF989F4}"/>
          </ac:spMkLst>
        </pc:spChg>
        <pc:spChg chg="del">
          <ac:chgData name="Jeroen Van Lent" userId="2dba8c45-ff09-42fc-954c-10df0da2ac46" providerId="ADAL" clId="{9A5B82DD-056A-47CF-8D0E-6554A1476F03}" dt="2024-02-06T15:08:25.081" v="156" actId="478"/>
          <ac:spMkLst>
            <pc:docMk/>
            <pc:sldMk cId="883786151" sldId="2147481545"/>
            <ac:spMk id="54" creationId="{EB8E9466-8CD2-CA34-A8D6-0E56DC6F0CBD}"/>
          </ac:spMkLst>
        </pc:spChg>
        <pc:spChg chg="del mod">
          <ac:chgData name="Jeroen Van Lent" userId="2dba8c45-ff09-42fc-954c-10df0da2ac46" providerId="ADAL" clId="{9A5B82DD-056A-47CF-8D0E-6554A1476F03}" dt="2024-02-06T15:08:23.801" v="155" actId="478"/>
          <ac:spMkLst>
            <pc:docMk/>
            <pc:sldMk cId="883786151" sldId="2147481545"/>
            <ac:spMk id="55" creationId="{7A3D9E74-E876-1826-E028-1FF8616A3E55}"/>
          </ac:spMkLst>
        </pc:spChg>
      </pc:sldChg>
      <pc:sldChg chg="delSp modSp mod">
        <pc:chgData name="Jeroen Van Lent" userId="2dba8c45-ff09-42fc-954c-10df0da2ac46" providerId="ADAL" clId="{9A5B82DD-056A-47CF-8D0E-6554A1476F03}" dt="2024-02-06T15:58:21.580" v="333" actId="6549"/>
        <pc:sldMkLst>
          <pc:docMk/>
          <pc:sldMk cId="581119503" sldId="2147481547"/>
        </pc:sldMkLst>
        <pc:spChg chg="mod">
          <ac:chgData name="Jeroen Van Lent" userId="2dba8c45-ff09-42fc-954c-10df0da2ac46" providerId="ADAL" clId="{9A5B82DD-056A-47CF-8D0E-6554A1476F03}" dt="2024-02-06T15:58:21.580" v="333" actId="6549"/>
          <ac:spMkLst>
            <pc:docMk/>
            <pc:sldMk cId="581119503" sldId="2147481547"/>
            <ac:spMk id="48" creationId="{E78A77A1-FE6A-40EF-E25F-0F7E8907D5CF}"/>
          </ac:spMkLst>
        </pc:spChg>
        <pc:spChg chg="del">
          <ac:chgData name="Jeroen Van Lent" userId="2dba8c45-ff09-42fc-954c-10df0da2ac46" providerId="ADAL" clId="{9A5B82DD-056A-47CF-8D0E-6554A1476F03}" dt="2024-02-06T15:50:52.022" v="323" actId="478"/>
          <ac:spMkLst>
            <pc:docMk/>
            <pc:sldMk cId="581119503" sldId="2147481547"/>
            <ac:spMk id="62" creationId="{A2C7195F-B3EB-1795-B546-8A95DCCC6240}"/>
          </ac:spMkLst>
        </pc:spChg>
        <pc:spChg chg="del">
          <ac:chgData name="Jeroen Van Lent" userId="2dba8c45-ff09-42fc-954c-10df0da2ac46" providerId="ADAL" clId="{9A5B82DD-056A-47CF-8D0E-6554A1476F03}" dt="2024-02-06T15:50:53.773" v="324" actId="478"/>
          <ac:spMkLst>
            <pc:docMk/>
            <pc:sldMk cId="581119503" sldId="2147481547"/>
            <ac:spMk id="63" creationId="{39951971-4C92-0FA8-D3AC-5A9CF93442FB}"/>
          </ac:spMkLst>
        </pc:spChg>
        <pc:spChg chg="del">
          <ac:chgData name="Jeroen Van Lent" userId="2dba8c45-ff09-42fc-954c-10df0da2ac46" providerId="ADAL" clId="{9A5B82DD-056A-47CF-8D0E-6554A1476F03}" dt="2024-02-06T15:57:14.025" v="327" actId="478"/>
          <ac:spMkLst>
            <pc:docMk/>
            <pc:sldMk cId="581119503" sldId="2147481547"/>
            <ac:spMk id="64" creationId="{6BCB582B-F9E6-FBD5-5ED1-968ED1F88B6C}"/>
          </ac:spMkLst>
        </pc:spChg>
      </pc:sldChg>
      <pc:sldChg chg="addCm delCm">
        <pc:chgData name="Jeroen Van Lent" userId="2dba8c45-ff09-42fc-954c-10df0da2ac46" providerId="ADAL" clId="{9A5B82DD-056A-47CF-8D0E-6554A1476F03}" dt="2024-02-06T16:05:44.837" v="349"/>
        <pc:sldMkLst>
          <pc:docMk/>
          <pc:sldMk cId="862309877" sldId="214748155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Jeroen Van Lent" userId="2dba8c45-ff09-42fc-954c-10df0da2ac46" providerId="ADAL" clId="{9A5B82DD-056A-47CF-8D0E-6554A1476F03}" dt="2024-02-06T16:05:44.837" v="349"/>
              <pc2:cmMkLst xmlns:pc2="http://schemas.microsoft.com/office/powerpoint/2019/9/main/command">
                <pc:docMk/>
                <pc:sldMk cId="862309877" sldId="2147481555"/>
                <pc2:cmMk id="{3EE2BC65-B414-496C-A84E-ECF4210C6ED7}"/>
              </pc2:cmMkLst>
            </pc226:cmChg>
          </p:ext>
        </pc:extLst>
      </pc:sldChg>
      <pc:sldChg chg="addCm">
        <pc:chgData name="Jeroen Van Lent" userId="2dba8c45-ff09-42fc-954c-10df0da2ac46" providerId="ADAL" clId="{9A5B82DD-056A-47CF-8D0E-6554A1476F03}" dt="2024-02-06T15:43:20.852" v="321"/>
        <pc:sldMkLst>
          <pc:docMk/>
          <pc:sldMk cId="1057676218" sldId="214748158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eroen Van Lent" userId="2dba8c45-ff09-42fc-954c-10df0da2ac46" providerId="ADAL" clId="{9A5B82DD-056A-47CF-8D0E-6554A1476F03}" dt="2024-02-06T15:43:20.852" v="321"/>
              <pc2:cmMkLst xmlns:pc2="http://schemas.microsoft.com/office/powerpoint/2019/9/main/command">
                <pc:docMk/>
                <pc:sldMk cId="1057676218" sldId="2147481580"/>
                <pc2:cmMk id="{8D820629-CEF9-4DBE-8EA8-4D4C2BF31892}"/>
              </pc2:cmMkLst>
            </pc226:cmChg>
          </p:ext>
        </pc:extLst>
      </pc:sldChg>
      <pc:sldChg chg="addSp delSp modSp new del mod modClrScheme chgLayout">
        <pc:chgData name="Jeroen Van Lent" userId="2dba8c45-ff09-42fc-954c-10df0da2ac46" providerId="ADAL" clId="{9A5B82DD-056A-47CF-8D0E-6554A1476F03}" dt="2024-02-06T15:06:55.187" v="100" actId="47"/>
        <pc:sldMkLst>
          <pc:docMk/>
          <pc:sldMk cId="3207944207" sldId="2147481591"/>
        </pc:sldMkLst>
        <pc:spChg chg="del mod ord">
          <ac:chgData name="Jeroen Van Lent" userId="2dba8c45-ff09-42fc-954c-10df0da2ac46" providerId="ADAL" clId="{9A5B82DD-056A-47CF-8D0E-6554A1476F03}" dt="2024-02-06T15:05:20.270" v="98" actId="700"/>
          <ac:spMkLst>
            <pc:docMk/>
            <pc:sldMk cId="3207944207" sldId="2147481591"/>
            <ac:spMk id="2" creationId="{7F8A9BC0-A9ED-E11F-AE27-5B16ACF91CE2}"/>
          </ac:spMkLst>
        </pc:spChg>
        <pc:spChg chg="del mod ord">
          <ac:chgData name="Jeroen Van Lent" userId="2dba8c45-ff09-42fc-954c-10df0da2ac46" providerId="ADAL" clId="{9A5B82DD-056A-47CF-8D0E-6554A1476F03}" dt="2024-02-06T15:05:20.270" v="98" actId="700"/>
          <ac:spMkLst>
            <pc:docMk/>
            <pc:sldMk cId="3207944207" sldId="2147481591"/>
            <ac:spMk id="3" creationId="{F53FA094-FD29-C004-32D3-1816E9E0BA26}"/>
          </ac:spMkLst>
        </pc:spChg>
        <pc:spChg chg="add mod ord">
          <ac:chgData name="Jeroen Van Lent" userId="2dba8c45-ff09-42fc-954c-10df0da2ac46" providerId="ADAL" clId="{9A5B82DD-056A-47CF-8D0E-6554A1476F03}" dt="2024-02-06T15:05:20.270" v="98" actId="700"/>
          <ac:spMkLst>
            <pc:docMk/>
            <pc:sldMk cId="3207944207" sldId="2147481591"/>
            <ac:spMk id="4" creationId="{6BC32B3A-1874-2E07-0EF5-122C0B1CAB70}"/>
          </ac:spMkLst>
        </pc:spChg>
        <pc:spChg chg="add mod ord">
          <ac:chgData name="Jeroen Van Lent" userId="2dba8c45-ff09-42fc-954c-10df0da2ac46" providerId="ADAL" clId="{9A5B82DD-056A-47CF-8D0E-6554A1476F03}" dt="2024-02-06T15:05:20.270" v="98" actId="700"/>
          <ac:spMkLst>
            <pc:docMk/>
            <pc:sldMk cId="3207944207" sldId="2147481591"/>
            <ac:spMk id="5" creationId="{2D7EC07E-B265-A33B-A882-D3E863C99C6F}"/>
          </ac:spMkLst>
        </pc:spChg>
      </pc:sldChg>
      <pc:sldChg chg="addSp delSp modSp add mod">
        <pc:chgData name="Jeroen Van Lent" userId="2dba8c45-ff09-42fc-954c-10df0da2ac46" providerId="ADAL" clId="{9A5B82DD-056A-47CF-8D0E-6554A1476F03}" dt="2024-02-06T16:00:06.872" v="343" actId="20577"/>
        <pc:sldMkLst>
          <pc:docMk/>
          <pc:sldMk cId="545162064" sldId="2147481592"/>
        </pc:sldMkLst>
        <pc:spChg chg="add mod">
          <ac:chgData name="Jeroen Van Lent" userId="2dba8c45-ff09-42fc-954c-10df0da2ac46" providerId="ADAL" clId="{9A5B82DD-056A-47CF-8D0E-6554A1476F03}" dt="2024-02-06T15:39:26.830" v="320" actId="1036"/>
          <ac:spMkLst>
            <pc:docMk/>
            <pc:sldMk cId="545162064" sldId="2147481592"/>
            <ac:spMk id="8" creationId="{37FF28B7-4DED-2BB8-D342-B320F9FCD218}"/>
          </ac:spMkLst>
        </pc:spChg>
        <pc:spChg chg="add mod">
          <ac:chgData name="Jeroen Van Lent" userId="2dba8c45-ff09-42fc-954c-10df0da2ac46" providerId="ADAL" clId="{9A5B82DD-056A-47CF-8D0E-6554A1476F03}" dt="2024-02-06T15:39:26.830" v="320" actId="1036"/>
          <ac:spMkLst>
            <pc:docMk/>
            <pc:sldMk cId="545162064" sldId="2147481592"/>
            <ac:spMk id="9" creationId="{96E658DE-4261-4EB1-B342-8EB23358DBE9}"/>
          </ac:spMkLst>
        </pc:spChg>
        <pc:spChg chg="add mod">
          <ac:chgData name="Jeroen Van Lent" userId="2dba8c45-ff09-42fc-954c-10df0da2ac46" providerId="ADAL" clId="{9A5B82DD-056A-47CF-8D0E-6554A1476F03}" dt="2024-02-06T15:39:26.830" v="320" actId="1036"/>
          <ac:spMkLst>
            <pc:docMk/>
            <pc:sldMk cId="545162064" sldId="2147481592"/>
            <ac:spMk id="10" creationId="{75305E7C-6F7C-A0E8-AD62-241D3E1E82B9}"/>
          </ac:spMkLst>
        </pc:spChg>
        <pc:spChg chg="add mod">
          <ac:chgData name="Jeroen Van Lent" userId="2dba8c45-ff09-42fc-954c-10df0da2ac46" providerId="ADAL" clId="{9A5B82DD-056A-47CF-8D0E-6554A1476F03}" dt="2024-02-06T15:39:26.830" v="320" actId="1036"/>
          <ac:spMkLst>
            <pc:docMk/>
            <pc:sldMk cId="545162064" sldId="2147481592"/>
            <ac:spMk id="11" creationId="{E28B8733-EC53-EB5C-34BA-2BFE4053F03E}"/>
          </ac:spMkLst>
        </pc:spChg>
        <pc:spChg chg="del">
          <ac:chgData name="Jeroen Van Lent" userId="2dba8c45-ff09-42fc-954c-10df0da2ac46" providerId="ADAL" clId="{9A5B82DD-056A-47CF-8D0E-6554A1476F03}" dt="2024-02-06T15:07:05.018" v="102" actId="478"/>
          <ac:spMkLst>
            <pc:docMk/>
            <pc:sldMk cId="545162064" sldId="2147481592"/>
            <ac:spMk id="32" creationId="{5BEDFE9D-CBB3-CD4B-42A3-F6F6CCBAC1B9}"/>
          </ac:spMkLst>
        </pc:spChg>
        <pc:spChg chg="del">
          <ac:chgData name="Jeroen Van Lent" userId="2dba8c45-ff09-42fc-954c-10df0da2ac46" providerId="ADAL" clId="{9A5B82DD-056A-47CF-8D0E-6554A1476F03}" dt="2024-02-06T15:07:07.748" v="103" actId="478"/>
          <ac:spMkLst>
            <pc:docMk/>
            <pc:sldMk cId="545162064" sldId="2147481592"/>
            <ac:spMk id="38" creationId="{A53DDD9F-2ED0-9DC5-45EE-155A915CE175}"/>
          </ac:spMkLst>
        </pc:spChg>
        <pc:spChg chg="del">
          <ac:chgData name="Jeroen Van Lent" userId="2dba8c45-ff09-42fc-954c-10df0da2ac46" providerId="ADAL" clId="{9A5B82DD-056A-47CF-8D0E-6554A1476F03}" dt="2024-02-06T15:07:07.748" v="103" actId="478"/>
          <ac:spMkLst>
            <pc:docMk/>
            <pc:sldMk cId="545162064" sldId="2147481592"/>
            <ac:spMk id="45" creationId="{CF2CBADD-A9D1-1288-6469-F6BE2EE24830}"/>
          </ac:spMkLst>
        </pc:spChg>
        <pc:spChg chg="del">
          <ac:chgData name="Jeroen Van Lent" userId="2dba8c45-ff09-42fc-954c-10df0da2ac46" providerId="ADAL" clId="{9A5B82DD-056A-47CF-8D0E-6554A1476F03}" dt="2024-02-06T15:07:07.748" v="103" actId="478"/>
          <ac:spMkLst>
            <pc:docMk/>
            <pc:sldMk cId="545162064" sldId="2147481592"/>
            <ac:spMk id="46" creationId="{1A19BF57-401B-A0E6-455A-A1A27E03D7C4}"/>
          </ac:spMkLst>
        </pc:spChg>
        <pc:spChg chg="del">
          <ac:chgData name="Jeroen Van Lent" userId="2dba8c45-ff09-42fc-954c-10df0da2ac46" providerId="ADAL" clId="{9A5B82DD-056A-47CF-8D0E-6554A1476F03}" dt="2024-02-06T15:07:07.748" v="103" actId="478"/>
          <ac:spMkLst>
            <pc:docMk/>
            <pc:sldMk cId="545162064" sldId="2147481592"/>
            <ac:spMk id="47" creationId="{4C9EC489-1DAD-A3FC-DE9D-1DEBD2D96F3F}"/>
          </ac:spMkLst>
        </pc:spChg>
        <pc:spChg chg="del">
          <ac:chgData name="Jeroen Van Lent" userId="2dba8c45-ff09-42fc-954c-10df0da2ac46" providerId="ADAL" clId="{9A5B82DD-056A-47CF-8D0E-6554A1476F03}" dt="2024-02-06T15:07:07.748" v="103" actId="478"/>
          <ac:spMkLst>
            <pc:docMk/>
            <pc:sldMk cId="545162064" sldId="2147481592"/>
            <ac:spMk id="51" creationId="{2BE3BEEF-E365-A803-7C0B-6D8A12856D8C}"/>
          </ac:spMkLst>
        </pc:spChg>
        <pc:spChg chg="del">
          <ac:chgData name="Jeroen Van Lent" userId="2dba8c45-ff09-42fc-954c-10df0da2ac46" providerId="ADAL" clId="{9A5B82DD-056A-47CF-8D0E-6554A1476F03}" dt="2024-02-06T15:07:07.748" v="103" actId="478"/>
          <ac:spMkLst>
            <pc:docMk/>
            <pc:sldMk cId="545162064" sldId="2147481592"/>
            <ac:spMk id="52" creationId="{774DA014-367A-9ACA-1A37-DF7ABBEC07FE}"/>
          </ac:spMkLst>
        </pc:spChg>
        <pc:spChg chg="del">
          <ac:chgData name="Jeroen Van Lent" userId="2dba8c45-ff09-42fc-954c-10df0da2ac46" providerId="ADAL" clId="{9A5B82DD-056A-47CF-8D0E-6554A1476F03}" dt="2024-02-06T15:07:07.748" v="103" actId="478"/>
          <ac:spMkLst>
            <pc:docMk/>
            <pc:sldMk cId="545162064" sldId="2147481592"/>
            <ac:spMk id="54" creationId="{701FE4E3-1275-0DD7-010C-0C35796E6E1B}"/>
          </ac:spMkLst>
        </pc:spChg>
        <pc:spChg chg="del">
          <ac:chgData name="Jeroen Van Lent" userId="2dba8c45-ff09-42fc-954c-10df0da2ac46" providerId="ADAL" clId="{9A5B82DD-056A-47CF-8D0E-6554A1476F03}" dt="2024-02-06T15:07:07.748" v="103" actId="478"/>
          <ac:spMkLst>
            <pc:docMk/>
            <pc:sldMk cId="545162064" sldId="2147481592"/>
            <ac:spMk id="55" creationId="{D4922573-C490-FD73-1179-0A66BA8D1DBC}"/>
          </ac:spMkLst>
        </pc:spChg>
        <pc:spChg chg="mod">
          <ac:chgData name="Jeroen Van Lent" userId="2dba8c45-ff09-42fc-954c-10df0da2ac46" providerId="ADAL" clId="{9A5B82DD-056A-47CF-8D0E-6554A1476F03}" dt="2024-02-06T15:07:16.453" v="131" actId="20577"/>
          <ac:spMkLst>
            <pc:docMk/>
            <pc:sldMk cId="545162064" sldId="2147481592"/>
            <ac:spMk id="673" creationId="{6DF76418-89EF-6CC2-8849-52EFE1D9AE84}"/>
          </ac:spMkLst>
        </pc:spChg>
        <pc:spChg chg="del">
          <ac:chgData name="Jeroen Van Lent" userId="2dba8c45-ff09-42fc-954c-10df0da2ac46" providerId="ADAL" clId="{9A5B82DD-056A-47CF-8D0E-6554A1476F03}" dt="2024-02-06T15:06:58.401" v="101" actId="478"/>
          <ac:spMkLst>
            <pc:docMk/>
            <pc:sldMk cId="545162064" sldId="2147481592"/>
            <ac:spMk id="674" creationId="{5855B118-70C6-D24E-FB97-1CBA71C0A10F}"/>
          </ac:spMkLst>
        </pc:spChg>
        <pc:spChg chg="mod">
          <ac:chgData name="Jeroen Van Lent" userId="2dba8c45-ff09-42fc-954c-10df0da2ac46" providerId="ADAL" clId="{9A5B82DD-056A-47CF-8D0E-6554A1476F03}" dt="2024-02-06T16:00:06.872" v="343" actId="20577"/>
          <ac:spMkLst>
            <pc:docMk/>
            <pc:sldMk cId="545162064" sldId="2147481592"/>
            <ac:spMk id="675" creationId="{7229324C-B84E-7640-1D91-F95D02A885CC}"/>
          </ac:spMkLst>
        </pc:spChg>
        <pc:grpChg chg="add mod">
          <ac:chgData name="Jeroen Van Lent" userId="2dba8c45-ff09-42fc-954c-10df0da2ac46" providerId="ADAL" clId="{9A5B82DD-056A-47CF-8D0E-6554A1476F03}" dt="2024-02-06T15:39:26.830" v="320" actId="1036"/>
          <ac:grpSpMkLst>
            <pc:docMk/>
            <pc:sldMk cId="545162064" sldId="2147481592"/>
            <ac:grpSpMk id="12" creationId="{C0FB31A6-8715-AEDA-8CFB-A80331E4CDAC}"/>
          </ac:grpSpMkLst>
        </pc:grpChg>
        <pc:grpChg chg="del">
          <ac:chgData name="Jeroen Van Lent" userId="2dba8c45-ff09-42fc-954c-10df0da2ac46" providerId="ADAL" clId="{9A5B82DD-056A-47CF-8D0E-6554A1476F03}" dt="2024-02-06T15:07:07.748" v="103" actId="478"/>
          <ac:grpSpMkLst>
            <pc:docMk/>
            <pc:sldMk cId="545162064" sldId="2147481592"/>
            <ac:grpSpMk id="35" creationId="{576D6F00-56F2-E030-264B-C70A23138D62}"/>
          </ac:grpSpMkLst>
        </pc:grpChg>
        <pc:grpChg chg="del">
          <ac:chgData name="Jeroen Van Lent" userId="2dba8c45-ff09-42fc-954c-10df0da2ac46" providerId="ADAL" clId="{9A5B82DD-056A-47CF-8D0E-6554A1476F03}" dt="2024-02-06T15:07:07.748" v="103" actId="478"/>
          <ac:grpSpMkLst>
            <pc:docMk/>
            <pc:sldMk cId="545162064" sldId="2147481592"/>
            <ac:grpSpMk id="39" creationId="{C3478813-DA37-1061-AAE7-35B834CEB7C1}"/>
          </ac:grpSpMkLst>
        </pc:grpChg>
        <pc:grpChg chg="del">
          <ac:chgData name="Jeroen Van Lent" userId="2dba8c45-ff09-42fc-954c-10df0da2ac46" providerId="ADAL" clId="{9A5B82DD-056A-47CF-8D0E-6554A1476F03}" dt="2024-02-06T15:07:07.748" v="103" actId="478"/>
          <ac:grpSpMkLst>
            <pc:docMk/>
            <pc:sldMk cId="545162064" sldId="2147481592"/>
            <ac:grpSpMk id="42" creationId="{13CA0D32-E105-A246-BC99-20E113C79174}"/>
          </ac:grpSpMkLst>
        </pc:grpChg>
        <pc:grpChg chg="del">
          <ac:chgData name="Jeroen Van Lent" userId="2dba8c45-ff09-42fc-954c-10df0da2ac46" providerId="ADAL" clId="{9A5B82DD-056A-47CF-8D0E-6554A1476F03}" dt="2024-02-06T15:07:07.748" v="103" actId="478"/>
          <ac:grpSpMkLst>
            <pc:docMk/>
            <pc:sldMk cId="545162064" sldId="2147481592"/>
            <ac:grpSpMk id="48" creationId="{3FA747AF-044A-E3E8-1115-B88BD4711E45}"/>
          </ac:grpSpMkLst>
        </pc:grpChg>
        <pc:picChg chg="add mod">
          <ac:chgData name="Jeroen Van Lent" userId="2dba8c45-ff09-42fc-954c-10df0da2ac46" providerId="ADAL" clId="{9A5B82DD-056A-47CF-8D0E-6554A1476F03}" dt="2024-02-06T15:39:26.830" v="320" actId="1036"/>
          <ac:picMkLst>
            <pc:docMk/>
            <pc:sldMk cId="545162064" sldId="2147481592"/>
            <ac:picMk id="3" creationId="{CF3E8203-6CE5-34D7-4BEB-76A2CA014085}"/>
          </ac:picMkLst>
        </pc:picChg>
        <pc:picChg chg="add mod">
          <ac:chgData name="Jeroen Van Lent" userId="2dba8c45-ff09-42fc-954c-10df0da2ac46" providerId="ADAL" clId="{9A5B82DD-056A-47CF-8D0E-6554A1476F03}" dt="2024-02-06T15:39:26.830" v="320" actId="1036"/>
          <ac:picMkLst>
            <pc:docMk/>
            <pc:sldMk cId="545162064" sldId="2147481592"/>
            <ac:picMk id="5" creationId="{AC9E4E35-BB62-DCD6-80A6-133FF01FF8FE}"/>
          </ac:picMkLst>
        </pc:picChg>
        <pc:picChg chg="add mod">
          <ac:chgData name="Jeroen Van Lent" userId="2dba8c45-ff09-42fc-954c-10df0da2ac46" providerId="ADAL" clId="{9A5B82DD-056A-47CF-8D0E-6554A1476F03}" dt="2024-02-06T15:39:26.830" v="320" actId="1036"/>
          <ac:picMkLst>
            <pc:docMk/>
            <pc:sldMk cId="545162064" sldId="2147481592"/>
            <ac:picMk id="7" creationId="{C7BCB0BB-5DCE-8176-C776-2692E37B7455}"/>
          </ac:picMkLst>
        </pc:picChg>
        <pc:picChg chg="del">
          <ac:chgData name="Jeroen Van Lent" userId="2dba8c45-ff09-42fc-954c-10df0da2ac46" providerId="ADAL" clId="{9A5B82DD-056A-47CF-8D0E-6554A1476F03}" dt="2024-02-06T15:07:07.748" v="103" actId="478"/>
          <ac:picMkLst>
            <pc:docMk/>
            <pc:sldMk cId="545162064" sldId="2147481592"/>
            <ac:picMk id="57" creationId="{92BC0E16-D598-3EC7-20A9-F471EC55A2BD}"/>
          </ac:picMkLst>
        </pc:picChg>
        <pc:picChg chg="del">
          <ac:chgData name="Jeroen Van Lent" userId="2dba8c45-ff09-42fc-954c-10df0da2ac46" providerId="ADAL" clId="{9A5B82DD-056A-47CF-8D0E-6554A1476F03}" dt="2024-02-06T15:07:07.748" v="103" actId="478"/>
          <ac:picMkLst>
            <pc:docMk/>
            <pc:sldMk cId="545162064" sldId="2147481592"/>
            <ac:picMk id="58" creationId="{477907D1-8FDC-BB7E-BFA2-A675B541F8C2}"/>
          </ac:picMkLst>
        </pc:picChg>
        <pc:picChg chg="del">
          <ac:chgData name="Jeroen Van Lent" userId="2dba8c45-ff09-42fc-954c-10df0da2ac46" providerId="ADAL" clId="{9A5B82DD-056A-47CF-8D0E-6554A1476F03}" dt="2024-02-06T15:07:07.748" v="103" actId="478"/>
          <ac:picMkLst>
            <pc:docMk/>
            <pc:sldMk cId="545162064" sldId="2147481592"/>
            <ac:picMk id="59" creationId="{E7CC69E1-7FB6-1275-A603-219C8C158148}"/>
          </ac:picMkLst>
        </pc:picChg>
        <pc:picChg chg="del">
          <ac:chgData name="Jeroen Van Lent" userId="2dba8c45-ff09-42fc-954c-10df0da2ac46" providerId="ADAL" clId="{9A5B82DD-056A-47CF-8D0E-6554A1476F03}" dt="2024-02-06T15:07:07.748" v="103" actId="478"/>
          <ac:picMkLst>
            <pc:docMk/>
            <pc:sldMk cId="545162064" sldId="2147481592"/>
            <ac:picMk id="60" creationId="{9CA5FF81-3947-3731-AD85-F822CF1A30EC}"/>
          </ac:picMkLst>
        </pc:picChg>
        <pc:picChg chg="add mod">
          <ac:chgData name="Jeroen Van Lent" userId="2dba8c45-ff09-42fc-954c-10df0da2ac46" providerId="ADAL" clId="{9A5B82DD-056A-47CF-8D0E-6554A1476F03}" dt="2024-02-06T15:39:26.830" v="320" actId="1036"/>
          <ac:picMkLst>
            <pc:docMk/>
            <pc:sldMk cId="545162064" sldId="2147481592"/>
            <ac:picMk id="1026" creationId="{BE72C5E9-2246-4E2C-5BDA-71D753074A73}"/>
          </ac:picMkLst>
        </pc:picChg>
        <pc:picChg chg="add del mod">
          <ac:chgData name="Jeroen Van Lent" userId="2dba8c45-ff09-42fc-954c-10df0da2ac46" providerId="ADAL" clId="{9A5B82DD-056A-47CF-8D0E-6554A1476F03}" dt="2024-02-06T15:16:39.232" v="173" actId="478"/>
          <ac:picMkLst>
            <pc:docMk/>
            <pc:sldMk cId="545162064" sldId="2147481592"/>
            <ac:picMk id="1028" creationId="{5FB94D16-2613-3DE1-1A1A-80FABE8D45C5}"/>
          </ac:picMkLst>
        </pc:picChg>
        <pc:picChg chg="add del mod">
          <ac:chgData name="Jeroen Van Lent" userId="2dba8c45-ff09-42fc-954c-10df0da2ac46" providerId="ADAL" clId="{9A5B82DD-056A-47CF-8D0E-6554A1476F03}" dt="2024-02-06T15:16:50.897" v="179" actId="478"/>
          <ac:picMkLst>
            <pc:docMk/>
            <pc:sldMk cId="545162064" sldId="2147481592"/>
            <ac:picMk id="1030" creationId="{7EE8DE88-CC9E-3989-17D7-D1CBEB091C96}"/>
          </ac:picMkLst>
        </pc:picChg>
        <pc:cxnChg chg="del">
          <ac:chgData name="Jeroen Van Lent" userId="2dba8c45-ff09-42fc-954c-10df0da2ac46" providerId="ADAL" clId="{9A5B82DD-056A-47CF-8D0E-6554A1476F03}" dt="2024-02-06T15:07:07.748" v="103" actId="478"/>
          <ac:cxnSpMkLst>
            <pc:docMk/>
            <pc:sldMk cId="545162064" sldId="2147481592"/>
            <ac:cxnSpMk id="33" creationId="{CBCFC28E-6375-507F-F78B-078B290DAADB}"/>
          </ac:cxnSpMkLst>
        </pc:cxnChg>
        <pc:cxnChg chg="del">
          <ac:chgData name="Jeroen Van Lent" userId="2dba8c45-ff09-42fc-954c-10df0da2ac46" providerId="ADAL" clId="{9A5B82DD-056A-47CF-8D0E-6554A1476F03}" dt="2024-02-06T15:07:07.748" v="103" actId="478"/>
          <ac:cxnSpMkLst>
            <pc:docMk/>
            <pc:sldMk cId="545162064" sldId="2147481592"/>
            <ac:cxnSpMk id="34" creationId="{DFF48C41-62A9-2FCC-CAC0-060E2CAB4412}"/>
          </ac:cxnSpMkLst>
        </pc:cxnChg>
        <pc:cxnChg chg="mod">
          <ac:chgData name="Jeroen Van Lent" userId="2dba8c45-ff09-42fc-954c-10df0da2ac46" providerId="ADAL" clId="{9A5B82DD-056A-47CF-8D0E-6554A1476F03}" dt="2024-02-06T15:07:07.748" v="103" actId="478"/>
          <ac:cxnSpMkLst>
            <pc:docMk/>
            <pc:sldMk cId="545162064" sldId="2147481592"/>
            <ac:cxnSpMk id="50" creationId="{1325C69B-45F0-C8FD-0505-31C927E92A4F}"/>
          </ac:cxnSpMkLst>
        </pc:cxnChg>
        <pc:cxnChg chg="del">
          <ac:chgData name="Jeroen Van Lent" userId="2dba8c45-ff09-42fc-954c-10df0da2ac46" providerId="ADAL" clId="{9A5B82DD-056A-47CF-8D0E-6554A1476F03}" dt="2024-02-06T15:07:07.748" v="103" actId="478"/>
          <ac:cxnSpMkLst>
            <pc:docMk/>
            <pc:sldMk cId="545162064" sldId="2147481592"/>
            <ac:cxnSpMk id="53" creationId="{35DD5D71-C130-8347-4043-76DD5FFFD196}"/>
          </ac:cxnSpMkLst>
        </pc:cxnChg>
        <pc:cxnChg chg="del">
          <ac:chgData name="Jeroen Van Lent" userId="2dba8c45-ff09-42fc-954c-10df0da2ac46" providerId="ADAL" clId="{9A5B82DD-056A-47CF-8D0E-6554A1476F03}" dt="2024-02-06T15:07:07.748" v="103" actId="478"/>
          <ac:cxnSpMkLst>
            <pc:docMk/>
            <pc:sldMk cId="545162064" sldId="2147481592"/>
            <ac:cxnSpMk id="56" creationId="{57BBAAA3-9C2D-5E9D-1DA3-703B4B965975}"/>
          </ac:cxnSpMkLst>
        </pc:cxnChg>
      </pc:sldChg>
      <pc:sldChg chg="new addCm">
        <pc:chgData name="Jeroen Van Lent" userId="2dba8c45-ff09-42fc-954c-10df0da2ac46" providerId="ADAL" clId="{9A5B82DD-056A-47CF-8D0E-6554A1476F03}" dt="2024-02-06T15:51:51.315" v="326"/>
        <pc:sldMkLst>
          <pc:docMk/>
          <pc:sldMk cId="2666776664" sldId="214748159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eroen Van Lent" userId="2dba8c45-ff09-42fc-954c-10df0da2ac46" providerId="ADAL" clId="{9A5B82DD-056A-47CF-8D0E-6554A1476F03}" dt="2024-02-06T15:51:51.315" v="326"/>
              <pc2:cmMkLst xmlns:pc2="http://schemas.microsoft.com/office/powerpoint/2019/9/main/command">
                <pc:docMk/>
                <pc:sldMk cId="2666776664" sldId="2147481593"/>
                <pc2:cmMk id="{02EE07F0-4C40-4C23-A6A9-881533A21093}"/>
              </pc2:cmMkLst>
            </pc226:cmChg>
          </p:ext>
        </pc:extLst>
      </pc:sldChg>
      <pc:sldChg chg="new del">
        <pc:chgData name="Jeroen Van Lent" userId="2dba8c45-ff09-42fc-954c-10df0da2ac46" providerId="ADAL" clId="{9A5B82DD-056A-47CF-8D0E-6554A1476F03}" dt="2024-02-06T15:07:51.210" v="152" actId="47"/>
        <pc:sldMkLst>
          <pc:docMk/>
          <pc:sldMk cId="3388100313" sldId="2147481593"/>
        </pc:sldMkLst>
      </pc:sldChg>
      <pc:sldChg chg="new del">
        <pc:chgData name="Jeroen Van Lent" userId="2dba8c45-ff09-42fc-954c-10df0da2ac46" providerId="ADAL" clId="{9A5B82DD-056A-47CF-8D0E-6554A1476F03}" dt="2024-02-06T16:58:43.072" v="351" actId="47"/>
        <pc:sldMkLst>
          <pc:docMk/>
          <pc:sldMk cId="1854075386" sldId="2147481616"/>
        </pc:sldMkLst>
      </pc:sldChg>
    </pc:docChg>
  </pc:docChgLst>
  <pc:docChgLst>
    <pc:chgData name="Jeroen Van Lent" userId="2dba8c45-ff09-42fc-954c-10df0da2ac46" providerId="ADAL" clId="{8638683E-324E-9B48-A85E-FAB7F1E794BF}"/>
    <pc:docChg chg="modSld sldOrd modSection">
      <pc:chgData name="Jeroen Van Lent" userId="2dba8c45-ff09-42fc-954c-10df0da2ac46" providerId="ADAL" clId="{8638683E-324E-9B48-A85E-FAB7F1E794BF}" dt="2024-02-22T08:43:22.165" v="6" actId="20577"/>
      <pc:docMkLst>
        <pc:docMk/>
      </pc:docMkLst>
      <pc:sldChg chg="ord">
        <pc:chgData name="Jeroen Van Lent" userId="2dba8c45-ff09-42fc-954c-10df0da2ac46" providerId="ADAL" clId="{8638683E-324E-9B48-A85E-FAB7F1E794BF}" dt="2024-02-22T08:43:13.367" v="4" actId="20578"/>
        <pc:sldMkLst>
          <pc:docMk/>
          <pc:sldMk cId="279584006" sldId="2147481599"/>
        </pc:sldMkLst>
      </pc:sldChg>
      <pc:sldChg chg="modSp mod ord">
        <pc:chgData name="Jeroen Van Lent" userId="2dba8c45-ff09-42fc-954c-10df0da2ac46" providerId="ADAL" clId="{8638683E-324E-9B48-A85E-FAB7F1E794BF}" dt="2024-02-22T08:43:22.165" v="6" actId="20577"/>
        <pc:sldMkLst>
          <pc:docMk/>
          <pc:sldMk cId="2626722501" sldId="2147481601"/>
        </pc:sldMkLst>
        <pc:spChg chg="mod">
          <ac:chgData name="Jeroen Van Lent" userId="2dba8c45-ff09-42fc-954c-10df0da2ac46" providerId="ADAL" clId="{8638683E-324E-9B48-A85E-FAB7F1E794BF}" dt="2024-02-22T08:43:22.165" v="6" actId="20577"/>
          <ac:spMkLst>
            <pc:docMk/>
            <pc:sldMk cId="2626722501" sldId="2147481601"/>
            <ac:spMk id="2" creationId="{2AE1E82B-3BE8-537E-82D3-18C9C908C777}"/>
          </ac:spMkLst>
        </pc:spChg>
      </pc:sldChg>
    </pc:docChg>
  </pc:docChgLst>
  <pc:docChgLst>
    <pc:chgData name="Giacomo Bulian" userId="68f6dbed-ead1-46cb-9e4b-b45a5a79b583" providerId="ADAL" clId="{D3CF5161-9094-4568-A094-18430FB389F8}"/>
    <pc:docChg chg="delSld modSection">
      <pc:chgData name="Giacomo Bulian" userId="68f6dbed-ead1-46cb-9e4b-b45a5a79b583" providerId="ADAL" clId="{D3CF5161-9094-4568-A094-18430FB389F8}" dt="2024-03-18T10:56:57.120" v="0" actId="47"/>
      <pc:docMkLst>
        <pc:docMk/>
      </pc:docMkLst>
      <pc:sldChg chg="del">
        <pc:chgData name="Giacomo Bulian" userId="68f6dbed-ead1-46cb-9e4b-b45a5a79b583" providerId="ADAL" clId="{D3CF5161-9094-4568-A094-18430FB389F8}" dt="2024-03-18T10:56:57.120" v="0" actId="47"/>
        <pc:sldMkLst>
          <pc:docMk/>
          <pc:sldMk cId="3969484189" sldId="2147481551"/>
        </pc:sldMkLst>
      </pc:sldChg>
    </pc:docChg>
  </pc:docChgLst>
  <pc:docChgLst>
    <pc:chgData name="Giacomo Bulian" userId="68f6dbed-ead1-46cb-9e4b-b45a5a79b583" providerId="ADAL" clId="{2CFADE78-B86A-48FD-BFE8-56B61B83C2B9}"/>
    <pc:docChg chg="undo custSel modSld">
      <pc:chgData name="Giacomo Bulian" userId="68f6dbed-ead1-46cb-9e4b-b45a5a79b583" providerId="ADAL" clId="{2CFADE78-B86A-48FD-BFE8-56B61B83C2B9}" dt="2024-03-21T11:41:06.771" v="735" actId="1076"/>
      <pc:docMkLst>
        <pc:docMk/>
      </pc:docMkLst>
      <pc:sldChg chg="addSp delSp modSp mod">
        <pc:chgData name="Giacomo Bulian" userId="68f6dbed-ead1-46cb-9e4b-b45a5a79b583" providerId="ADAL" clId="{2CFADE78-B86A-48FD-BFE8-56B61B83C2B9}" dt="2024-03-21T11:41:06.771" v="735" actId="1076"/>
        <pc:sldMkLst>
          <pc:docMk/>
          <pc:sldMk cId="1221936671" sldId="2147481572"/>
        </pc:sldMkLst>
        <pc:spChg chg="mod">
          <ac:chgData name="Giacomo Bulian" userId="68f6dbed-ead1-46cb-9e4b-b45a5a79b583" providerId="ADAL" clId="{2CFADE78-B86A-48FD-BFE8-56B61B83C2B9}" dt="2024-03-21T11:29:32.655" v="149" actId="20577"/>
          <ac:spMkLst>
            <pc:docMk/>
            <pc:sldMk cId="1221936671" sldId="2147481572"/>
            <ac:spMk id="2" creationId="{C51846DC-E6F3-2842-8102-102C8857ECE7}"/>
          </ac:spMkLst>
        </pc:spChg>
        <pc:spChg chg="mod">
          <ac:chgData name="Giacomo Bulian" userId="68f6dbed-ead1-46cb-9e4b-b45a5a79b583" providerId="ADAL" clId="{2CFADE78-B86A-48FD-BFE8-56B61B83C2B9}" dt="2024-03-21T11:26:48.566" v="1" actId="20577"/>
          <ac:spMkLst>
            <pc:docMk/>
            <pc:sldMk cId="1221936671" sldId="2147481572"/>
            <ac:spMk id="6" creationId="{9A66E451-AACA-27DA-37C1-0F00EFA47256}"/>
          </ac:spMkLst>
        </pc:spChg>
        <pc:spChg chg="add del mod">
          <ac:chgData name="Giacomo Bulian" userId="68f6dbed-ead1-46cb-9e4b-b45a5a79b583" providerId="ADAL" clId="{2CFADE78-B86A-48FD-BFE8-56B61B83C2B9}" dt="2024-03-21T11:36:04.145" v="645" actId="478"/>
          <ac:spMkLst>
            <pc:docMk/>
            <pc:sldMk cId="1221936671" sldId="2147481572"/>
            <ac:spMk id="12" creationId="{48FAAF82-C5E1-DBEE-3845-5E5C7096F5B0}"/>
          </ac:spMkLst>
        </pc:spChg>
        <pc:spChg chg="add mod">
          <ac:chgData name="Giacomo Bulian" userId="68f6dbed-ead1-46cb-9e4b-b45a5a79b583" providerId="ADAL" clId="{2CFADE78-B86A-48FD-BFE8-56B61B83C2B9}" dt="2024-03-21T11:37:50.076" v="662" actId="1076"/>
          <ac:spMkLst>
            <pc:docMk/>
            <pc:sldMk cId="1221936671" sldId="2147481572"/>
            <ac:spMk id="13" creationId="{830269A3-486D-7302-3E03-B9B14B2F13BD}"/>
          </ac:spMkLst>
        </pc:spChg>
        <pc:spChg chg="add del mod">
          <ac:chgData name="Giacomo Bulian" userId="68f6dbed-ead1-46cb-9e4b-b45a5a79b583" providerId="ADAL" clId="{2CFADE78-B86A-48FD-BFE8-56B61B83C2B9}" dt="2024-03-21T11:40:24.067" v="714" actId="478"/>
          <ac:spMkLst>
            <pc:docMk/>
            <pc:sldMk cId="1221936671" sldId="2147481572"/>
            <ac:spMk id="18" creationId="{5004578D-0606-A425-93A2-D99F201BDCD5}"/>
          </ac:spMkLst>
        </pc:spChg>
        <pc:spChg chg="add mod">
          <ac:chgData name="Giacomo Bulian" userId="68f6dbed-ead1-46cb-9e4b-b45a5a79b583" providerId="ADAL" clId="{2CFADE78-B86A-48FD-BFE8-56B61B83C2B9}" dt="2024-03-21T11:41:06.771" v="735" actId="1076"/>
          <ac:spMkLst>
            <pc:docMk/>
            <pc:sldMk cId="1221936671" sldId="2147481572"/>
            <ac:spMk id="19" creationId="{1BF7B51C-50A4-A740-8EB2-379EB95AA80B}"/>
          </ac:spMkLst>
        </pc:spChg>
        <pc:spChg chg="mod">
          <ac:chgData name="Giacomo Bulian" userId="68f6dbed-ead1-46cb-9e4b-b45a5a79b583" providerId="ADAL" clId="{2CFADE78-B86A-48FD-BFE8-56B61B83C2B9}" dt="2024-03-21T11:38:50.912" v="680" actId="20577"/>
          <ac:spMkLst>
            <pc:docMk/>
            <pc:sldMk cId="1221936671" sldId="2147481572"/>
            <ac:spMk id="52" creationId="{FA794193-B5A9-BA26-E490-948C19C88BF4}"/>
          </ac:spMkLst>
        </pc:spChg>
        <pc:spChg chg="mod">
          <ac:chgData name="Giacomo Bulian" userId="68f6dbed-ead1-46cb-9e4b-b45a5a79b583" providerId="ADAL" clId="{2CFADE78-B86A-48FD-BFE8-56B61B83C2B9}" dt="2024-03-21T11:34:26.986" v="376" actId="20577"/>
          <ac:spMkLst>
            <pc:docMk/>
            <pc:sldMk cId="1221936671" sldId="2147481572"/>
            <ac:spMk id="57" creationId="{21CDB805-5399-BB48-858F-ED99918AE4F5}"/>
          </ac:spMkLst>
        </pc:spChg>
        <pc:spChg chg="mod">
          <ac:chgData name="Giacomo Bulian" userId="68f6dbed-ead1-46cb-9e4b-b45a5a79b583" providerId="ADAL" clId="{2CFADE78-B86A-48FD-BFE8-56B61B83C2B9}" dt="2024-03-21T11:27:15.438" v="42"/>
          <ac:spMkLst>
            <pc:docMk/>
            <pc:sldMk cId="1221936671" sldId="2147481572"/>
            <ac:spMk id="673" creationId="{74357461-401B-6D6D-7ABD-C7271E5BF866}"/>
          </ac:spMkLst>
        </pc:spChg>
        <pc:spChg chg="mod">
          <ac:chgData name="Giacomo Bulian" userId="68f6dbed-ead1-46cb-9e4b-b45a5a79b583" providerId="ADAL" clId="{2CFADE78-B86A-48FD-BFE8-56B61B83C2B9}" dt="2024-03-21T11:27:04.835" v="41" actId="20577"/>
          <ac:spMkLst>
            <pc:docMk/>
            <pc:sldMk cId="1221936671" sldId="2147481572"/>
            <ac:spMk id="675" creationId="{39844672-B73A-93CF-024E-5E61FC0038C8}"/>
          </ac:spMkLst>
        </pc:spChg>
        <pc:cxnChg chg="add mod ord">
          <ac:chgData name="Giacomo Bulian" userId="68f6dbed-ead1-46cb-9e4b-b45a5a79b583" providerId="ADAL" clId="{2CFADE78-B86A-48FD-BFE8-56B61B83C2B9}" dt="2024-03-21T11:38:05.716" v="666" actId="14100"/>
          <ac:cxnSpMkLst>
            <pc:docMk/>
            <pc:sldMk cId="1221936671" sldId="2147481572"/>
            <ac:cxnSpMk id="14" creationId="{D39DAB7F-4C72-5421-57C1-74AB624EC0EF}"/>
          </ac:cxnSpMkLst>
        </pc:cxnChg>
      </pc:sldChg>
    </pc:docChg>
  </pc:docChgLst>
  <pc:docChgLst>
    <pc:chgData name="Carlotta Crotti" userId="d73c7d87-db34-448f-bd98-2fb5c28e5e38" providerId="ADAL" clId="{F9AF0E31-D62E-4FDA-B715-C9BDD6D5E2BF}"/>
    <pc:docChg chg="undo custSel addSld delSld modSld modSection">
      <pc:chgData name="Carlotta Crotti" userId="d73c7d87-db34-448f-bd98-2fb5c28e5e38" providerId="ADAL" clId="{F9AF0E31-D62E-4FDA-B715-C9BDD6D5E2BF}" dt="2024-03-22T09:11:35.049" v="377" actId="47"/>
      <pc:docMkLst>
        <pc:docMk/>
      </pc:docMkLst>
      <pc:sldChg chg="modSp mod">
        <pc:chgData name="Carlotta Crotti" userId="d73c7d87-db34-448f-bd98-2fb5c28e5e38" providerId="ADAL" clId="{F9AF0E31-D62E-4FDA-B715-C9BDD6D5E2BF}" dt="2024-03-20T15:30:20.474" v="20" actId="20577"/>
        <pc:sldMkLst>
          <pc:docMk/>
          <pc:sldMk cId="810877671" sldId="2147481334"/>
        </pc:sldMkLst>
        <pc:spChg chg="mod">
          <ac:chgData name="Carlotta Crotti" userId="d73c7d87-db34-448f-bd98-2fb5c28e5e38" providerId="ADAL" clId="{F9AF0E31-D62E-4FDA-B715-C9BDD6D5E2BF}" dt="2024-03-20T15:30:14.210" v="13" actId="20577"/>
          <ac:spMkLst>
            <pc:docMk/>
            <pc:sldMk cId="810877671" sldId="2147481334"/>
            <ac:spMk id="2" creationId="{00000000-0000-0000-0000-000000000000}"/>
          </ac:spMkLst>
        </pc:spChg>
        <pc:spChg chg="mod">
          <ac:chgData name="Carlotta Crotti" userId="d73c7d87-db34-448f-bd98-2fb5c28e5e38" providerId="ADAL" clId="{F9AF0E31-D62E-4FDA-B715-C9BDD6D5E2BF}" dt="2024-03-20T15:30:20.474" v="20" actId="20577"/>
          <ac:spMkLst>
            <pc:docMk/>
            <pc:sldMk cId="810877671" sldId="2147481334"/>
            <ac:spMk id="3" creationId="{00000000-0000-0000-0000-000000000000}"/>
          </ac:spMkLst>
        </pc:spChg>
      </pc:sldChg>
      <pc:sldChg chg="del">
        <pc:chgData name="Carlotta Crotti" userId="d73c7d87-db34-448f-bd98-2fb5c28e5e38" providerId="ADAL" clId="{F9AF0E31-D62E-4FDA-B715-C9BDD6D5E2BF}" dt="2024-03-22T09:11:35.049" v="377" actId="47"/>
        <pc:sldMkLst>
          <pc:docMk/>
          <pc:sldMk cId="2042840441" sldId="2147481627"/>
        </pc:sldMkLst>
      </pc:sldChg>
      <pc:sldChg chg="del">
        <pc:chgData name="Carlotta Crotti" userId="d73c7d87-db34-448f-bd98-2fb5c28e5e38" providerId="ADAL" clId="{F9AF0E31-D62E-4FDA-B715-C9BDD6D5E2BF}" dt="2024-03-22T09:11:29.621" v="376" actId="47"/>
        <pc:sldMkLst>
          <pc:docMk/>
          <pc:sldMk cId="1646222519" sldId="2147481628"/>
        </pc:sldMkLst>
      </pc:sldChg>
      <pc:sldChg chg="modSp mod">
        <pc:chgData name="Carlotta Crotti" userId="d73c7d87-db34-448f-bd98-2fb5c28e5e38" providerId="ADAL" clId="{F9AF0E31-D62E-4FDA-B715-C9BDD6D5E2BF}" dt="2024-03-20T15:30:40.141" v="29" actId="20577"/>
        <pc:sldMkLst>
          <pc:docMk/>
          <pc:sldMk cId="215683410" sldId="2147481650"/>
        </pc:sldMkLst>
        <pc:spChg chg="mod">
          <ac:chgData name="Carlotta Crotti" userId="d73c7d87-db34-448f-bd98-2fb5c28e5e38" providerId="ADAL" clId="{F9AF0E31-D62E-4FDA-B715-C9BDD6D5E2BF}" dt="2024-03-20T15:30:40.141" v="29" actId="20577"/>
          <ac:spMkLst>
            <pc:docMk/>
            <pc:sldMk cId="215683410" sldId="2147481650"/>
            <ac:spMk id="4" creationId="{47BD5583-D879-DEA6-87D0-34BB735E9339}"/>
          </ac:spMkLst>
        </pc:spChg>
      </pc:sldChg>
      <pc:sldChg chg="modSp mod">
        <pc:chgData name="Carlotta Crotti" userId="d73c7d87-db34-448f-bd98-2fb5c28e5e38" providerId="ADAL" clId="{F9AF0E31-D62E-4FDA-B715-C9BDD6D5E2BF}" dt="2024-03-20T15:31:18.649" v="42" actId="20577"/>
        <pc:sldMkLst>
          <pc:docMk/>
          <pc:sldMk cId="3122572097" sldId="2147481651"/>
        </pc:sldMkLst>
        <pc:spChg chg="mod">
          <ac:chgData name="Carlotta Crotti" userId="d73c7d87-db34-448f-bd98-2fb5c28e5e38" providerId="ADAL" clId="{F9AF0E31-D62E-4FDA-B715-C9BDD6D5E2BF}" dt="2024-03-20T15:31:18.649" v="42" actId="20577"/>
          <ac:spMkLst>
            <pc:docMk/>
            <pc:sldMk cId="3122572097" sldId="2147481651"/>
            <ac:spMk id="6" creationId="{07792947-4D11-69A6-D325-5BBAE2FDB66B}"/>
          </ac:spMkLst>
        </pc:spChg>
      </pc:sldChg>
      <pc:sldChg chg="addSp delSp modSp mod">
        <pc:chgData name="Carlotta Crotti" userId="d73c7d87-db34-448f-bd98-2fb5c28e5e38" providerId="ADAL" clId="{F9AF0E31-D62E-4FDA-B715-C9BDD6D5E2BF}" dt="2024-03-21T10:54:16.619" v="375" actId="1076"/>
        <pc:sldMkLst>
          <pc:docMk/>
          <pc:sldMk cId="584878358" sldId="2147481652"/>
        </pc:sldMkLst>
        <pc:spChg chg="mod">
          <ac:chgData name="Carlotta Crotti" userId="d73c7d87-db34-448f-bd98-2fb5c28e5e38" providerId="ADAL" clId="{F9AF0E31-D62E-4FDA-B715-C9BDD6D5E2BF}" dt="2024-03-20T16:09:22.160" v="367" actId="1076"/>
          <ac:spMkLst>
            <pc:docMk/>
            <pc:sldMk cId="584878358" sldId="2147481652"/>
            <ac:spMk id="2" creationId="{2206C897-1F1A-00B9-5946-A4EFFCD4D38F}"/>
          </ac:spMkLst>
        </pc:spChg>
        <pc:spChg chg="mod">
          <ac:chgData name="Carlotta Crotti" userId="d73c7d87-db34-448f-bd98-2fb5c28e5e38" providerId="ADAL" clId="{F9AF0E31-D62E-4FDA-B715-C9BDD6D5E2BF}" dt="2024-03-20T16:02:24.944" v="321" actId="20577"/>
          <ac:spMkLst>
            <pc:docMk/>
            <pc:sldMk cId="584878358" sldId="2147481652"/>
            <ac:spMk id="3" creationId="{935753CA-C7B9-6D58-BD08-8ABE23D0EDEB}"/>
          </ac:spMkLst>
        </pc:spChg>
        <pc:spChg chg="mod">
          <ac:chgData name="Carlotta Crotti" userId="d73c7d87-db34-448f-bd98-2fb5c28e5e38" providerId="ADAL" clId="{F9AF0E31-D62E-4FDA-B715-C9BDD6D5E2BF}" dt="2024-03-21T10:54:16.619" v="375" actId="1076"/>
          <ac:spMkLst>
            <pc:docMk/>
            <pc:sldMk cId="584878358" sldId="2147481652"/>
            <ac:spMk id="5" creationId="{5074A428-97C5-D581-A7D8-2770923B177B}"/>
          </ac:spMkLst>
        </pc:spChg>
        <pc:spChg chg="mod">
          <ac:chgData name="Carlotta Crotti" userId="d73c7d87-db34-448f-bd98-2fb5c28e5e38" providerId="ADAL" clId="{F9AF0E31-D62E-4FDA-B715-C9BDD6D5E2BF}" dt="2024-03-20T16:02:11.676" v="298" actId="20577"/>
          <ac:spMkLst>
            <pc:docMk/>
            <pc:sldMk cId="584878358" sldId="2147481652"/>
            <ac:spMk id="6" creationId="{662BC603-9E1B-3C80-9E4E-FABB74D60567}"/>
          </ac:spMkLst>
        </pc:spChg>
        <pc:spChg chg="mod">
          <ac:chgData name="Carlotta Crotti" userId="d73c7d87-db34-448f-bd98-2fb5c28e5e38" providerId="ADAL" clId="{F9AF0E31-D62E-4FDA-B715-C9BDD6D5E2BF}" dt="2024-03-20T16:08:32.070" v="351" actId="20577"/>
          <ac:spMkLst>
            <pc:docMk/>
            <pc:sldMk cId="584878358" sldId="2147481652"/>
            <ac:spMk id="8" creationId="{E090CF58-20A5-6E37-F9A4-BF0420B26734}"/>
          </ac:spMkLst>
        </pc:spChg>
        <pc:spChg chg="add mod topLvl">
          <ac:chgData name="Carlotta Crotti" userId="d73c7d87-db34-448f-bd98-2fb5c28e5e38" providerId="ADAL" clId="{F9AF0E31-D62E-4FDA-B715-C9BDD6D5E2BF}" dt="2024-03-20T15:54:16.747" v="275" actId="164"/>
          <ac:spMkLst>
            <pc:docMk/>
            <pc:sldMk cId="584878358" sldId="2147481652"/>
            <ac:spMk id="31" creationId="{17BC5689-7B71-1009-1CE7-1F73B3DF74B3}"/>
          </ac:spMkLst>
        </pc:spChg>
        <pc:spChg chg="add del mod">
          <ac:chgData name="Carlotta Crotti" userId="d73c7d87-db34-448f-bd98-2fb5c28e5e38" providerId="ADAL" clId="{F9AF0E31-D62E-4FDA-B715-C9BDD6D5E2BF}" dt="2024-03-20T15:50:43.401" v="251" actId="478"/>
          <ac:spMkLst>
            <pc:docMk/>
            <pc:sldMk cId="584878358" sldId="2147481652"/>
            <ac:spMk id="32" creationId="{C8E37825-23CD-5289-79BE-55B0AC2030BA}"/>
          </ac:spMkLst>
        </pc:spChg>
        <pc:spChg chg="mod">
          <ac:chgData name="Carlotta Crotti" userId="d73c7d87-db34-448f-bd98-2fb5c28e5e38" providerId="ADAL" clId="{F9AF0E31-D62E-4FDA-B715-C9BDD6D5E2BF}" dt="2024-03-20T15:54:03.916" v="273" actId="165"/>
          <ac:spMkLst>
            <pc:docMk/>
            <pc:sldMk cId="584878358" sldId="2147481652"/>
            <ac:spMk id="34" creationId="{62B111C5-1B28-29FC-A56D-0CBF479712C3}"/>
          </ac:spMkLst>
        </pc:spChg>
        <pc:spChg chg="mod">
          <ac:chgData name="Carlotta Crotti" userId="d73c7d87-db34-448f-bd98-2fb5c28e5e38" providerId="ADAL" clId="{F9AF0E31-D62E-4FDA-B715-C9BDD6D5E2BF}" dt="2024-03-20T15:54:03.916" v="273" actId="165"/>
          <ac:spMkLst>
            <pc:docMk/>
            <pc:sldMk cId="584878358" sldId="2147481652"/>
            <ac:spMk id="35" creationId="{7E07B346-041B-976D-4C06-5FF472F6B815}"/>
          </ac:spMkLst>
        </pc:spChg>
        <pc:spChg chg="mod">
          <ac:chgData name="Carlotta Crotti" userId="d73c7d87-db34-448f-bd98-2fb5c28e5e38" providerId="ADAL" clId="{F9AF0E31-D62E-4FDA-B715-C9BDD6D5E2BF}" dt="2024-03-20T15:54:03.916" v="273" actId="165"/>
          <ac:spMkLst>
            <pc:docMk/>
            <pc:sldMk cId="584878358" sldId="2147481652"/>
            <ac:spMk id="36" creationId="{447A82A2-1DC6-02D4-8E89-C73A9662B03A}"/>
          </ac:spMkLst>
        </pc:spChg>
        <pc:spChg chg="mod">
          <ac:chgData name="Carlotta Crotti" userId="d73c7d87-db34-448f-bd98-2fb5c28e5e38" providerId="ADAL" clId="{F9AF0E31-D62E-4FDA-B715-C9BDD6D5E2BF}" dt="2024-03-20T15:54:03.916" v="273" actId="165"/>
          <ac:spMkLst>
            <pc:docMk/>
            <pc:sldMk cId="584878358" sldId="2147481652"/>
            <ac:spMk id="37" creationId="{C3A75E5D-8F0D-2926-AB76-A536F67E3B12}"/>
          </ac:spMkLst>
        </pc:spChg>
        <pc:spChg chg="mod">
          <ac:chgData name="Carlotta Crotti" userId="d73c7d87-db34-448f-bd98-2fb5c28e5e38" providerId="ADAL" clId="{F9AF0E31-D62E-4FDA-B715-C9BDD6D5E2BF}" dt="2024-03-20T15:54:03.916" v="273" actId="165"/>
          <ac:spMkLst>
            <pc:docMk/>
            <pc:sldMk cId="584878358" sldId="2147481652"/>
            <ac:spMk id="38" creationId="{AD6B62EF-B8F2-809D-0E60-A794A25E3E77}"/>
          </ac:spMkLst>
        </pc:spChg>
        <pc:spChg chg="mod">
          <ac:chgData name="Carlotta Crotti" userId="d73c7d87-db34-448f-bd98-2fb5c28e5e38" providerId="ADAL" clId="{F9AF0E31-D62E-4FDA-B715-C9BDD6D5E2BF}" dt="2024-03-20T15:54:03.916" v="273" actId="165"/>
          <ac:spMkLst>
            <pc:docMk/>
            <pc:sldMk cId="584878358" sldId="2147481652"/>
            <ac:spMk id="39" creationId="{98B1AC71-434D-494E-A2E9-66619999B6F2}"/>
          </ac:spMkLst>
        </pc:spChg>
        <pc:spChg chg="mod">
          <ac:chgData name="Carlotta Crotti" userId="d73c7d87-db34-448f-bd98-2fb5c28e5e38" providerId="ADAL" clId="{F9AF0E31-D62E-4FDA-B715-C9BDD6D5E2BF}" dt="2024-03-20T15:54:03.916" v="273" actId="165"/>
          <ac:spMkLst>
            <pc:docMk/>
            <pc:sldMk cId="584878358" sldId="2147481652"/>
            <ac:spMk id="40" creationId="{A39BF1DB-712D-7F85-1BDE-F1158804D52A}"/>
          </ac:spMkLst>
        </pc:spChg>
        <pc:spChg chg="mod">
          <ac:chgData name="Carlotta Crotti" userId="d73c7d87-db34-448f-bd98-2fb5c28e5e38" providerId="ADAL" clId="{F9AF0E31-D62E-4FDA-B715-C9BDD6D5E2BF}" dt="2024-03-20T16:10:12.444" v="372" actId="20577"/>
          <ac:spMkLst>
            <pc:docMk/>
            <pc:sldMk cId="584878358" sldId="2147481652"/>
            <ac:spMk id="41" creationId="{E0F2CE13-6BF6-82D6-C5E1-3DF369CA2988}"/>
          </ac:spMkLst>
        </pc:spChg>
        <pc:spChg chg="mod">
          <ac:chgData name="Carlotta Crotti" userId="d73c7d87-db34-448f-bd98-2fb5c28e5e38" providerId="ADAL" clId="{F9AF0E31-D62E-4FDA-B715-C9BDD6D5E2BF}" dt="2024-03-20T15:47:16.916" v="223" actId="1076"/>
          <ac:spMkLst>
            <pc:docMk/>
            <pc:sldMk cId="584878358" sldId="2147481652"/>
            <ac:spMk id="55" creationId="{B745398B-788B-F99F-477A-9864C2E16798}"/>
          </ac:spMkLst>
        </pc:spChg>
        <pc:spChg chg="mod">
          <ac:chgData name="Carlotta Crotti" userId="d73c7d87-db34-448f-bd98-2fb5c28e5e38" providerId="ADAL" clId="{F9AF0E31-D62E-4FDA-B715-C9BDD6D5E2BF}" dt="2024-03-20T15:47:24.623" v="224" actId="1076"/>
          <ac:spMkLst>
            <pc:docMk/>
            <pc:sldMk cId="584878358" sldId="2147481652"/>
            <ac:spMk id="56" creationId="{208D3D1F-7708-EF37-80C0-6CDC09AAA55E}"/>
          </ac:spMkLst>
        </pc:spChg>
        <pc:spChg chg="mod">
          <ac:chgData name="Carlotta Crotti" userId="d73c7d87-db34-448f-bd98-2fb5c28e5e38" providerId="ADAL" clId="{F9AF0E31-D62E-4FDA-B715-C9BDD6D5E2BF}" dt="2024-03-20T15:54:03.916" v="273" actId="165"/>
          <ac:spMkLst>
            <pc:docMk/>
            <pc:sldMk cId="584878358" sldId="2147481652"/>
            <ac:spMk id="57" creationId="{E3799927-0954-AFAE-69BE-DE2BE44221A2}"/>
          </ac:spMkLst>
        </pc:spChg>
        <pc:spChg chg="mod">
          <ac:chgData name="Carlotta Crotti" userId="d73c7d87-db34-448f-bd98-2fb5c28e5e38" providerId="ADAL" clId="{F9AF0E31-D62E-4FDA-B715-C9BDD6D5E2BF}" dt="2024-03-20T15:54:03.916" v="273" actId="165"/>
          <ac:spMkLst>
            <pc:docMk/>
            <pc:sldMk cId="584878358" sldId="2147481652"/>
            <ac:spMk id="58" creationId="{74B75563-00B1-920E-9733-9A4D904C9BE0}"/>
          </ac:spMkLst>
        </pc:spChg>
        <pc:spChg chg="mod">
          <ac:chgData name="Carlotta Crotti" userId="d73c7d87-db34-448f-bd98-2fb5c28e5e38" providerId="ADAL" clId="{F9AF0E31-D62E-4FDA-B715-C9BDD6D5E2BF}" dt="2024-03-20T16:06:15.031" v="347" actId="20577"/>
          <ac:spMkLst>
            <pc:docMk/>
            <pc:sldMk cId="584878358" sldId="2147481652"/>
            <ac:spMk id="59" creationId="{1998BF6F-AD14-C145-7B12-F01A4DB26DC4}"/>
          </ac:spMkLst>
        </pc:spChg>
        <pc:spChg chg="mod">
          <ac:chgData name="Carlotta Crotti" userId="d73c7d87-db34-448f-bd98-2fb5c28e5e38" providerId="ADAL" clId="{F9AF0E31-D62E-4FDA-B715-C9BDD6D5E2BF}" dt="2024-03-20T15:54:03.916" v="273" actId="165"/>
          <ac:spMkLst>
            <pc:docMk/>
            <pc:sldMk cId="584878358" sldId="2147481652"/>
            <ac:spMk id="60" creationId="{3CC05927-C2CA-0AD3-DDC8-DB7A06F2B7C6}"/>
          </ac:spMkLst>
        </pc:spChg>
        <pc:spChg chg="mod">
          <ac:chgData name="Carlotta Crotti" userId="d73c7d87-db34-448f-bd98-2fb5c28e5e38" providerId="ADAL" clId="{F9AF0E31-D62E-4FDA-B715-C9BDD6D5E2BF}" dt="2024-03-20T15:54:03.916" v="273" actId="165"/>
          <ac:spMkLst>
            <pc:docMk/>
            <pc:sldMk cId="584878358" sldId="2147481652"/>
            <ac:spMk id="63" creationId="{76D8D4E3-674E-D4F9-5FC6-186DC0EAD205}"/>
          </ac:spMkLst>
        </pc:spChg>
        <pc:spChg chg="mod">
          <ac:chgData name="Carlotta Crotti" userId="d73c7d87-db34-448f-bd98-2fb5c28e5e38" providerId="ADAL" clId="{F9AF0E31-D62E-4FDA-B715-C9BDD6D5E2BF}" dt="2024-03-20T15:53:05.628" v="265" actId="1076"/>
          <ac:spMkLst>
            <pc:docMk/>
            <pc:sldMk cId="584878358" sldId="2147481652"/>
            <ac:spMk id="78" creationId="{D327E5C8-40D8-DACC-8EDB-D15F5278AF0A}"/>
          </ac:spMkLst>
        </pc:spChg>
        <pc:spChg chg="mod">
          <ac:chgData name="Carlotta Crotti" userId="d73c7d87-db34-448f-bd98-2fb5c28e5e38" providerId="ADAL" clId="{F9AF0E31-D62E-4FDA-B715-C9BDD6D5E2BF}" dt="2024-03-20T16:06:53.610" v="349"/>
          <ac:spMkLst>
            <pc:docMk/>
            <pc:sldMk cId="584878358" sldId="2147481652"/>
            <ac:spMk id="94" creationId="{CAF6FC65-A662-87D1-C15E-44680E307545}"/>
          </ac:spMkLst>
        </pc:spChg>
        <pc:spChg chg="mod">
          <ac:chgData name="Carlotta Crotti" userId="d73c7d87-db34-448f-bd98-2fb5c28e5e38" providerId="ADAL" clId="{F9AF0E31-D62E-4FDA-B715-C9BDD6D5E2BF}" dt="2024-03-20T15:55:06.450" v="284" actId="20577"/>
          <ac:spMkLst>
            <pc:docMk/>
            <pc:sldMk cId="584878358" sldId="2147481652"/>
            <ac:spMk id="98" creationId="{038C73BF-A771-09FA-B959-DAE225F5485A}"/>
          </ac:spMkLst>
        </pc:spChg>
        <pc:spChg chg="mod">
          <ac:chgData name="Carlotta Crotti" userId="d73c7d87-db34-448f-bd98-2fb5c28e5e38" providerId="ADAL" clId="{F9AF0E31-D62E-4FDA-B715-C9BDD6D5E2BF}" dt="2024-03-20T16:02:30.951" v="330" actId="20577"/>
          <ac:spMkLst>
            <pc:docMk/>
            <pc:sldMk cId="584878358" sldId="2147481652"/>
            <ac:spMk id="105" creationId="{AA1C8062-DAE1-AC02-4801-2B58900ECAB9}"/>
          </ac:spMkLst>
        </pc:spChg>
        <pc:spChg chg="mod">
          <ac:chgData name="Carlotta Crotti" userId="d73c7d87-db34-448f-bd98-2fb5c28e5e38" providerId="ADAL" clId="{F9AF0E31-D62E-4FDA-B715-C9BDD6D5E2BF}" dt="2024-03-20T16:03:34.956" v="338" actId="20577"/>
          <ac:spMkLst>
            <pc:docMk/>
            <pc:sldMk cId="584878358" sldId="2147481652"/>
            <ac:spMk id="109" creationId="{E97BEE75-EE32-4DFC-A149-DF7BCAA7EC03}"/>
          </ac:spMkLst>
        </pc:spChg>
        <pc:grpChg chg="add mod">
          <ac:chgData name="Carlotta Crotti" userId="d73c7d87-db34-448f-bd98-2fb5c28e5e38" providerId="ADAL" clId="{F9AF0E31-D62E-4FDA-B715-C9BDD6D5E2BF}" dt="2024-03-20T15:47:55.941" v="235" actId="1076"/>
          <ac:grpSpMkLst>
            <pc:docMk/>
            <pc:sldMk cId="584878358" sldId="2147481652"/>
            <ac:grpSpMk id="9" creationId="{2B79DFFA-36F4-48BB-0163-5370879DE3F2}"/>
          </ac:grpSpMkLst>
        </pc:grpChg>
        <pc:grpChg chg="add mod topLvl">
          <ac:chgData name="Carlotta Crotti" userId="d73c7d87-db34-448f-bd98-2fb5c28e5e38" providerId="ADAL" clId="{F9AF0E31-D62E-4FDA-B715-C9BDD6D5E2BF}" dt="2024-03-20T15:54:16.747" v="275" actId="164"/>
          <ac:grpSpMkLst>
            <pc:docMk/>
            <pc:sldMk cId="584878358" sldId="2147481652"/>
            <ac:grpSpMk id="33" creationId="{FE6103D0-3DCA-1F59-2B26-7656F1BA4573}"/>
          </ac:grpSpMkLst>
        </pc:grpChg>
        <pc:grpChg chg="add del mod">
          <ac:chgData name="Carlotta Crotti" userId="d73c7d87-db34-448f-bd98-2fb5c28e5e38" providerId="ADAL" clId="{F9AF0E31-D62E-4FDA-B715-C9BDD6D5E2BF}" dt="2024-03-20T15:54:03.916" v="273" actId="165"/>
          <ac:grpSpMkLst>
            <pc:docMk/>
            <pc:sldMk cId="584878358" sldId="2147481652"/>
            <ac:grpSpMk id="64" creationId="{0C07D89C-4538-76B2-7D99-2BC3F5489CA3}"/>
          </ac:grpSpMkLst>
        </pc:grpChg>
        <pc:grpChg chg="add mod">
          <ac:chgData name="Carlotta Crotti" userId="d73c7d87-db34-448f-bd98-2fb5c28e5e38" providerId="ADAL" clId="{F9AF0E31-D62E-4FDA-B715-C9BDD6D5E2BF}" dt="2024-03-20T15:54:16.747" v="275" actId="164"/>
          <ac:grpSpMkLst>
            <pc:docMk/>
            <pc:sldMk cId="584878358" sldId="2147481652"/>
            <ac:grpSpMk id="66" creationId="{8B7F5795-1EB3-58D6-6AC6-7279C945936E}"/>
          </ac:grpSpMkLst>
        </pc:grpChg>
        <pc:grpChg chg="mod">
          <ac:chgData name="Carlotta Crotti" userId="d73c7d87-db34-448f-bd98-2fb5c28e5e38" providerId="ADAL" clId="{F9AF0E31-D62E-4FDA-B715-C9BDD6D5E2BF}" dt="2024-03-20T15:52:39.825" v="259" actId="1076"/>
          <ac:grpSpMkLst>
            <pc:docMk/>
            <pc:sldMk cId="584878358" sldId="2147481652"/>
            <ac:grpSpMk id="146" creationId="{27D3C930-E64F-3F15-E32F-E04E2321AF66}"/>
          </ac:grpSpMkLst>
        </pc:grpChg>
        <pc:grpChg chg="mod">
          <ac:chgData name="Carlotta Crotti" userId="d73c7d87-db34-448f-bd98-2fb5c28e5e38" providerId="ADAL" clId="{F9AF0E31-D62E-4FDA-B715-C9BDD6D5E2BF}" dt="2024-03-20T15:53:40.196" v="270" actId="1076"/>
          <ac:grpSpMkLst>
            <pc:docMk/>
            <pc:sldMk cId="584878358" sldId="2147481652"/>
            <ac:grpSpMk id="150" creationId="{0A76C8F7-F20F-F773-6E54-F5A867125C4C}"/>
          </ac:grpSpMkLst>
        </pc:grpChg>
        <pc:grpChg chg="mod">
          <ac:chgData name="Carlotta Crotti" userId="d73c7d87-db34-448f-bd98-2fb5c28e5e38" providerId="ADAL" clId="{F9AF0E31-D62E-4FDA-B715-C9BDD6D5E2BF}" dt="2024-03-20T15:47:30.714" v="225" actId="14100"/>
          <ac:grpSpMkLst>
            <pc:docMk/>
            <pc:sldMk cId="584878358" sldId="2147481652"/>
            <ac:grpSpMk id="156" creationId="{D0703795-ECD1-A710-D801-F81C2ADE5684}"/>
          </ac:grpSpMkLst>
        </pc:grpChg>
        <pc:cxnChg chg="mod">
          <ac:chgData name="Carlotta Crotti" userId="d73c7d87-db34-448f-bd98-2fb5c28e5e38" providerId="ADAL" clId="{F9AF0E31-D62E-4FDA-B715-C9BDD6D5E2BF}" dt="2024-03-20T15:47:47.178" v="232"/>
          <ac:cxnSpMkLst>
            <pc:docMk/>
            <pc:sldMk cId="584878358" sldId="2147481652"/>
            <ac:cxnSpMk id="29" creationId="{402F0204-4185-801A-8D77-16BF6C1F9CF0}"/>
          </ac:cxnSpMkLst>
        </pc:cxnChg>
        <pc:cxnChg chg="mod">
          <ac:chgData name="Carlotta Crotti" userId="d73c7d87-db34-448f-bd98-2fb5c28e5e38" providerId="ADAL" clId="{F9AF0E31-D62E-4FDA-B715-C9BDD6D5E2BF}" dt="2024-03-20T15:47:47.178" v="232"/>
          <ac:cxnSpMkLst>
            <pc:docMk/>
            <pc:sldMk cId="584878358" sldId="2147481652"/>
            <ac:cxnSpMk id="30" creationId="{A038B2E1-668F-39BD-E25B-707E7AB0CFB1}"/>
          </ac:cxnSpMkLst>
        </pc:cxnChg>
      </pc:sldChg>
      <pc:sldChg chg="delSp modSp mod">
        <pc:chgData name="Carlotta Crotti" userId="d73c7d87-db34-448f-bd98-2fb5c28e5e38" providerId="ADAL" clId="{F9AF0E31-D62E-4FDA-B715-C9BDD6D5E2BF}" dt="2024-03-20T16:05:35.880" v="345" actId="207"/>
        <pc:sldMkLst>
          <pc:docMk/>
          <pc:sldMk cId="1322797300" sldId="2147481653"/>
        </pc:sldMkLst>
        <pc:spChg chg="mod">
          <ac:chgData name="Carlotta Crotti" userId="d73c7d87-db34-448f-bd98-2fb5c28e5e38" providerId="ADAL" clId="{F9AF0E31-D62E-4FDA-B715-C9BDD6D5E2BF}" dt="2024-03-20T16:05:35.880" v="345" actId="207"/>
          <ac:spMkLst>
            <pc:docMk/>
            <pc:sldMk cId="1322797300" sldId="2147481653"/>
            <ac:spMk id="2" creationId="{52F46E18-66A1-2E66-52CD-E04DEDA2BCC8}"/>
          </ac:spMkLst>
        </pc:spChg>
        <pc:spChg chg="mod">
          <ac:chgData name="Carlotta Crotti" userId="d73c7d87-db34-448f-bd98-2fb5c28e5e38" providerId="ADAL" clId="{F9AF0E31-D62E-4FDA-B715-C9BDD6D5E2BF}" dt="2024-03-20T15:45:54.997" v="209" actId="1076"/>
          <ac:spMkLst>
            <pc:docMk/>
            <pc:sldMk cId="1322797300" sldId="2147481653"/>
            <ac:spMk id="3" creationId="{C79E18D4-4629-C839-C7B1-7DE10C4DC7E4}"/>
          </ac:spMkLst>
        </pc:spChg>
        <pc:spChg chg="mod">
          <ac:chgData name="Carlotta Crotti" userId="d73c7d87-db34-448f-bd98-2fb5c28e5e38" providerId="ADAL" clId="{F9AF0E31-D62E-4FDA-B715-C9BDD6D5E2BF}" dt="2024-03-20T15:35:06.106" v="117" actId="20577"/>
          <ac:spMkLst>
            <pc:docMk/>
            <pc:sldMk cId="1322797300" sldId="2147481653"/>
            <ac:spMk id="6" creationId="{663804F5-727A-2AA4-B1B8-EE8740F44495}"/>
          </ac:spMkLst>
        </pc:spChg>
        <pc:spChg chg="mod">
          <ac:chgData name="Carlotta Crotti" userId="d73c7d87-db34-448f-bd98-2fb5c28e5e38" providerId="ADAL" clId="{F9AF0E31-D62E-4FDA-B715-C9BDD6D5E2BF}" dt="2024-03-20T15:35:17.851" v="135" actId="20577"/>
          <ac:spMkLst>
            <pc:docMk/>
            <pc:sldMk cId="1322797300" sldId="2147481653"/>
            <ac:spMk id="7" creationId="{C55DF8F4-F2F3-1CE3-EAC5-DD2F888FE154}"/>
          </ac:spMkLst>
        </pc:spChg>
        <pc:spChg chg="del mod">
          <ac:chgData name="Carlotta Crotti" userId="d73c7d87-db34-448f-bd98-2fb5c28e5e38" providerId="ADAL" clId="{F9AF0E31-D62E-4FDA-B715-C9BDD6D5E2BF}" dt="2024-03-20T15:44:53.451" v="189" actId="478"/>
          <ac:spMkLst>
            <pc:docMk/>
            <pc:sldMk cId="1322797300" sldId="2147481653"/>
            <ac:spMk id="10" creationId="{6F05935D-9BB4-8782-F907-4363C57E0B4B}"/>
          </ac:spMkLst>
        </pc:spChg>
        <pc:spChg chg="del">
          <ac:chgData name="Carlotta Crotti" userId="d73c7d87-db34-448f-bd98-2fb5c28e5e38" providerId="ADAL" clId="{F9AF0E31-D62E-4FDA-B715-C9BDD6D5E2BF}" dt="2024-03-20T15:38:34.141" v="147" actId="478"/>
          <ac:spMkLst>
            <pc:docMk/>
            <pc:sldMk cId="1322797300" sldId="2147481653"/>
            <ac:spMk id="17" creationId="{2E8B5C15-2134-1F93-0AAB-FF252DC03225}"/>
          </ac:spMkLst>
        </pc:spChg>
        <pc:spChg chg="mod">
          <ac:chgData name="Carlotta Crotti" userId="d73c7d87-db34-448f-bd98-2fb5c28e5e38" providerId="ADAL" clId="{F9AF0E31-D62E-4FDA-B715-C9BDD6D5E2BF}" dt="2024-03-20T15:45:50.911" v="208" actId="14100"/>
          <ac:spMkLst>
            <pc:docMk/>
            <pc:sldMk cId="1322797300" sldId="2147481653"/>
            <ac:spMk id="18" creationId="{ACFEA7A3-C48B-97AB-708D-2A4AB63E9145}"/>
          </ac:spMkLst>
        </pc:spChg>
        <pc:spChg chg="mod">
          <ac:chgData name="Carlotta Crotti" userId="d73c7d87-db34-448f-bd98-2fb5c28e5e38" providerId="ADAL" clId="{F9AF0E31-D62E-4FDA-B715-C9BDD6D5E2BF}" dt="2024-03-20T15:45:29.436" v="204" actId="1076"/>
          <ac:spMkLst>
            <pc:docMk/>
            <pc:sldMk cId="1322797300" sldId="2147481653"/>
            <ac:spMk id="20" creationId="{E4DEEBFB-1274-5A68-3A09-2F6F7126B38F}"/>
          </ac:spMkLst>
        </pc:spChg>
        <pc:spChg chg="del mod">
          <ac:chgData name="Carlotta Crotti" userId="d73c7d87-db34-448f-bd98-2fb5c28e5e38" providerId="ADAL" clId="{F9AF0E31-D62E-4FDA-B715-C9BDD6D5E2BF}" dt="2024-03-20T15:38:41.555" v="149" actId="478"/>
          <ac:spMkLst>
            <pc:docMk/>
            <pc:sldMk cId="1322797300" sldId="2147481653"/>
            <ac:spMk id="22" creationId="{DE356E31-80D5-F51F-B254-7A11D6493861}"/>
          </ac:spMkLst>
        </pc:spChg>
        <pc:spChg chg="del mod">
          <ac:chgData name="Carlotta Crotti" userId="d73c7d87-db34-448f-bd98-2fb5c28e5e38" providerId="ADAL" clId="{F9AF0E31-D62E-4FDA-B715-C9BDD6D5E2BF}" dt="2024-03-20T15:44:51.928" v="188" actId="478"/>
          <ac:spMkLst>
            <pc:docMk/>
            <pc:sldMk cId="1322797300" sldId="2147481653"/>
            <ac:spMk id="24" creationId="{8FF41B3F-E54C-6B17-8C83-BE0921614CCC}"/>
          </ac:spMkLst>
        </pc:spChg>
        <pc:spChg chg="mod">
          <ac:chgData name="Carlotta Crotti" userId="d73c7d87-db34-448f-bd98-2fb5c28e5e38" providerId="ADAL" clId="{F9AF0E31-D62E-4FDA-B715-C9BDD6D5E2BF}" dt="2024-03-20T16:05:32.552" v="344" actId="207"/>
          <ac:spMkLst>
            <pc:docMk/>
            <pc:sldMk cId="1322797300" sldId="2147481653"/>
            <ac:spMk id="25" creationId="{7E4B19C7-42F1-9C51-124B-5234D3BB1C7D}"/>
          </ac:spMkLst>
        </pc:spChg>
        <pc:spChg chg="del">
          <ac:chgData name="Carlotta Crotti" userId="d73c7d87-db34-448f-bd98-2fb5c28e5e38" providerId="ADAL" clId="{F9AF0E31-D62E-4FDA-B715-C9BDD6D5E2BF}" dt="2024-03-20T15:38:41.555" v="149" actId="478"/>
          <ac:spMkLst>
            <pc:docMk/>
            <pc:sldMk cId="1322797300" sldId="2147481653"/>
            <ac:spMk id="26" creationId="{2440862F-A8FF-BE64-AEDC-B7F2E2D33B51}"/>
          </ac:spMkLst>
        </pc:spChg>
        <pc:spChg chg="del mod">
          <ac:chgData name="Carlotta Crotti" userId="d73c7d87-db34-448f-bd98-2fb5c28e5e38" providerId="ADAL" clId="{F9AF0E31-D62E-4FDA-B715-C9BDD6D5E2BF}" dt="2024-03-20T15:44:45.582" v="184" actId="478"/>
          <ac:spMkLst>
            <pc:docMk/>
            <pc:sldMk cId="1322797300" sldId="2147481653"/>
            <ac:spMk id="27" creationId="{550F8E5E-362E-C359-E1CD-9A764B383F3F}"/>
          </ac:spMkLst>
        </pc:spChg>
        <pc:spChg chg="mod">
          <ac:chgData name="Carlotta Crotti" userId="d73c7d87-db34-448f-bd98-2fb5c28e5e38" providerId="ADAL" clId="{F9AF0E31-D62E-4FDA-B715-C9BDD6D5E2BF}" dt="2024-03-20T15:35:12.762" v="126" actId="20577"/>
          <ac:spMkLst>
            <pc:docMk/>
            <pc:sldMk cId="1322797300" sldId="2147481653"/>
            <ac:spMk id="28" creationId="{1E06A8A9-A7FC-D2AD-E31C-CBEFE6F9973C}"/>
          </ac:spMkLst>
        </pc:spChg>
        <pc:picChg chg="mod">
          <ac:chgData name="Carlotta Crotti" userId="d73c7d87-db34-448f-bd98-2fb5c28e5e38" providerId="ADAL" clId="{F9AF0E31-D62E-4FDA-B715-C9BDD6D5E2BF}" dt="2024-03-20T15:39:39.217" v="160" actId="1076"/>
          <ac:picMkLst>
            <pc:docMk/>
            <pc:sldMk cId="1322797300" sldId="2147481653"/>
            <ac:picMk id="8" creationId="{6252B09B-3BF5-F776-3BF0-B89B8717D22A}"/>
          </ac:picMkLst>
        </pc:picChg>
        <pc:picChg chg="mod">
          <ac:chgData name="Carlotta Crotti" userId="d73c7d87-db34-448f-bd98-2fb5c28e5e38" providerId="ADAL" clId="{F9AF0E31-D62E-4FDA-B715-C9BDD6D5E2BF}" dt="2024-03-20T15:45:29.436" v="204" actId="1076"/>
          <ac:picMkLst>
            <pc:docMk/>
            <pc:sldMk cId="1322797300" sldId="2147481653"/>
            <ac:picMk id="19" creationId="{D193CF57-0849-03CC-69FE-7540A1D1F70D}"/>
          </ac:picMkLst>
        </pc:picChg>
        <pc:picChg chg="del">
          <ac:chgData name="Carlotta Crotti" userId="d73c7d87-db34-448f-bd98-2fb5c28e5e38" providerId="ADAL" clId="{F9AF0E31-D62E-4FDA-B715-C9BDD6D5E2BF}" dt="2024-03-20T15:38:41.555" v="149" actId="478"/>
          <ac:picMkLst>
            <pc:docMk/>
            <pc:sldMk cId="1322797300" sldId="2147481653"/>
            <ac:picMk id="21" creationId="{0F12E092-685F-FA92-6165-5FF9E4C8D271}"/>
          </ac:picMkLst>
        </pc:picChg>
        <pc:picChg chg="del mod">
          <ac:chgData name="Carlotta Crotti" userId="d73c7d87-db34-448f-bd98-2fb5c28e5e38" providerId="ADAL" clId="{F9AF0E31-D62E-4FDA-B715-C9BDD6D5E2BF}" dt="2024-03-20T15:44:47.735" v="185" actId="478"/>
          <ac:picMkLst>
            <pc:docMk/>
            <pc:sldMk cId="1322797300" sldId="2147481653"/>
            <ac:picMk id="23" creationId="{00B36CD5-DEAB-7DD6-0391-B475E0875B1A}"/>
          </ac:picMkLst>
        </pc:picChg>
      </pc:sldChg>
      <pc:sldChg chg="modSp mod">
        <pc:chgData name="Carlotta Crotti" userId="d73c7d87-db34-448f-bd98-2fb5c28e5e38" providerId="ADAL" clId="{F9AF0E31-D62E-4FDA-B715-C9BDD6D5E2BF}" dt="2024-03-20T15:34:46.758" v="106" actId="20577"/>
        <pc:sldMkLst>
          <pc:docMk/>
          <pc:sldMk cId="931383551" sldId="2147481654"/>
        </pc:sldMkLst>
        <pc:spChg chg="mod">
          <ac:chgData name="Carlotta Crotti" userId="d73c7d87-db34-448f-bd98-2fb5c28e5e38" providerId="ADAL" clId="{F9AF0E31-D62E-4FDA-B715-C9BDD6D5E2BF}" dt="2024-03-20T15:34:09.053" v="90" actId="20577"/>
          <ac:spMkLst>
            <pc:docMk/>
            <pc:sldMk cId="931383551" sldId="2147481654"/>
            <ac:spMk id="5" creationId="{BF252557-36EF-80DF-A0A5-3ABF5606D60A}"/>
          </ac:spMkLst>
        </pc:spChg>
        <pc:spChg chg="mod">
          <ac:chgData name="Carlotta Crotti" userId="d73c7d87-db34-448f-bd98-2fb5c28e5e38" providerId="ADAL" clId="{F9AF0E31-D62E-4FDA-B715-C9BDD6D5E2BF}" dt="2024-03-20T15:33:13.350" v="66" actId="20577"/>
          <ac:spMkLst>
            <pc:docMk/>
            <pc:sldMk cId="931383551" sldId="2147481654"/>
            <ac:spMk id="6" creationId="{34D5B8EA-BBEC-C92C-2724-730EA16A5000}"/>
          </ac:spMkLst>
        </pc:spChg>
        <pc:spChg chg="mod">
          <ac:chgData name="Carlotta Crotti" userId="d73c7d87-db34-448f-bd98-2fb5c28e5e38" providerId="ADAL" clId="{F9AF0E31-D62E-4FDA-B715-C9BDD6D5E2BF}" dt="2024-03-20T15:34:13.598" v="92" actId="20577"/>
          <ac:spMkLst>
            <pc:docMk/>
            <pc:sldMk cId="931383551" sldId="2147481654"/>
            <ac:spMk id="7" creationId="{F8198227-8B73-79FA-917A-E814542BAF8A}"/>
          </ac:spMkLst>
        </pc:spChg>
        <pc:spChg chg="mod">
          <ac:chgData name="Carlotta Crotti" userId="d73c7d87-db34-448f-bd98-2fb5c28e5e38" providerId="ADAL" clId="{F9AF0E31-D62E-4FDA-B715-C9BDD6D5E2BF}" dt="2024-03-20T15:34:25.553" v="97" actId="20577"/>
          <ac:spMkLst>
            <pc:docMk/>
            <pc:sldMk cId="931383551" sldId="2147481654"/>
            <ac:spMk id="8" creationId="{881B0651-CEC4-6DEE-4380-7F00841F89AA}"/>
          </ac:spMkLst>
        </pc:spChg>
        <pc:spChg chg="mod">
          <ac:chgData name="Carlotta Crotti" userId="d73c7d87-db34-448f-bd98-2fb5c28e5e38" providerId="ADAL" clId="{F9AF0E31-D62E-4FDA-B715-C9BDD6D5E2BF}" dt="2024-03-20T15:33:58.326" v="79" actId="20577"/>
          <ac:spMkLst>
            <pc:docMk/>
            <pc:sldMk cId="931383551" sldId="2147481654"/>
            <ac:spMk id="9" creationId="{7B0608D4-2D0D-5422-999F-755F31C15819}"/>
          </ac:spMkLst>
        </pc:spChg>
        <pc:spChg chg="mod">
          <ac:chgData name="Carlotta Crotti" userId="d73c7d87-db34-448f-bd98-2fb5c28e5e38" providerId="ADAL" clId="{F9AF0E31-D62E-4FDA-B715-C9BDD6D5E2BF}" dt="2024-03-20T15:34:34.019" v="102" actId="20577"/>
          <ac:spMkLst>
            <pc:docMk/>
            <pc:sldMk cId="931383551" sldId="2147481654"/>
            <ac:spMk id="24" creationId="{E90B1630-DA11-CB87-3450-D0DA4BB626AC}"/>
          </ac:spMkLst>
        </pc:spChg>
        <pc:spChg chg="mod">
          <ac:chgData name="Carlotta Crotti" userId="d73c7d87-db34-448f-bd98-2fb5c28e5e38" providerId="ADAL" clId="{F9AF0E31-D62E-4FDA-B715-C9BDD6D5E2BF}" dt="2024-03-20T15:34:46.758" v="106" actId="20577"/>
          <ac:spMkLst>
            <pc:docMk/>
            <pc:sldMk cId="931383551" sldId="2147481654"/>
            <ac:spMk id="25" creationId="{D2CFD7D1-9437-BFB9-C7CA-187E8CBC5043}"/>
          </ac:spMkLst>
        </pc:spChg>
        <pc:spChg chg="mod">
          <ac:chgData name="Carlotta Crotti" userId="d73c7d87-db34-448f-bd98-2fb5c28e5e38" providerId="ADAL" clId="{F9AF0E31-D62E-4FDA-B715-C9BDD6D5E2BF}" dt="2024-03-20T15:33:44.076" v="77" actId="20577"/>
          <ac:spMkLst>
            <pc:docMk/>
            <pc:sldMk cId="931383551" sldId="2147481654"/>
            <ac:spMk id="174" creationId="{A84C6E81-ECCF-359A-CE5A-8736F8D35E13}"/>
          </ac:spMkLst>
        </pc:spChg>
        <pc:spChg chg="mod">
          <ac:chgData name="Carlotta Crotti" userId="d73c7d87-db34-448f-bd98-2fb5c28e5e38" providerId="ADAL" clId="{F9AF0E31-D62E-4FDA-B715-C9BDD6D5E2BF}" dt="2024-03-20T15:32:56.650" v="64" actId="207"/>
          <ac:spMkLst>
            <pc:docMk/>
            <pc:sldMk cId="931383551" sldId="2147481654"/>
            <ac:spMk id="227" creationId="{212B6C5F-1327-8CDE-50FF-508961CD43F5}"/>
          </ac:spMkLst>
        </pc:spChg>
        <pc:spChg chg="mod">
          <ac:chgData name="Carlotta Crotti" userId="d73c7d87-db34-448f-bd98-2fb5c28e5e38" providerId="ADAL" clId="{F9AF0E31-D62E-4FDA-B715-C9BDD6D5E2BF}" dt="2024-03-20T15:32:45.512" v="61" actId="207"/>
          <ac:spMkLst>
            <pc:docMk/>
            <pc:sldMk cId="931383551" sldId="2147481654"/>
            <ac:spMk id="233" creationId="{B257ED50-5525-A47B-8F69-6C77CE62F97F}"/>
          </ac:spMkLst>
        </pc:spChg>
      </pc:sldChg>
      <pc:sldChg chg="addSp delSp modSp add del mod">
        <pc:chgData name="Carlotta Crotti" userId="d73c7d87-db34-448f-bd98-2fb5c28e5e38" providerId="ADAL" clId="{F9AF0E31-D62E-4FDA-B715-C9BDD6D5E2BF}" dt="2024-03-20T15:44:26.278" v="183" actId="47"/>
        <pc:sldMkLst>
          <pc:docMk/>
          <pc:sldMk cId="1078476047" sldId="2147481655"/>
        </pc:sldMkLst>
        <pc:spChg chg="mod">
          <ac:chgData name="Carlotta Crotti" userId="d73c7d87-db34-448f-bd98-2fb5c28e5e38" providerId="ADAL" clId="{F9AF0E31-D62E-4FDA-B715-C9BDD6D5E2BF}" dt="2024-03-20T15:41:19.258" v="174" actId="1076"/>
          <ac:spMkLst>
            <pc:docMk/>
            <pc:sldMk cId="1078476047" sldId="2147481655"/>
            <ac:spMk id="2" creationId="{52F46E18-66A1-2E66-52CD-E04DEDA2BCC8}"/>
          </ac:spMkLst>
        </pc:spChg>
        <pc:spChg chg="del">
          <ac:chgData name="Carlotta Crotti" userId="d73c7d87-db34-448f-bd98-2fb5c28e5e38" providerId="ADAL" clId="{F9AF0E31-D62E-4FDA-B715-C9BDD6D5E2BF}" dt="2024-03-20T15:41:08.022" v="172" actId="478"/>
          <ac:spMkLst>
            <pc:docMk/>
            <pc:sldMk cId="1078476047" sldId="2147481655"/>
            <ac:spMk id="3" creationId="{C79E18D4-4629-C839-C7B1-7DE10C4DC7E4}"/>
          </ac:spMkLst>
        </pc:spChg>
        <pc:spChg chg="add mod">
          <ac:chgData name="Carlotta Crotti" userId="d73c7d87-db34-448f-bd98-2fb5c28e5e38" providerId="ADAL" clId="{F9AF0E31-D62E-4FDA-B715-C9BDD6D5E2BF}" dt="2024-03-20T15:41:04.710" v="171"/>
          <ac:spMkLst>
            <pc:docMk/>
            <pc:sldMk cId="1078476047" sldId="2147481655"/>
            <ac:spMk id="4" creationId="{C41C7523-6BFF-249D-8D9B-9B57AC972365}"/>
          </ac:spMkLst>
        </pc:spChg>
        <pc:spChg chg="add mod">
          <ac:chgData name="Carlotta Crotti" userId="d73c7d87-db34-448f-bd98-2fb5c28e5e38" providerId="ADAL" clId="{F9AF0E31-D62E-4FDA-B715-C9BDD6D5E2BF}" dt="2024-03-20T15:41:04.710" v="171"/>
          <ac:spMkLst>
            <pc:docMk/>
            <pc:sldMk cId="1078476047" sldId="2147481655"/>
            <ac:spMk id="5" creationId="{82A0712F-25F4-26B1-B2AE-58E92BB6D4B9}"/>
          </ac:spMkLst>
        </pc:spChg>
        <pc:spChg chg="del">
          <ac:chgData name="Carlotta Crotti" userId="d73c7d87-db34-448f-bd98-2fb5c28e5e38" providerId="ADAL" clId="{F9AF0E31-D62E-4FDA-B715-C9BDD6D5E2BF}" dt="2024-03-20T15:41:08.022" v="172" actId="478"/>
          <ac:spMkLst>
            <pc:docMk/>
            <pc:sldMk cId="1078476047" sldId="2147481655"/>
            <ac:spMk id="10" creationId="{6F05935D-9BB4-8782-F907-4363C57E0B4B}"/>
          </ac:spMkLst>
        </pc:spChg>
        <pc:spChg chg="add mod">
          <ac:chgData name="Carlotta Crotti" userId="d73c7d87-db34-448f-bd98-2fb5c28e5e38" providerId="ADAL" clId="{F9AF0E31-D62E-4FDA-B715-C9BDD6D5E2BF}" dt="2024-03-20T15:41:04.710" v="171"/>
          <ac:spMkLst>
            <pc:docMk/>
            <pc:sldMk cId="1078476047" sldId="2147481655"/>
            <ac:spMk id="11" creationId="{929723C7-6FB1-0D49-8F37-FBBFEDEC7D2A}"/>
          </ac:spMkLst>
        </pc:spChg>
        <pc:spChg chg="add mod">
          <ac:chgData name="Carlotta Crotti" userId="d73c7d87-db34-448f-bd98-2fb5c28e5e38" providerId="ADAL" clId="{F9AF0E31-D62E-4FDA-B715-C9BDD6D5E2BF}" dt="2024-03-20T15:41:04.710" v="171"/>
          <ac:spMkLst>
            <pc:docMk/>
            <pc:sldMk cId="1078476047" sldId="2147481655"/>
            <ac:spMk id="12" creationId="{E18A3A52-AA96-4FC2-9B68-A9868ACC11A7}"/>
          </ac:spMkLst>
        </pc:spChg>
        <pc:spChg chg="add mod">
          <ac:chgData name="Carlotta Crotti" userId="d73c7d87-db34-448f-bd98-2fb5c28e5e38" providerId="ADAL" clId="{F9AF0E31-D62E-4FDA-B715-C9BDD6D5E2BF}" dt="2024-03-20T15:41:04.710" v="171"/>
          <ac:spMkLst>
            <pc:docMk/>
            <pc:sldMk cId="1078476047" sldId="2147481655"/>
            <ac:spMk id="15" creationId="{DB60E834-2A6B-FDC5-F660-6CB5F0E59687}"/>
          </ac:spMkLst>
        </pc:spChg>
        <pc:spChg chg="del">
          <ac:chgData name="Carlotta Crotti" userId="d73c7d87-db34-448f-bd98-2fb5c28e5e38" providerId="ADAL" clId="{F9AF0E31-D62E-4FDA-B715-C9BDD6D5E2BF}" dt="2024-03-20T15:41:08.022" v="172" actId="478"/>
          <ac:spMkLst>
            <pc:docMk/>
            <pc:sldMk cId="1078476047" sldId="2147481655"/>
            <ac:spMk id="18" creationId="{ACFEA7A3-C48B-97AB-708D-2A4AB63E9145}"/>
          </ac:spMkLst>
        </pc:spChg>
        <pc:spChg chg="del">
          <ac:chgData name="Carlotta Crotti" userId="d73c7d87-db34-448f-bd98-2fb5c28e5e38" providerId="ADAL" clId="{F9AF0E31-D62E-4FDA-B715-C9BDD6D5E2BF}" dt="2024-03-20T15:41:08.022" v="172" actId="478"/>
          <ac:spMkLst>
            <pc:docMk/>
            <pc:sldMk cId="1078476047" sldId="2147481655"/>
            <ac:spMk id="20" creationId="{E4DEEBFB-1274-5A68-3A09-2F6F7126B38F}"/>
          </ac:spMkLst>
        </pc:spChg>
        <pc:spChg chg="add mod">
          <ac:chgData name="Carlotta Crotti" userId="d73c7d87-db34-448f-bd98-2fb5c28e5e38" providerId="ADAL" clId="{F9AF0E31-D62E-4FDA-B715-C9BDD6D5E2BF}" dt="2024-03-20T15:41:04.710" v="171"/>
          <ac:spMkLst>
            <pc:docMk/>
            <pc:sldMk cId="1078476047" sldId="2147481655"/>
            <ac:spMk id="21" creationId="{91E7C8FB-F8A4-1A61-F98B-0E84E82EB806}"/>
          </ac:spMkLst>
        </pc:spChg>
        <pc:spChg chg="del">
          <ac:chgData name="Carlotta Crotti" userId="d73c7d87-db34-448f-bd98-2fb5c28e5e38" providerId="ADAL" clId="{F9AF0E31-D62E-4FDA-B715-C9BDD6D5E2BF}" dt="2024-03-20T15:41:08.022" v="172" actId="478"/>
          <ac:spMkLst>
            <pc:docMk/>
            <pc:sldMk cId="1078476047" sldId="2147481655"/>
            <ac:spMk id="24" creationId="{8FF41B3F-E54C-6B17-8C83-BE0921614CCC}"/>
          </ac:spMkLst>
        </pc:spChg>
        <pc:spChg chg="del">
          <ac:chgData name="Carlotta Crotti" userId="d73c7d87-db34-448f-bd98-2fb5c28e5e38" providerId="ADAL" clId="{F9AF0E31-D62E-4FDA-B715-C9BDD6D5E2BF}" dt="2024-03-20T15:41:08.022" v="172" actId="478"/>
          <ac:spMkLst>
            <pc:docMk/>
            <pc:sldMk cId="1078476047" sldId="2147481655"/>
            <ac:spMk id="25" creationId="{7E4B19C7-42F1-9C51-124B-5234D3BB1C7D}"/>
          </ac:spMkLst>
        </pc:spChg>
        <pc:spChg chg="add mod">
          <ac:chgData name="Carlotta Crotti" userId="d73c7d87-db34-448f-bd98-2fb5c28e5e38" providerId="ADAL" clId="{F9AF0E31-D62E-4FDA-B715-C9BDD6D5E2BF}" dt="2024-03-20T15:41:04.710" v="171"/>
          <ac:spMkLst>
            <pc:docMk/>
            <pc:sldMk cId="1078476047" sldId="2147481655"/>
            <ac:spMk id="26" creationId="{53011068-6A6A-9D99-C844-075BE34929C8}"/>
          </ac:spMkLst>
        </pc:spChg>
        <pc:spChg chg="del">
          <ac:chgData name="Carlotta Crotti" userId="d73c7d87-db34-448f-bd98-2fb5c28e5e38" providerId="ADAL" clId="{F9AF0E31-D62E-4FDA-B715-C9BDD6D5E2BF}" dt="2024-03-20T15:41:08.022" v="172" actId="478"/>
          <ac:spMkLst>
            <pc:docMk/>
            <pc:sldMk cId="1078476047" sldId="2147481655"/>
            <ac:spMk id="27" creationId="{550F8E5E-362E-C359-E1CD-9A764B383F3F}"/>
          </ac:spMkLst>
        </pc:spChg>
        <pc:spChg chg="add mod">
          <ac:chgData name="Carlotta Crotti" userId="d73c7d87-db34-448f-bd98-2fb5c28e5e38" providerId="ADAL" clId="{F9AF0E31-D62E-4FDA-B715-C9BDD6D5E2BF}" dt="2024-03-20T15:41:04.710" v="171"/>
          <ac:spMkLst>
            <pc:docMk/>
            <pc:sldMk cId="1078476047" sldId="2147481655"/>
            <ac:spMk id="29" creationId="{3894A241-5E03-F9A9-1A39-D56C9252D903}"/>
          </ac:spMkLst>
        </pc:spChg>
        <pc:spChg chg="add mod">
          <ac:chgData name="Carlotta Crotti" userId="d73c7d87-db34-448f-bd98-2fb5c28e5e38" providerId="ADAL" clId="{F9AF0E31-D62E-4FDA-B715-C9BDD6D5E2BF}" dt="2024-03-20T15:41:04.710" v="171"/>
          <ac:spMkLst>
            <pc:docMk/>
            <pc:sldMk cId="1078476047" sldId="2147481655"/>
            <ac:spMk id="30" creationId="{8CC72F64-449D-A5E7-F202-6956259CEE6B}"/>
          </ac:spMkLst>
        </pc:spChg>
        <pc:spChg chg="add mod">
          <ac:chgData name="Carlotta Crotti" userId="d73c7d87-db34-448f-bd98-2fb5c28e5e38" providerId="ADAL" clId="{F9AF0E31-D62E-4FDA-B715-C9BDD6D5E2BF}" dt="2024-03-20T15:41:04.710" v="171"/>
          <ac:spMkLst>
            <pc:docMk/>
            <pc:sldMk cId="1078476047" sldId="2147481655"/>
            <ac:spMk id="31" creationId="{A7B0D1BE-1084-BCE5-06DF-3BC0A1C0CEB4}"/>
          </ac:spMkLst>
        </pc:spChg>
        <pc:spChg chg="add mod">
          <ac:chgData name="Carlotta Crotti" userId="d73c7d87-db34-448f-bd98-2fb5c28e5e38" providerId="ADAL" clId="{F9AF0E31-D62E-4FDA-B715-C9BDD6D5E2BF}" dt="2024-03-20T15:41:08.764" v="173"/>
          <ac:spMkLst>
            <pc:docMk/>
            <pc:sldMk cId="1078476047" sldId="2147481655"/>
            <ac:spMk id="32" creationId="{FE4A6AB7-2F5F-2798-77D1-245444E07DF0}"/>
          </ac:spMkLst>
        </pc:spChg>
        <pc:spChg chg="add mod">
          <ac:chgData name="Carlotta Crotti" userId="d73c7d87-db34-448f-bd98-2fb5c28e5e38" providerId="ADAL" clId="{F9AF0E31-D62E-4FDA-B715-C9BDD6D5E2BF}" dt="2024-03-20T15:41:47.695" v="180" actId="1076"/>
          <ac:spMkLst>
            <pc:docMk/>
            <pc:sldMk cId="1078476047" sldId="2147481655"/>
            <ac:spMk id="33" creationId="{82271B4B-5E7F-F4B3-C0F3-2E231095F09C}"/>
          </ac:spMkLst>
        </pc:spChg>
        <pc:spChg chg="add del mod">
          <ac:chgData name="Carlotta Crotti" userId="d73c7d87-db34-448f-bd98-2fb5c28e5e38" providerId="ADAL" clId="{F9AF0E31-D62E-4FDA-B715-C9BDD6D5E2BF}" dt="2024-03-20T15:41:38.309" v="178" actId="478"/>
          <ac:spMkLst>
            <pc:docMk/>
            <pc:sldMk cId="1078476047" sldId="2147481655"/>
            <ac:spMk id="34" creationId="{B83DFC49-F59E-02C1-C567-3621D79CA469}"/>
          </ac:spMkLst>
        </pc:spChg>
        <pc:spChg chg="add mod">
          <ac:chgData name="Carlotta Crotti" userId="d73c7d87-db34-448f-bd98-2fb5c28e5e38" providerId="ADAL" clId="{F9AF0E31-D62E-4FDA-B715-C9BDD6D5E2BF}" dt="2024-03-20T15:41:08.764" v="173"/>
          <ac:spMkLst>
            <pc:docMk/>
            <pc:sldMk cId="1078476047" sldId="2147481655"/>
            <ac:spMk id="35" creationId="{F5CBA32B-DE13-A71F-B04C-A47FAF32F8ED}"/>
          </ac:spMkLst>
        </pc:spChg>
        <pc:spChg chg="add mod">
          <ac:chgData name="Carlotta Crotti" userId="d73c7d87-db34-448f-bd98-2fb5c28e5e38" providerId="ADAL" clId="{F9AF0E31-D62E-4FDA-B715-C9BDD6D5E2BF}" dt="2024-03-20T15:41:08.764" v="173"/>
          <ac:spMkLst>
            <pc:docMk/>
            <pc:sldMk cId="1078476047" sldId="2147481655"/>
            <ac:spMk id="37" creationId="{D615B291-C635-DBD6-9F35-1605B34FD90E}"/>
          </ac:spMkLst>
        </pc:spChg>
        <pc:spChg chg="add del mod">
          <ac:chgData name="Carlotta Crotti" userId="d73c7d87-db34-448f-bd98-2fb5c28e5e38" providerId="ADAL" clId="{F9AF0E31-D62E-4FDA-B715-C9BDD6D5E2BF}" dt="2024-03-20T15:41:41.804" v="179" actId="478"/>
          <ac:spMkLst>
            <pc:docMk/>
            <pc:sldMk cId="1078476047" sldId="2147481655"/>
            <ac:spMk id="39" creationId="{8D4A353B-E93E-196B-B2CD-674AFCB8BD1B}"/>
          </ac:spMkLst>
        </pc:spChg>
        <pc:spChg chg="add mod">
          <ac:chgData name="Carlotta Crotti" userId="d73c7d87-db34-448f-bd98-2fb5c28e5e38" providerId="ADAL" clId="{F9AF0E31-D62E-4FDA-B715-C9BDD6D5E2BF}" dt="2024-03-20T15:41:47.695" v="180" actId="1076"/>
          <ac:spMkLst>
            <pc:docMk/>
            <pc:sldMk cId="1078476047" sldId="2147481655"/>
            <ac:spMk id="41" creationId="{AAA2D810-7D11-DCA2-9E84-8A5B9FCE624C}"/>
          </ac:spMkLst>
        </pc:spChg>
        <pc:spChg chg="add mod">
          <ac:chgData name="Carlotta Crotti" userId="d73c7d87-db34-448f-bd98-2fb5c28e5e38" providerId="ADAL" clId="{F9AF0E31-D62E-4FDA-B715-C9BDD6D5E2BF}" dt="2024-03-20T15:41:35.623" v="176" actId="207"/>
          <ac:spMkLst>
            <pc:docMk/>
            <pc:sldMk cId="1078476047" sldId="2147481655"/>
            <ac:spMk id="42" creationId="{96D60DF8-1176-DEA1-55AF-6418422FF050}"/>
          </ac:spMkLst>
        </pc:spChg>
        <pc:spChg chg="add del mod">
          <ac:chgData name="Carlotta Crotti" userId="d73c7d87-db34-448f-bd98-2fb5c28e5e38" providerId="ADAL" clId="{F9AF0E31-D62E-4FDA-B715-C9BDD6D5E2BF}" dt="2024-03-20T15:41:41.804" v="179" actId="478"/>
          <ac:spMkLst>
            <pc:docMk/>
            <pc:sldMk cId="1078476047" sldId="2147481655"/>
            <ac:spMk id="43" creationId="{EED8F655-4EA7-2B51-43F6-C3E48C360545}"/>
          </ac:spMkLst>
        </pc:spChg>
        <pc:spChg chg="add mod">
          <ac:chgData name="Carlotta Crotti" userId="d73c7d87-db34-448f-bd98-2fb5c28e5e38" providerId="ADAL" clId="{F9AF0E31-D62E-4FDA-B715-C9BDD6D5E2BF}" dt="2024-03-20T15:42:29.381" v="182" actId="207"/>
          <ac:spMkLst>
            <pc:docMk/>
            <pc:sldMk cId="1078476047" sldId="2147481655"/>
            <ac:spMk id="44" creationId="{E0DFC342-A3D6-0FED-BE1B-DF19FE631F2C}"/>
          </ac:spMkLst>
        </pc:spChg>
        <pc:picChg chg="mod">
          <ac:chgData name="Carlotta Crotti" userId="d73c7d87-db34-448f-bd98-2fb5c28e5e38" providerId="ADAL" clId="{F9AF0E31-D62E-4FDA-B715-C9BDD6D5E2BF}" dt="2024-03-20T15:41:19.258" v="174" actId="1076"/>
          <ac:picMkLst>
            <pc:docMk/>
            <pc:sldMk cId="1078476047" sldId="2147481655"/>
            <ac:picMk id="8" creationId="{6252B09B-3BF5-F776-3BF0-B89B8717D22A}"/>
          </ac:picMkLst>
        </pc:picChg>
        <pc:picChg chg="add mod">
          <ac:chgData name="Carlotta Crotti" userId="d73c7d87-db34-448f-bd98-2fb5c28e5e38" providerId="ADAL" clId="{F9AF0E31-D62E-4FDA-B715-C9BDD6D5E2BF}" dt="2024-03-20T15:41:04.710" v="171"/>
          <ac:picMkLst>
            <pc:docMk/>
            <pc:sldMk cId="1078476047" sldId="2147481655"/>
            <ac:picMk id="14" creationId="{485492A0-4E1A-376E-AFFC-ECC63FE2699C}"/>
          </ac:picMkLst>
        </pc:picChg>
        <pc:picChg chg="add mod">
          <ac:chgData name="Carlotta Crotti" userId="d73c7d87-db34-448f-bd98-2fb5c28e5e38" providerId="ADAL" clId="{F9AF0E31-D62E-4FDA-B715-C9BDD6D5E2BF}" dt="2024-03-20T15:41:04.710" v="171"/>
          <ac:picMkLst>
            <pc:docMk/>
            <pc:sldMk cId="1078476047" sldId="2147481655"/>
            <ac:picMk id="17" creationId="{BC6F6D5D-DF7D-B84F-7FC5-C4B7D304ACA7}"/>
          </ac:picMkLst>
        </pc:picChg>
        <pc:picChg chg="del">
          <ac:chgData name="Carlotta Crotti" userId="d73c7d87-db34-448f-bd98-2fb5c28e5e38" providerId="ADAL" clId="{F9AF0E31-D62E-4FDA-B715-C9BDD6D5E2BF}" dt="2024-03-20T15:41:08.022" v="172" actId="478"/>
          <ac:picMkLst>
            <pc:docMk/>
            <pc:sldMk cId="1078476047" sldId="2147481655"/>
            <ac:picMk id="19" creationId="{D193CF57-0849-03CC-69FE-7540A1D1F70D}"/>
          </ac:picMkLst>
        </pc:picChg>
        <pc:picChg chg="add mod">
          <ac:chgData name="Carlotta Crotti" userId="d73c7d87-db34-448f-bd98-2fb5c28e5e38" providerId="ADAL" clId="{F9AF0E31-D62E-4FDA-B715-C9BDD6D5E2BF}" dt="2024-03-20T15:41:04.710" v="171"/>
          <ac:picMkLst>
            <pc:docMk/>
            <pc:sldMk cId="1078476047" sldId="2147481655"/>
            <ac:picMk id="22" creationId="{02006F55-F963-AC74-BA17-08B301BB02F4}"/>
          </ac:picMkLst>
        </pc:picChg>
        <pc:picChg chg="del">
          <ac:chgData name="Carlotta Crotti" userId="d73c7d87-db34-448f-bd98-2fb5c28e5e38" providerId="ADAL" clId="{F9AF0E31-D62E-4FDA-B715-C9BDD6D5E2BF}" dt="2024-03-20T15:41:08.022" v="172" actId="478"/>
          <ac:picMkLst>
            <pc:docMk/>
            <pc:sldMk cId="1078476047" sldId="2147481655"/>
            <ac:picMk id="23" creationId="{00B36CD5-DEAB-7DD6-0391-B475E0875B1A}"/>
          </ac:picMkLst>
        </pc:picChg>
        <pc:picChg chg="add mod">
          <ac:chgData name="Carlotta Crotti" userId="d73c7d87-db34-448f-bd98-2fb5c28e5e38" providerId="ADAL" clId="{F9AF0E31-D62E-4FDA-B715-C9BDD6D5E2BF}" dt="2024-03-20T15:41:08.764" v="173"/>
          <ac:picMkLst>
            <pc:docMk/>
            <pc:sldMk cId="1078476047" sldId="2147481655"/>
            <ac:picMk id="36" creationId="{D703D83A-D7D5-0800-C2A4-72FE782711AC}"/>
          </ac:picMkLst>
        </pc:picChg>
        <pc:picChg chg="add del mod">
          <ac:chgData name="Carlotta Crotti" userId="d73c7d87-db34-448f-bd98-2fb5c28e5e38" providerId="ADAL" clId="{F9AF0E31-D62E-4FDA-B715-C9BDD6D5E2BF}" dt="2024-03-20T15:41:41.804" v="179" actId="478"/>
          <ac:picMkLst>
            <pc:docMk/>
            <pc:sldMk cId="1078476047" sldId="2147481655"/>
            <ac:picMk id="38" creationId="{50AA8A2B-2D1E-68C2-17E7-54F3985A9A2B}"/>
          </ac:picMkLst>
        </pc:picChg>
        <pc:picChg chg="add mod">
          <ac:chgData name="Carlotta Crotti" userId="d73c7d87-db34-448f-bd98-2fb5c28e5e38" providerId="ADAL" clId="{F9AF0E31-D62E-4FDA-B715-C9BDD6D5E2BF}" dt="2024-03-20T15:41:47.695" v="180" actId="1076"/>
          <ac:picMkLst>
            <pc:docMk/>
            <pc:sldMk cId="1078476047" sldId="2147481655"/>
            <ac:picMk id="40" creationId="{9BA74846-C589-2562-C991-C8903BDEAE87}"/>
          </ac:picMkLst>
        </pc:picChg>
      </pc:sldChg>
    </pc:docChg>
  </pc:docChgLst>
  <pc:docChgLst>
    <pc:chgData name="Jeroen Van Lent" userId="2dba8c45-ff09-42fc-954c-10df0da2ac46" providerId="ADAL" clId="{5C85B48E-34AE-4354-B854-A4227C9AD30B}"/>
    <pc:docChg chg="modSld sldOrd">
      <pc:chgData name="Jeroen Van Lent" userId="2dba8c45-ff09-42fc-954c-10df0da2ac46" providerId="ADAL" clId="{5C85B48E-34AE-4354-B854-A4227C9AD30B}" dt="2023-10-19T07:48:40.414" v="1"/>
      <pc:docMkLst>
        <pc:docMk/>
      </pc:docMkLst>
      <pc:sldChg chg="ord">
        <pc:chgData name="Jeroen Van Lent" userId="2dba8c45-ff09-42fc-954c-10df0da2ac46" providerId="ADAL" clId="{5C85B48E-34AE-4354-B854-A4227C9AD30B}" dt="2023-10-19T07:48:40.414" v="1"/>
        <pc:sldMkLst>
          <pc:docMk/>
          <pc:sldMk cId="3438157603" sldId="2147481565"/>
        </pc:sldMkLst>
      </pc:sldChg>
    </pc:docChg>
  </pc:docChgLst>
  <pc:docChgLst>
    <pc:chgData name="Hrvoje Grganovic" userId="S::hgrganov@emeal.nttdata.com::8cd9cce3-e1dd-439b-af78-ed5fdcec60bb" providerId="AD" clId="Web-{D6C8A5FF-81E4-97BB-18DC-204B9248F55F}"/>
    <pc:docChg chg="modSld">
      <pc:chgData name="Hrvoje Grganovic" userId="S::hgrganov@emeal.nttdata.com::8cd9cce3-e1dd-439b-af78-ed5fdcec60bb" providerId="AD" clId="Web-{D6C8A5FF-81E4-97BB-18DC-204B9248F55F}" dt="2024-02-06T16:33:14.257" v="17" actId="20577"/>
      <pc:docMkLst>
        <pc:docMk/>
      </pc:docMkLst>
      <pc:sldChg chg="addSp modSp">
        <pc:chgData name="Hrvoje Grganovic" userId="S::hgrganov@emeal.nttdata.com::8cd9cce3-e1dd-439b-af78-ed5fdcec60bb" providerId="AD" clId="Web-{D6C8A5FF-81E4-97BB-18DC-204B9248F55F}" dt="2024-02-06T16:33:14.257" v="17" actId="20577"/>
        <pc:sldMkLst>
          <pc:docMk/>
          <pc:sldMk cId="1291713579" sldId="2147481587"/>
        </pc:sldMkLst>
        <pc:spChg chg="add mod">
          <ac:chgData name="Hrvoje Grganovic" userId="S::hgrganov@emeal.nttdata.com::8cd9cce3-e1dd-439b-af78-ed5fdcec60bb" providerId="AD" clId="Web-{D6C8A5FF-81E4-97BB-18DC-204B9248F55F}" dt="2024-02-06T16:33:14.257" v="17" actId="20577"/>
          <ac:spMkLst>
            <pc:docMk/>
            <pc:sldMk cId="1291713579" sldId="2147481587"/>
            <ac:spMk id="6" creationId="{6D837848-D5FA-0D4E-CAE6-669DEFFD1E32}"/>
          </ac:spMkLst>
        </pc:spChg>
        <pc:picChg chg="add mod">
          <ac:chgData name="Hrvoje Grganovic" userId="S::hgrganov@emeal.nttdata.com::8cd9cce3-e1dd-439b-af78-ed5fdcec60bb" providerId="AD" clId="Web-{D6C8A5FF-81E4-97BB-18DC-204B9248F55F}" dt="2024-02-06T16:32:38.458" v="5" actId="1076"/>
          <ac:picMkLst>
            <pc:docMk/>
            <pc:sldMk cId="1291713579" sldId="2147481587"/>
            <ac:picMk id="4" creationId="{AE225744-AD21-042D-DB44-3C2937C4D4EF}"/>
          </ac:picMkLst>
        </pc:picChg>
      </pc:sldChg>
    </pc:docChg>
  </pc:docChgLst>
  <pc:docChgLst>
    <pc:chgData name="Nuria Moyes Prellezo" userId="c0805bb3-1afb-476e-905b-1a9100a61aae" providerId="ADAL" clId="{B208EEC7-7005-477C-B52E-5A3029D2FC84}"/>
    <pc:docChg chg="">
      <pc:chgData name="Nuria Moyes Prellezo" userId="c0805bb3-1afb-476e-905b-1a9100a61aae" providerId="ADAL" clId="{B208EEC7-7005-477C-B52E-5A3029D2FC84}" dt="2023-10-17T13:06:10.642" v="0" actId="2056"/>
      <pc:docMkLst>
        <pc:docMk/>
      </pc:docMkLst>
      <pc:sldChg chg="modCm">
        <pc:chgData name="Nuria Moyes Prellezo" userId="c0805bb3-1afb-476e-905b-1a9100a61aae" providerId="ADAL" clId="{B208EEC7-7005-477C-B52E-5A3029D2FC84}" dt="2023-10-17T13:06:10.642" v="0" actId="2056"/>
        <pc:sldMkLst>
          <pc:docMk/>
          <pc:sldMk cId="581119503" sldId="214748154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Nuria Moyes Prellezo" userId="c0805bb3-1afb-476e-905b-1a9100a61aae" providerId="ADAL" clId="{B208EEC7-7005-477C-B52E-5A3029D2FC84}" dt="2023-10-17T13:06:10.642" v="0" actId="2056"/>
              <pc2:cmMkLst xmlns:pc2="http://schemas.microsoft.com/office/powerpoint/2019/9/main/command">
                <pc:docMk/>
                <pc:sldMk cId="581119503" sldId="2147481547"/>
                <pc2:cmMk id="{EE4A01B1-D13B-45D2-BFF1-6E8A86ED37D5}"/>
              </pc2:cmMkLst>
            </pc226:cmChg>
          </p:ext>
        </pc:extLst>
      </pc:sldChg>
    </pc:docChg>
  </pc:docChgLst>
  <pc:docChgLst>
    <pc:chgData name="Giacomo Bulian" userId="68f6dbed-ead1-46cb-9e4b-b45a5a79b583" providerId="ADAL" clId="{2A225F8A-294A-4389-965E-4BC15CA077C5}"/>
    <pc:docChg chg="undo custSel addSld delSld modSld">
      <pc:chgData name="Giacomo Bulian" userId="68f6dbed-ead1-46cb-9e4b-b45a5a79b583" providerId="ADAL" clId="{2A225F8A-294A-4389-965E-4BC15CA077C5}" dt="2024-02-06T17:09:39.769" v="98"/>
      <pc:docMkLst>
        <pc:docMk/>
      </pc:docMkLst>
      <pc:sldChg chg="addSp delSp modSp">
        <pc:chgData name="Giacomo Bulian" userId="68f6dbed-ead1-46cb-9e4b-b45a5a79b583" providerId="ADAL" clId="{2A225F8A-294A-4389-965E-4BC15CA077C5}" dt="2024-02-06T15:56:07.673" v="1"/>
        <pc:sldMkLst>
          <pc:docMk/>
          <pc:sldMk cId="862309877" sldId="2147481555"/>
        </pc:sldMkLst>
        <pc:spChg chg="add 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" creationId="{DF6D3F7D-F270-AEB4-59FC-D20B36EB4E4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8" creationId="{678E2B9D-2D13-10B5-EEA2-EF69B6CBB93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" creationId="{A73559BA-181C-E398-CAD3-BB8119AC610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10" creationId="{1572B69B-4704-CB61-4DB8-6ED5B771A03C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11" creationId="{A5F178EF-72E1-F7F1-180B-C2D2893BED6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12" creationId="{D9B450EA-9FEE-4EAD-CF8D-82DCE3FDE2F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13" creationId="{991B721B-9A6F-BBC5-3FFC-177FE13543B3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14" creationId="{F2DF894D-0448-1070-BF02-67926771DC9C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15" creationId="{A3120A4C-9F78-C567-C684-2CBD29FB3AEF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16" creationId="{A0973948-0838-2061-7DA2-CD40C5025A7E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17" creationId="{5D7FFDC0-F554-E3E8-796A-B5174F657523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18" creationId="{85DB0FCD-D8E4-549E-443A-C2FC31AE6A79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19" creationId="{9342B816-6777-BD81-F147-8A5F2EB42698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0" creationId="{46FE0130-6553-60A3-7FA5-015B5CE4951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1" creationId="{6EF6760D-BCC8-4AC0-5B9C-239E42E189CC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2" creationId="{7667B21B-2674-1136-4331-8E61C65A2965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3" creationId="{10581A31-5E21-1640-C94C-785D56EF526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5" creationId="{4EA8656B-7873-8B05-F837-E74257930DE4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6" creationId="{C8B61A63-DCB1-3E53-AA35-675AA351F4F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7" creationId="{89A2A31B-DFAA-B69A-46D7-3803CBBF4DBE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8" creationId="{F90F2E9B-F884-B997-F545-A84C7F388C6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9" creationId="{00CC62DD-DBAE-3B87-F141-759917E5CEEA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0" creationId="{7E927B92-0DCC-E0E5-A3CE-858C70B4FC1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1" creationId="{2CB484B8-FCC1-DED8-BE96-7293EF2A7CC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2" creationId="{6A8D3337-B62A-322A-E8B0-080211761C87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3" creationId="{1688ED2F-DA83-B87F-17E8-73A10BEB52DC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4" creationId="{86201EF1-F185-090D-5055-19175B2498B9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5" creationId="{28DA801C-53D4-71CF-0225-D77DAE3C4DD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6" creationId="{F1F89BF7-9990-2DB6-68A3-30B97A66530E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7" creationId="{932DE0FE-5C9D-0DDD-98A1-19EE36F912B8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8" creationId="{CDA8BA74-7584-1DA4-083F-091D0F472005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9" creationId="{6217DEA9-6604-72EB-BCF5-022935F99A4E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40" creationId="{BBD45E22-55A6-389F-B5BE-B91A7C5AF9AD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41" creationId="{CA297CF4-0D80-64D0-0DCD-9719D3C176A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42" creationId="{86DEA23A-3837-D023-3AAF-3C24FE53F604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43" creationId="{3269658E-1EBC-2304-5985-91A69D4642F9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44" creationId="{D72208F2-9CF4-8086-3EDD-FF796EE472D5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45" creationId="{AB4CB3C7-D280-44F6-D77E-F655FDACCDF5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46" creationId="{D10973EB-73C8-795C-3386-38D28A0D8F0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47" creationId="{0F488869-2DFC-9AF9-D63F-1D0BA1F89C48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48" creationId="{83E996DB-FEC8-C683-69CE-C7451EF0C8DA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49" creationId="{B1FEC159-3621-C384-D645-CC2958612C6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51" creationId="{F5BCF15C-6997-E227-2E65-E89B83D2E41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53" creationId="{3D3325D0-14E4-3CAC-C26F-510B01AB04EB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54" creationId="{61537C6A-9307-2F33-089F-185658C0520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55" creationId="{57B35044-7616-56F2-FB59-9C8B51C8F44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56" creationId="{CC62856C-2DDA-F57C-9441-2F970344FF5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57" creationId="{1AB327C7-94F0-DA23-DEAD-E79E824848AE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58" creationId="{F864C688-74B0-DFEB-75B4-66F07B7F1327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59" creationId="{F5E4EAD5-424B-B2B2-D383-1F25748ED3A4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60" creationId="{56CC2C4D-1378-8F26-CB0D-0275A83DFDC8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61" creationId="{376A106D-302D-466C-3079-C4123FFAC234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62" creationId="{8ADB7FC7-0E68-DA0C-6E2B-C691C8DB5DBB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63" creationId="{23F4B53B-F1F6-ED70-310F-38737FD607B3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77" creationId="{5ADEA098-A185-642B-14F7-7B05F34D34B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78" creationId="{E587DA2A-8748-6F10-211A-1E6F68167D34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79" creationId="{7D6B806C-DC5E-43D5-B819-5636F8D0E11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80" creationId="{1A467608-3B22-6025-6CFC-CA255B92BFB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81" creationId="{2C1CA6D3-FC97-5245-60AF-816EC939910C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82" creationId="{E07DFFA9-A42B-9B40-41B5-BAB446336C7A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83" creationId="{3C6E9F08-F84A-D710-5462-16B78527CE45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84" creationId="{FB46576F-2C5A-B258-24F8-383AD6D0C8F4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85" creationId="{3D56D473-99DF-229C-2724-B0E0201CA77D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86" creationId="{33DBA6A5-AA61-0157-AC52-C48592B073B7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87" creationId="{D165FBEF-AC10-7C72-5703-7FEB33D3812E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88" creationId="{07B22752-A6B2-5279-1C94-BB3E8094226E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89" creationId="{D5B43A6F-6FFA-8C21-AB30-CF408D4B7983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90" creationId="{68BEBFEB-4AA7-5251-2308-28E35764F1D4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91" creationId="{7EC3ADA2-819A-D473-F463-883E8F51010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92" creationId="{62937CFA-7C11-3F43-9E96-317D2E2D3FFA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94" creationId="{85EFF61D-4E0E-B6AA-001E-B80AF700B0EB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95" creationId="{E89231C4-094C-4725-3B3D-35B5FB9D76E5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96" creationId="{F1454A9E-F263-2ABD-797B-BC1CDCAC34CD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97" creationId="{5DBB5AD1-DB98-D4FF-EB05-29B97DD8F0C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98" creationId="{8016D4F1-88EC-D77C-4EE6-330D1ED3986E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299" creationId="{9314B893-F965-9D3A-7797-0677DC8C836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00" creationId="{E9C39B56-3A4D-9203-A8A9-038E79866B09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01" creationId="{0434CED4-F0A3-BAD0-5CE2-DFB212A62AF3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02" creationId="{E496F7AA-5C74-ECD4-B77D-8B58742A65A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03" creationId="{025CB934-3F33-4173-8681-2BA1F3FE300E}"/>
          </ac:spMkLst>
        </pc:spChg>
        <pc:spChg chg="add 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04" creationId="{B5B3E61A-B921-F633-43C5-0580338844B7}"/>
          </ac:spMkLst>
        </pc:spChg>
        <pc:spChg chg="add 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05" creationId="{F3D22B1E-AABA-A9B2-6158-CDA0D5CEA5B9}"/>
          </ac:spMkLst>
        </pc:spChg>
        <pc:spChg chg="add 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06" creationId="{AFBC2D1A-3A3D-0997-DEB8-C620512A3AF0}"/>
          </ac:spMkLst>
        </pc:spChg>
        <pc:spChg chg="add 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08" creationId="{FAE40E78-892D-EA05-C144-759F17B62222}"/>
          </ac:spMkLst>
        </pc:spChg>
        <pc:spChg chg="add 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09" creationId="{4A4A05DC-BC0F-FA02-EECA-6F936CA88437}"/>
          </ac:spMkLst>
        </pc:spChg>
        <pc:spChg chg="add 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10" creationId="{D765D621-80C3-18EF-6BAC-DFEAF01A9868}"/>
          </ac:spMkLst>
        </pc:spChg>
        <pc:spChg chg="add 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12" creationId="{9312FCDA-2991-25B1-E8C5-2FFC84201BE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14" creationId="{B1D95C9B-5FF2-2200-1454-F2431C1AC1EC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15" creationId="{7227C24F-43EB-1121-28AB-7A6A44AE43C4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16" creationId="{03CB9A44-850B-77EE-6EC3-1020F634D1B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17" creationId="{6B7B5C44-E0B4-F894-C50F-859183E02059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18" creationId="{E8A3AFFA-1CDD-7D07-245D-922A10670EBB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19" creationId="{AF1921B0-AE52-E735-08F9-377C09CCDB15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20" creationId="{B35C5281-83B2-3A33-C9EF-ADACBF84A02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21" creationId="{B75ED1F4-E25B-ADD4-F8B8-2E4C795EE3A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22" creationId="{390377ED-B88B-E4E1-9AFF-9F17AE0CD94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23" creationId="{7C029882-4D22-B74F-7568-E423A7776AF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24" creationId="{10ED3EF4-F6E9-BCDA-B3CD-2986C5A8EE24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25" creationId="{BE7AADCE-AAB6-22C5-56E8-16E85CB83CB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26" creationId="{CA699F3D-D69C-04C7-B873-CE25FA91124D}"/>
          </ac:spMkLst>
        </pc:spChg>
        <pc:spChg chg="add 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27" creationId="{EE4CA5B3-63FE-6C36-51C6-757E6B393414}"/>
          </ac:spMkLst>
        </pc:spChg>
        <pc:spChg chg="add 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28" creationId="{90748635-BF6C-95E6-6952-12B8E3D65396}"/>
          </ac:spMkLst>
        </pc:spChg>
        <pc:spChg chg="add 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29" creationId="{6300615C-B521-829E-F22C-19095D03B90C}"/>
          </ac:spMkLst>
        </pc:spChg>
        <pc:spChg chg="add 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31" creationId="{C7ED4D9C-8AC6-B673-2873-A25849154AF9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33" creationId="{D546D10F-D547-2646-98D0-6CE280F9822E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34" creationId="{86E6F273-8C70-F7DD-F2A1-1C0BDA21FD9B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35" creationId="{0185D198-3A4C-F753-9D8F-3380C538506A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36" creationId="{3BF8D50F-B3B6-743E-75EE-2508131F386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37" creationId="{6B1B8FA0-1076-DAE7-F974-BFBDE32FB42E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38" creationId="{32C7C4A3-BE68-654F-DBEA-8CC20DAB6E7C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39" creationId="{7B574373-FD75-B3D3-F2D8-3866B932B6F3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40" creationId="{FBC02CBA-3A7F-991F-E2D1-6F7FD47B043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41" creationId="{9FD99027-0D9F-A440-F386-9DBE89947095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42" creationId="{F1338267-655C-B0F9-A3E4-2FA9A66AA098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43" creationId="{7EA8461A-81A7-118C-00EC-DAAA0FB3D1B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44" creationId="{509CAA4E-09A3-7A46-0846-58BD5B011CA4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45" creationId="{F757F995-FF51-8AEA-2F1B-8FA04B71914D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46" creationId="{1E01A0BC-02BD-9610-BD5C-CFB68B4D79B4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47" creationId="{9D347F8A-4B3F-989E-7865-23F03480CBE9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48" creationId="{3142B7BA-6541-1A4D-7E09-F6BBA749B2DA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49" creationId="{158FCF58-4AE8-449F-B495-C2255CFAC56C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50" creationId="{B78710F8-0D3F-5D96-8640-D969A24EF1FD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51" creationId="{CA60734C-6522-0630-AEFD-06084A4138E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52" creationId="{51E5CC03-4A25-941D-866F-0ABA5A17970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53" creationId="{7CD15FBA-C0EB-A9DA-5DC1-DC9172691873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54" creationId="{228FFB7D-F14F-8629-0E8E-77F7CF48A1C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55" creationId="{2E4BDAC6-73FF-A027-096E-5924D3B9A0CE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56" creationId="{7875C882-AFB6-37A1-A27A-CA6D4143BAA8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57" creationId="{09C9C4D4-F4AA-21B1-157D-FAAE13B6078A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58" creationId="{8D6F8E62-EC0B-3D07-DA0D-B69008977908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59" creationId="{46469680-D19C-7BD5-1749-94B938DC827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60" creationId="{D5A48275-F90D-F2F8-CAA0-F3364096B4D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62" creationId="{B47D0D2D-9E91-2E52-1609-23FFB286221D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63" creationId="{AFB3AFE5-6A75-9213-B957-0267BD6A63CD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64" creationId="{EF6877EC-611E-509D-E643-16428A4408F5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65" creationId="{C0E092D0-8552-D6FA-DD7C-4C0D15B6B307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66" creationId="{5D10002C-EAD2-EF2B-4FB8-A157B1199C6E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67" creationId="{A75B2EA5-8176-9177-0A28-EBB061A0E57D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68" creationId="{02E1E019-E856-FDE8-BF58-61C1E67D7FAE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69" creationId="{9AC836EB-8C75-C51F-DBDC-4A3FB6B1BDE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70" creationId="{C47F0D27-5883-6FC1-BD12-21D01252CCC3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71" creationId="{8149C9A8-B994-A579-BEDF-2522B6985B4E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72" creationId="{EBF3414B-36AA-E1DE-8CCB-9A3134AC26A7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73" creationId="{80F7F90A-6DDF-678F-669C-CCB5FA187E7D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74" creationId="{B182D1A7-1B70-D6C8-F912-0E305A94632F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75" creationId="{8A6FDD8E-C59E-4804-412F-23674B489D9C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76" creationId="{C4C7F9B8-E119-B6FD-8DCC-899075895B0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77" creationId="{713AD563-085A-7F87-329F-77DFEB9501AC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78" creationId="{6EF80B25-0D3B-73DF-3BD5-182BAA0AF4DC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79" creationId="{9187B39C-A79E-1593-555C-2D0452C952CE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80" creationId="{9D8B8AE6-03FA-5F9B-2D18-6941EFCA25EF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81" creationId="{74D42766-8311-A931-EC1E-C892E7B905A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82" creationId="{9DE3174D-2F83-E820-FBDC-DCFE26A8A7C9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383" creationId="{565D380E-87B3-5390-7E2A-CC608A7DAE5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640" creationId="{999252F0-A768-4B92-E311-412C90FB062F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641" creationId="{8821E338-D48E-FEBC-A8B4-7B1FCB00E074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642" creationId="{BD7925FE-5EA8-9570-B2CA-6EEFC18ACB6F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643" creationId="{5D2A4953-EE94-45D2-1BDF-4337B700F8D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644" creationId="{49AC3847-C691-3D56-986A-F1541F4132C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645" creationId="{F708ED04-D227-93BD-B942-10723B09A67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646" creationId="{1AB14068-1120-A832-99FF-55E9F7AC6EE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647" creationId="{4C685928-D308-14A4-4B37-4A62D1B8497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648" creationId="{E5C0E896-6506-0B8F-8E14-9E6580AC0BF5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692" creationId="{116D3508-EEE3-1FAA-CBA1-647FD9338B6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698" creationId="{3AB676EB-42F6-9AEB-BBCB-23D86BAE9D32}"/>
          </ac:spMkLst>
        </pc:spChg>
        <pc:spChg chg="del">
          <ac:chgData name="Giacomo Bulian" userId="68f6dbed-ead1-46cb-9e4b-b45a5a79b583" providerId="ADAL" clId="{2A225F8A-294A-4389-965E-4BC15CA077C5}" dt="2024-02-06T15:56:06.994" v="0" actId="478"/>
          <ac:spMkLst>
            <pc:docMk/>
            <pc:sldMk cId="862309877" sldId="2147481555"/>
            <ac:spMk id="730" creationId="{2F415AB6-8744-7E74-97A9-19F9CB4752B4}"/>
          </ac:spMkLst>
        </pc:spChg>
        <pc:spChg chg="del">
          <ac:chgData name="Giacomo Bulian" userId="68f6dbed-ead1-46cb-9e4b-b45a5a79b583" providerId="ADAL" clId="{2A225F8A-294A-4389-965E-4BC15CA077C5}" dt="2024-02-06T15:56:06.994" v="0" actId="478"/>
          <ac:spMkLst>
            <pc:docMk/>
            <pc:sldMk cId="862309877" sldId="2147481555"/>
            <ac:spMk id="731" creationId="{ECE42B7B-22A3-B8DF-EE75-00AD08D1AEFA}"/>
          </ac:spMkLst>
        </pc:spChg>
        <pc:spChg chg="del">
          <ac:chgData name="Giacomo Bulian" userId="68f6dbed-ead1-46cb-9e4b-b45a5a79b583" providerId="ADAL" clId="{2A225F8A-294A-4389-965E-4BC15CA077C5}" dt="2024-02-06T15:56:06.994" v="0" actId="478"/>
          <ac:spMkLst>
            <pc:docMk/>
            <pc:sldMk cId="862309877" sldId="2147481555"/>
            <ac:spMk id="732" creationId="{68B487A4-DB34-0CBC-F01E-E695D3003877}"/>
          </ac:spMkLst>
        </pc:spChg>
        <pc:spChg chg="del">
          <ac:chgData name="Giacomo Bulian" userId="68f6dbed-ead1-46cb-9e4b-b45a5a79b583" providerId="ADAL" clId="{2A225F8A-294A-4389-965E-4BC15CA077C5}" dt="2024-02-06T15:56:06.994" v="0" actId="478"/>
          <ac:spMkLst>
            <pc:docMk/>
            <pc:sldMk cId="862309877" sldId="2147481555"/>
            <ac:spMk id="734" creationId="{FA5866B8-8D00-402F-88CA-C7AACEFEDC58}"/>
          </ac:spMkLst>
        </pc:spChg>
        <pc:spChg chg="del">
          <ac:chgData name="Giacomo Bulian" userId="68f6dbed-ead1-46cb-9e4b-b45a5a79b583" providerId="ADAL" clId="{2A225F8A-294A-4389-965E-4BC15CA077C5}" dt="2024-02-06T15:56:06.994" v="0" actId="478"/>
          <ac:spMkLst>
            <pc:docMk/>
            <pc:sldMk cId="862309877" sldId="2147481555"/>
            <ac:spMk id="735" creationId="{2037B2F7-E16C-AFB9-1AEE-C70D5D498521}"/>
          </ac:spMkLst>
        </pc:spChg>
        <pc:spChg chg="del">
          <ac:chgData name="Giacomo Bulian" userId="68f6dbed-ead1-46cb-9e4b-b45a5a79b583" providerId="ADAL" clId="{2A225F8A-294A-4389-965E-4BC15CA077C5}" dt="2024-02-06T15:56:06.994" v="0" actId="478"/>
          <ac:spMkLst>
            <pc:docMk/>
            <pc:sldMk cId="862309877" sldId="2147481555"/>
            <ac:spMk id="736" creationId="{D5D018AB-8D5F-B833-1C50-F0635B6ED59C}"/>
          </ac:spMkLst>
        </pc:spChg>
        <pc:spChg chg="del">
          <ac:chgData name="Giacomo Bulian" userId="68f6dbed-ead1-46cb-9e4b-b45a5a79b583" providerId="ADAL" clId="{2A225F8A-294A-4389-965E-4BC15CA077C5}" dt="2024-02-06T15:56:06.994" v="0" actId="478"/>
          <ac:spMkLst>
            <pc:docMk/>
            <pc:sldMk cId="862309877" sldId="2147481555"/>
            <ac:spMk id="738" creationId="{EB49F15C-BC20-08BF-CD1E-C69979AAEEEE}"/>
          </ac:spMkLst>
        </pc:spChg>
        <pc:spChg chg="del">
          <ac:chgData name="Giacomo Bulian" userId="68f6dbed-ead1-46cb-9e4b-b45a5a79b583" providerId="ADAL" clId="{2A225F8A-294A-4389-965E-4BC15CA077C5}" dt="2024-02-06T15:56:06.994" v="0" actId="478"/>
          <ac:spMkLst>
            <pc:docMk/>
            <pc:sldMk cId="862309877" sldId="2147481555"/>
            <ac:spMk id="753" creationId="{187D07AE-3AB0-BC14-00E3-32017668562D}"/>
          </ac:spMkLst>
        </pc:spChg>
        <pc:spChg chg="del">
          <ac:chgData name="Giacomo Bulian" userId="68f6dbed-ead1-46cb-9e4b-b45a5a79b583" providerId="ADAL" clId="{2A225F8A-294A-4389-965E-4BC15CA077C5}" dt="2024-02-06T15:56:06.994" v="0" actId="478"/>
          <ac:spMkLst>
            <pc:docMk/>
            <pc:sldMk cId="862309877" sldId="2147481555"/>
            <ac:spMk id="754" creationId="{C771219E-921D-42D5-1B02-7FBC617FE6B9}"/>
          </ac:spMkLst>
        </pc:spChg>
        <pc:spChg chg="del">
          <ac:chgData name="Giacomo Bulian" userId="68f6dbed-ead1-46cb-9e4b-b45a5a79b583" providerId="ADAL" clId="{2A225F8A-294A-4389-965E-4BC15CA077C5}" dt="2024-02-06T15:56:06.994" v="0" actId="478"/>
          <ac:spMkLst>
            <pc:docMk/>
            <pc:sldMk cId="862309877" sldId="2147481555"/>
            <ac:spMk id="755" creationId="{F28D2138-8F85-C190-ACB0-FA74E5BAF39E}"/>
          </ac:spMkLst>
        </pc:spChg>
        <pc:spChg chg="del">
          <ac:chgData name="Giacomo Bulian" userId="68f6dbed-ead1-46cb-9e4b-b45a5a79b583" providerId="ADAL" clId="{2A225F8A-294A-4389-965E-4BC15CA077C5}" dt="2024-02-06T15:56:06.994" v="0" actId="478"/>
          <ac:spMkLst>
            <pc:docMk/>
            <pc:sldMk cId="862309877" sldId="2147481555"/>
            <ac:spMk id="757" creationId="{911F97B7-D599-3821-6136-395CC538A36E}"/>
          </ac:spMkLst>
        </pc:spChg>
        <pc:spChg chg="del">
          <ac:chgData name="Giacomo Bulian" userId="68f6dbed-ead1-46cb-9e4b-b45a5a79b583" providerId="ADAL" clId="{2A225F8A-294A-4389-965E-4BC15CA077C5}" dt="2024-02-06T15:56:06.994" v="0" actId="478"/>
          <ac:spMkLst>
            <pc:docMk/>
            <pc:sldMk cId="862309877" sldId="2147481555"/>
            <ac:spMk id="879" creationId="{12912BC7-D732-1C27-E30E-8F086D5439B0}"/>
          </ac:spMkLst>
        </pc:spChg>
        <pc:spChg chg="del">
          <ac:chgData name="Giacomo Bulian" userId="68f6dbed-ead1-46cb-9e4b-b45a5a79b583" providerId="ADAL" clId="{2A225F8A-294A-4389-965E-4BC15CA077C5}" dt="2024-02-06T15:56:06.994" v="0" actId="478"/>
          <ac:spMkLst>
            <pc:docMk/>
            <pc:sldMk cId="862309877" sldId="2147481555"/>
            <ac:spMk id="880" creationId="{BADA0DA2-0D66-7DC7-B9B5-7E3985715D8A}"/>
          </ac:spMkLst>
        </pc:spChg>
        <pc:spChg chg="del">
          <ac:chgData name="Giacomo Bulian" userId="68f6dbed-ead1-46cb-9e4b-b45a5a79b583" providerId="ADAL" clId="{2A225F8A-294A-4389-965E-4BC15CA077C5}" dt="2024-02-06T15:56:06.994" v="0" actId="478"/>
          <ac:spMkLst>
            <pc:docMk/>
            <pc:sldMk cId="862309877" sldId="2147481555"/>
            <ac:spMk id="890" creationId="{5E879B1D-F562-2380-3EE1-BD1EC567464F}"/>
          </ac:spMkLst>
        </pc:spChg>
        <pc:spChg chg="del">
          <ac:chgData name="Giacomo Bulian" userId="68f6dbed-ead1-46cb-9e4b-b45a5a79b583" providerId="ADAL" clId="{2A225F8A-294A-4389-965E-4BC15CA077C5}" dt="2024-02-06T15:56:06.994" v="0" actId="478"/>
          <ac:spMkLst>
            <pc:docMk/>
            <pc:sldMk cId="862309877" sldId="2147481555"/>
            <ac:spMk id="891" creationId="{972A4053-37C4-10BB-BDEA-DDB0BB811548}"/>
          </ac:spMkLst>
        </pc:spChg>
        <pc:spChg chg="del">
          <ac:chgData name="Giacomo Bulian" userId="68f6dbed-ead1-46cb-9e4b-b45a5a79b583" providerId="ADAL" clId="{2A225F8A-294A-4389-965E-4BC15CA077C5}" dt="2024-02-06T15:56:06.994" v="0" actId="478"/>
          <ac:spMkLst>
            <pc:docMk/>
            <pc:sldMk cId="862309877" sldId="2147481555"/>
            <ac:spMk id="892" creationId="{2F550D49-B32B-B104-A26B-F82B2DE4012D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894" creationId="{617269FC-E6A1-A455-F946-CC44EE14D433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895" creationId="{20EE167D-5D8B-4561-2F20-4839990F39F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896" creationId="{57416084-A961-FC79-85F8-EDFBC1381AEB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897" creationId="{FA58D8AB-5B22-3886-E60A-D55F1AF7216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898" creationId="{94F74C7C-3594-F5C5-2EFC-E7595C11ACBD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899" creationId="{6D7EA544-FE9A-AE11-05AC-317AE599E74B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00" creationId="{1D4F2947-06D2-BB9D-4C8C-F0A8FE2B5E3A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01" creationId="{9CB60451-2DBA-815F-EC58-5E7661AA446C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02" creationId="{1308C089-AEE2-FD94-51CD-A85396714EC3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03" creationId="{C41E4ECB-9F41-1381-87EB-CF72006C3C6F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04" creationId="{9D70991C-F649-DAF2-8488-BB418034A04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05" creationId="{5D37C578-B1F2-B71B-34D4-BBBB76A86E5A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06" creationId="{E7D3122D-A6E9-C94A-7303-C73C3AE9446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07" creationId="{6F25E58C-4E6B-5310-34EC-8D87BD73DE1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08" creationId="{A11D0C55-0C35-717F-56D3-428D8A2A772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09" creationId="{C32F1E39-27A0-8833-A152-2DAAFA5BE3AC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10" creationId="{B335301F-3F6A-899B-0A0F-B379F9E95F4C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11" creationId="{3C45CE72-F8C0-4693-F26C-AFCB2EB0D54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12" creationId="{07A0EC87-D658-9E68-BB86-6539E5C4A4D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13" creationId="{4F933FB3-A86F-DF82-4350-971ABDDFF20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14" creationId="{AE4AEED2-E881-86F0-81EB-40C96253205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15" creationId="{B7B4390E-9254-FA20-116B-47A0C260ABC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16" creationId="{62032933-3E97-A17B-83B2-2F55C350049A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17" creationId="{31DAC16B-397C-A26A-6263-6C130FD7BD7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18" creationId="{4CFDEA02-488D-872C-2BB6-E722A9DD095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19" creationId="{82408B76-2F5F-6D6C-839A-BEA673A988F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20" creationId="{7236B917-1366-A2EB-D8A3-D50FDFD0ABC5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21" creationId="{FB37D4AD-C909-2894-404D-E8269475A102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22" creationId="{D881FF11-8EA2-6665-DB7E-D8E000CD5339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23" creationId="{9DF32D15-F2CF-7030-0F93-ECA2AA2040B9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24" creationId="{3C040DB7-51E8-84AA-53FD-97D3E67E4A4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25" creationId="{C98D0C2F-5B8D-2CD7-6C6B-B37333D42C65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26" creationId="{ED743272-3C65-790E-1BBD-9900D6590DC3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27" creationId="{8ACA98BC-1915-26E8-146C-6FC367B6BE48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28" creationId="{04FCB70E-10B0-B89F-05D0-F036DA0C603C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29" creationId="{9CF4235D-7BCB-709C-3064-7539EB46692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30" creationId="{44255B64-EC44-1A19-DB40-F0B5501B8E8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31" creationId="{ECA6BB17-912A-4A12-1299-D21F5E4CC375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32" creationId="{C48442F6-08BF-8692-99BE-255B798B37E7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33" creationId="{C0D62582-6AA9-8501-F141-03A0F527351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34" creationId="{60586FAB-3A0F-16CF-69BA-08CFEA4B22BA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35" creationId="{87F1AE83-0DF0-2AA1-1F84-AC977FE63C4A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36" creationId="{DD7506D9-D444-9947-C233-6AB56F4380A4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37" creationId="{DAE4D789-147B-8657-EF74-B71E32EEB4FB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38" creationId="{CE88836C-73B5-4C66-44EB-3298E312C1CB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39" creationId="{76BD8B31-5E5B-4266-316B-4F7B3B5252C8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40" creationId="{B940AD94-4827-C9FE-91B0-8C51AC565359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41" creationId="{25352AFB-CADF-EA62-7351-E4FCCA6CF39B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42" creationId="{FBAD6050-BC2D-2F96-42A2-A19FBB5C3285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43" creationId="{DE7E2716-7746-1242-3A00-3CD6009F8769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44" creationId="{35EFFA90-8226-6F3C-7728-1D96CB20D959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45" creationId="{5CCFB1E2-3436-B95A-7378-85B55375AA44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46" creationId="{08443907-6963-965B-36E2-2B5E426B2E7B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47" creationId="{B68358E4-5B62-2CAE-8ED1-8D9235DE02DB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48" creationId="{5412D56B-49E9-DB69-EB73-592F2C184E43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49" creationId="{8B8E570C-27EE-09EF-340F-4578B9FFF18D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50" creationId="{3BAB17E8-6557-8349-5DEC-9ECFDD71617D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51" creationId="{AF2F9494-0809-416A-B33A-2B3C16CAD4F7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52" creationId="{11E17D73-0145-FCCF-C26F-4555AB730986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53" creationId="{99706FEC-6B8C-05FC-5286-0041F4428381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54" creationId="{213505AF-5F9A-9485-AC39-3AD8ECBDDDA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55" creationId="{A2918D9D-963B-313B-F4B5-5180B14517CD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56" creationId="{82A73D9D-CFD5-BE85-9F08-DBA3A48CD5E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57" creationId="{DBD1E8F7-C11F-DAEE-61D3-9E0C672D13B5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58" creationId="{F3378D43-946E-059E-1F0E-679F71F49129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59" creationId="{0DD4E9E8-7BA6-0B55-6EE5-282B9B37F16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60" creationId="{62256980-28D3-7385-F6C6-3BE309027514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61" creationId="{C1395FEF-6BA6-8DE6-A17B-9D3FF0EA5007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62" creationId="{5A464E87-9987-2838-310E-4D814B7C7A17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63" creationId="{C37965EC-F47A-AFA9-DB64-66387D46328B}"/>
          </ac:spMkLst>
        </pc:spChg>
        <pc:spChg chg="add 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64" creationId="{FAEAF06E-26F9-4635-0B09-0BC91D11D298}"/>
          </ac:spMkLst>
        </pc:spChg>
        <pc:spChg chg="add 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65" creationId="{D1CAD560-72FD-4E43-0B13-7F26D7BEC28B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67" creationId="{ED4FC7CD-DA75-A01E-7DDB-0143791A205E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68" creationId="{3C3E5E82-1963-B95E-A1A1-8F2CDC25A71F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69" creationId="{22FC403F-2B78-AFA9-4A17-9B298C9C4815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70" creationId="{15C60268-D496-B971-BB8D-6D1505C9B0C0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71" creationId="{05D4C1CF-43B8-1D35-2D29-4EC6BB60EA3B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72" creationId="{7BA16C6E-D8AA-D902-B7A3-8158E11DFA93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73" creationId="{AB2ED2E5-BCAB-3636-6825-FA642400548C}"/>
          </ac:spMkLst>
        </pc:spChg>
        <pc:spChg chg="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74" creationId="{C0BF0B8C-4380-5F91-75D1-6729E9660496}"/>
          </ac:spMkLst>
        </pc:spChg>
        <pc:spChg chg="add 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75" creationId="{B6A51996-AB79-2366-2CCF-346ECAF683AB}"/>
          </ac:spMkLst>
        </pc:spChg>
        <pc:spChg chg="add 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76" creationId="{191FB05D-FD3A-C612-390C-8F90BA99FF78}"/>
          </ac:spMkLst>
        </pc:spChg>
        <pc:spChg chg="add mod">
          <ac:chgData name="Giacomo Bulian" userId="68f6dbed-ead1-46cb-9e4b-b45a5a79b583" providerId="ADAL" clId="{2A225F8A-294A-4389-965E-4BC15CA077C5}" dt="2024-02-06T15:56:07.673" v="1"/>
          <ac:spMkLst>
            <pc:docMk/>
            <pc:sldMk cId="862309877" sldId="2147481555"/>
            <ac:spMk id="977" creationId="{791C9CB3-A302-CA4A-678F-B74ECFA0F9AC}"/>
          </ac:spMkLst>
        </pc:spChg>
        <pc:grpChg chg="add mod">
          <ac:chgData name="Giacomo Bulian" userId="68f6dbed-ead1-46cb-9e4b-b45a5a79b583" providerId="ADAL" clId="{2A225F8A-294A-4389-965E-4BC15CA077C5}" dt="2024-02-06T15:56:07.673" v="1"/>
          <ac:grpSpMkLst>
            <pc:docMk/>
            <pc:sldMk cId="862309877" sldId="2147481555"/>
            <ac:grpSpMk id="3" creationId="{EE32F0EA-57EF-A275-94F2-CBE0A088821D}"/>
          </ac:grpSpMkLst>
        </pc:grpChg>
        <pc:grpChg chg="mod">
          <ac:chgData name="Giacomo Bulian" userId="68f6dbed-ead1-46cb-9e4b-b45a5a79b583" providerId="ADAL" clId="{2A225F8A-294A-4389-965E-4BC15CA077C5}" dt="2024-02-06T15:56:07.673" v="1"/>
          <ac:grpSpMkLst>
            <pc:docMk/>
            <pc:sldMk cId="862309877" sldId="2147481555"/>
            <ac:grpSpMk id="4" creationId="{B8902FB6-5253-B374-F8C0-E422B10DF165}"/>
          </ac:grpSpMkLst>
        </pc:grpChg>
        <pc:grpChg chg="mod">
          <ac:chgData name="Giacomo Bulian" userId="68f6dbed-ead1-46cb-9e4b-b45a5a79b583" providerId="ADAL" clId="{2A225F8A-294A-4389-965E-4BC15CA077C5}" dt="2024-02-06T15:56:07.673" v="1"/>
          <ac:grpSpMkLst>
            <pc:docMk/>
            <pc:sldMk cId="862309877" sldId="2147481555"/>
            <ac:grpSpMk id="5" creationId="{70464A0B-8C6F-E9B1-FD5E-A5B93A4663A5}"/>
          </ac:grpSpMkLst>
        </pc:grpChg>
        <pc:grpChg chg="mod">
          <ac:chgData name="Giacomo Bulian" userId="68f6dbed-ead1-46cb-9e4b-b45a5a79b583" providerId="ADAL" clId="{2A225F8A-294A-4389-965E-4BC15CA077C5}" dt="2024-02-06T15:56:07.673" v="1"/>
          <ac:grpSpMkLst>
            <pc:docMk/>
            <pc:sldMk cId="862309877" sldId="2147481555"/>
            <ac:grpSpMk id="6" creationId="{665D86B1-4BFD-DCC3-DD0E-BF3A1A60B426}"/>
          </ac:grpSpMkLst>
        </pc:grpChg>
        <pc:grpChg chg="mod">
          <ac:chgData name="Giacomo Bulian" userId="68f6dbed-ead1-46cb-9e4b-b45a5a79b583" providerId="ADAL" clId="{2A225F8A-294A-4389-965E-4BC15CA077C5}" dt="2024-02-06T15:56:07.673" v="1"/>
          <ac:grpSpMkLst>
            <pc:docMk/>
            <pc:sldMk cId="862309877" sldId="2147481555"/>
            <ac:grpSpMk id="7" creationId="{38DF566C-C92C-6627-BF96-E23AE6E54869}"/>
          </ac:grpSpMkLst>
        </pc:grpChg>
        <pc:grpChg chg="mod">
          <ac:chgData name="Giacomo Bulian" userId="68f6dbed-ead1-46cb-9e4b-b45a5a79b583" providerId="ADAL" clId="{2A225F8A-294A-4389-965E-4BC15CA077C5}" dt="2024-02-06T15:56:07.673" v="1"/>
          <ac:grpSpMkLst>
            <pc:docMk/>
            <pc:sldMk cId="862309877" sldId="2147481555"/>
            <ac:grpSpMk id="50" creationId="{F3F9D692-2B2C-6064-C767-264B02E2DEC2}"/>
          </ac:grpSpMkLst>
        </pc:grpChg>
        <pc:grpChg chg="mod">
          <ac:chgData name="Giacomo Bulian" userId="68f6dbed-ead1-46cb-9e4b-b45a5a79b583" providerId="ADAL" clId="{2A225F8A-294A-4389-965E-4BC15CA077C5}" dt="2024-02-06T15:56:07.673" v="1"/>
          <ac:grpSpMkLst>
            <pc:docMk/>
            <pc:sldMk cId="862309877" sldId="2147481555"/>
            <ac:grpSpMk id="52" creationId="{B1525444-F47E-B5C7-BF2E-6AA40E266D94}"/>
          </ac:grpSpMkLst>
        </pc:grpChg>
        <pc:grpChg chg="mod">
          <ac:chgData name="Giacomo Bulian" userId="68f6dbed-ead1-46cb-9e4b-b45a5a79b583" providerId="ADAL" clId="{2A225F8A-294A-4389-965E-4BC15CA077C5}" dt="2024-02-06T15:56:07.673" v="1"/>
          <ac:grpSpMkLst>
            <pc:docMk/>
            <pc:sldMk cId="862309877" sldId="2147481555"/>
            <ac:grpSpMk id="293" creationId="{C32120B9-58FC-5E47-143C-F8463E2F21F3}"/>
          </ac:grpSpMkLst>
        </pc:grpChg>
        <pc:grpChg chg="add mod">
          <ac:chgData name="Giacomo Bulian" userId="68f6dbed-ead1-46cb-9e4b-b45a5a79b583" providerId="ADAL" clId="{2A225F8A-294A-4389-965E-4BC15CA077C5}" dt="2024-02-06T15:56:07.673" v="1"/>
          <ac:grpSpMkLst>
            <pc:docMk/>
            <pc:sldMk cId="862309877" sldId="2147481555"/>
            <ac:grpSpMk id="313" creationId="{908DC969-3DCA-380B-60DF-EA6391133BD0}"/>
          </ac:grpSpMkLst>
        </pc:grpChg>
        <pc:grpChg chg="add mod">
          <ac:chgData name="Giacomo Bulian" userId="68f6dbed-ead1-46cb-9e4b-b45a5a79b583" providerId="ADAL" clId="{2A225F8A-294A-4389-965E-4BC15CA077C5}" dt="2024-02-06T15:56:07.673" v="1"/>
          <ac:grpSpMkLst>
            <pc:docMk/>
            <pc:sldMk cId="862309877" sldId="2147481555"/>
            <ac:grpSpMk id="332" creationId="{6DB53BEA-7B55-A546-91BD-50301E17895E}"/>
          </ac:grpSpMkLst>
        </pc:grpChg>
        <pc:grpChg chg="del">
          <ac:chgData name="Giacomo Bulian" userId="68f6dbed-ead1-46cb-9e4b-b45a5a79b583" providerId="ADAL" clId="{2A225F8A-294A-4389-965E-4BC15CA077C5}" dt="2024-02-06T15:56:06.994" v="0" actId="478"/>
          <ac:grpSpMkLst>
            <pc:docMk/>
            <pc:sldMk cId="862309877" sldId="2147481555"/>
            <ac:grpSpMk id="649" creationId="{BD1B705F-1EC2-BF36-7717-5804757CF7C2}"/>
          </ac:grpSpMkLst>
        </pc:grpChg>
        <pc:grpChg chg="del">
          <ac:chgData name="Giacomo Bulian" userId="68f6dbed-ead1-46cb-9e4b-b45a5a79b583" providerId="ADAL" clId="{2A225F8A-294A-4389-965E-4BC15CA077C5}" dt="2024-02-06T15:56:06.994" v="0" actId="478"/>
          <ac:grpSpMkLst>
            <pc:docMk/>
            <pc:sldMk cId="862309877" sldId="2147481555"/>
            <ac:grpSpMk id="739" creationId="{436BE7AF-19DB-2654-9722-98B42D524A95}"/>
          </ac:grpSpMkLst>
        </pc:grpChg>
        <pc:grpChg chg="del">
          <ac:chgData name="Giacomo Bulian" userId="68f6dbed-ead1-46cb-9e4b-b45a5a79b583" providerId="ADAL" clId="{2A225F8A-294A-4389-965E-4BC15CA077C5}" dt="2024-02-06T15:56:06.994" v="0" actId="478"/>
          <ac:grpSpMkLst>
            <pc:docMk/>
            <pc:sldMk cId="862309877" sldId="2147481555"/>
            <ac:grpSpMk id="758" creationId="{EA2FD9B7-229A-9478-077C-037839C79546}"/>
          </ac:grpSpMkLst>
        </pc:grpChg>
        <pc:grpChg chg="del">
          <ac:chgData name="Giacomo Bulian" userId="68f6dbed-ead1-46cb-9e4b-b45a5a79b583" providerId="ADAL" clId="{2A225F8A-294A-4389-965E-4BC15CA077C5}" dt="2024-02-06T15:56:06.994" v="0" actId="478"/>
          <ac:grpSpMkLst>
            <pc:docMk/>
            <pc:sldMk cId="862309877" sldId="2147481555"/>
            <ac:grpSpMk id="881" creationId="{AA7382B2-70ED-5E8A-2233-AC144A4CCFFA}"/>
          </ac:grpSpMkLst>
        </pc:grpChg>
        <pc:grpChg chg="add mod">
          <ac:chgData name="Giacomo Bulian" userId="68f6dbed-ead1-46cb-9e4b-b45a5a79b583" providerId="ADAL" clId="{2A225F8A-294A-4389-965E-4BC15CA077C5}" dt="2024-02-06T15:56:07.673" v="1"/>
          <ac:grpSpMkLst>
            <pc:docMk/>
            <pc:sldMk cId="862309877" sldId="2147481555"/>
            <ac:grpSpMk id="966" creationId="{5839C30B-B149-F5C0-03DA-8D4A1CA8AF26}"/>
          </ac:grpSpMkLst>
        </pc:grpChg>
        <pc:picChg chg="del">
          <ac:chgData name="Giacomo Bulian" userId="68f6dbed-ead1-46cb-9e4b-b45a5a79b583" providerId="ADAL" clId="{2A225F8A-294A-4389-965E-4BC15CA077C5}" dt="2024-02-06T15:56:06.994" v="0" actId="478"/>
          <ac:picMkLst>
            <pc:docMk/>
            <pc:sldMk cId="862309877" sldId="2147481555"/>
            <ac:picMk id="893" creationId="{69728623-DF75-BE01-2DB1-C86DC9E8B86C}"/>
          </ac:picMkLst>
        </pc:picChg>
        <pc:cxnChg chg="add mod">
          <ac:chgData name="Giacomo Bulian" userId="68f6dbed-ead1-46cb-9e4b-b45a5a79b583" providerId="ADAL" clId="{2A225F8A-294A-4389-965E-4BC15CA077C5}" dt="2024-02-06T15:56:07.673" v="1"/>
          <ac:cxnSpMkLst>
            <pc:docMk/>
            <pc:sldMk cId="862309877" sldId="2147481555"/>
            <ac:cxnSpMk id="307" creationId="{6925D0C4-7442-B631-2BA2-991AD7270DFE}"/>
          </ac:cxnSpMkLst>
        </pc:cxnChg>
        <pc:cxnChg chg="add mod">
          <ac:chgData name="Giacomo Bulian" userId="68f6dbed-ead1-46cb-9e4b-b45a5a79b583" providerId="ADAL" clId="{2A225F8A-294A-4389-965E-4BC15CA077C5}" dt="2024-02-06T15:56:07.673" v="1"/>
          <ac:cxnSpMkLst>
            <pc:docMk/>
            <pc:sldMk cId="862309877" sldId="2147481555"/>
            <ac:cxnSpMk id="311" creationId="{EDEA79E9-8019-89EF-BF51-4A1C217405D2}"/>
          </ac:cxnSpMkLst>
        </pc:cxnChg>
        <pc:cxnChg chg="add mod">
          <ac:chgData name="Giacomo Bulian" userId="68f6dbed-ead1-46cb-9e4b-b45a5a79b583" providerId="ADAL" clId="{2A225F8A-294A-4389-965E-4BC15CA077C5}" dt="2024-02-06T15:56:07.673" v="1"/>
          <ac:cxnSpMkLst>
            <pc:docMk/>
            <pc:sldMk cId="862309877" sldId="2147481555"/>
            <ac:cxnSpMk id="330" creationId="{2F3C9FA5-C3D3-D139-057D-DF08AA78D318}"/>
          </ac:cxnSpMkLst>
        </pc:cxnChg>
        <pc:cxnChg chg="del">
          <ac:chgData name="Giacomo Bulian" userId="68f6dbed-ead1-46cb-9e4b-b45a5a79b583" providerId="ADAL" clId="{2A225F8A-294A-4389-965E-4BC15CA077C5}" dt="2024-02-06T15:56:06.994" v="0" actId="478"/>
          <ac:cxnSpMkLst>
            <pc:docMk/>
            <pc:sldMk cId="862309877" sldId="2147481555"/>
            <ac:cxnSpMk id="733" creationId="{A48F0922-DDB2-1A1E-242A-B70B6E776FDA}"/>
          </ac:cxnSpMkLst>
        </pc:cxnChg>
        <pc:cxnChg chg="del">
          <ac:chgData name="Giacomo Bulian" userId="68f6dbed-ead1-46cb-9e4b-b45a5a79b583" providerId="ADAL" clId="{2A225F8A-294A-4389-965E-4BC15CA077C5}" dt="2024-02-06T15:56:06.994" v="0" actId="478"/>
          <ac:cxnSpMkLst>
            <pc:docMk/>
            <pc:sldMk cId="862309877" sldId="2147481555"/>
            <ac:cxnSpMk id="737" creationId="{36B12AE3-AAEF-B0EE-3754-C073D77D927C}"/>
          </ac:cxnSpMkLst>
        </pc:cxnChg>
        <pc:cxnChg chg="del">
          <ac:chgData name="Giacomo Bulian" userId="68f6dbed-ead1-46cb-9e4b-b45a5a79b583" providerId="ADAL" clId="{2A225F8A-294A-4389-965E-4BC15CA077C5}" dt="2024-02-06T15:56:06.994" v="0" actId="478"/>
          <ac:cxnSpMkLst>
            <pc:docMk/>
            <pc:sldMk cId="862309877" sldId="2147481555"/>
            <ac:cxnSpMk id="756" creationId="{6A5EF12E-14CC-9E7D-22D4-464B480621B3}"/>
          </ac:cxnSpMkLst>
        </pc:cxnChg>
      </pc:sldChg>
      <pc:sldChg chg="addSp delSp modSp mod delCm">
        <pc:chgData name="Giacomo Bulian" userId="68f6dbed-ead1-46cb-9e4b-b45a5a79b583" providerId="ADAL" clId="{2A225F8A-294A-4389-965E-4BC15CA077C5}" dt="2024-02-06T17:09:39.769" v="98"/>
        <pc:sldMkLst>
          <pc:docMk/>
          <pc:sldMk cId="1057676218" sldId="2147481580"/>
        </pc:sldMkLst>
        <pc:spChg chg="del">
          <ac:chgData name="Giacomo Bulian" userId="68f6dbed-ead1-46cb-9e4b-b45a5a79b583" providerId="ADAL" clId="{2A225F8A-294A-4389-965E-4BC15CA077C5}" dt="2024-02-06T16:53:21.052" v="2" actId="478"/>
          <ac:spMkLst>
            <pc:docMk/>
            <pc:sldMk cId="1057676218" sldId="2147481580"/>
            <ac:spMk id="5" creationId="{82A03009-7E37-442B-DF86-B2DC15796F73}"/>
          </ac:spMkLst>
        </pc:spChg>
        <pc:spChg chg="del">
          <ac:chgData name="Giacomo Bulian" userId="68f6dbed-ead1-46cb-9e4b-b45a5a79b583" providerId="ADAL" clId="{2A225F8A-294A-4389-965E-4BC15CA077C5}" dt="2024-02-06T16:53:22.742" v="3" actId="478"/>
          <ac:spMkLst>
            <pc:docMk/>
            <pc:sldMk cId="1057676218" sldId="2147481580"/>
            <ac:spMk id="8" creationId="{B1B2944A-669D-20A3-9A96-6741067A7EAE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17" creationId="{F6B72696-FF28-4505-6D33-1A0CD039E23C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18" creationId="{45DEF4AF-A4C8-EE39-41CA-72FE189E716C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19" creationId="{DECEA1A8-BFDC-9979-5D54-D7CD11DA7DFB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20" creationId="{FED09ECE-0A50-2BBA-9441-3C9F294C6962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21" creationId="{D13C850C-A967-F02A-9223-DE51F11449AE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22" creationId="{5F621166-21E0-49D9-F8C2-ECFD1CBB8CCC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23" creationId="{2211D456-D1D7-619D-2D34-3392FC8A516F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24" creationId="{58605CD0-5B0F-2D47-7C33-4BD76CDDF1B4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25" creationId="{E612AD41-107A-A9BC-5878-D27405EA5A97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26" creationId="{87B02EB2-115B-955D-0988-B3A017B1E468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27" creationId="{D0B39C83-D08B-75C3-54BE-AC8B34A350BA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28" creationId="{7940688A-E7E4-734B-6988-A09C5DEEA521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29" creationId="{5B10666A-EE83-B655-86BF-827D78F79764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30" creationId="{E375F2A8-25BA-1417-409D-38892E4F69FE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31" creationId="{85547ADB-1D4E-762D-4F13-B5B613AC98D0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32" creationId="{03470E54-0F26-C348-9717-7D375C313EAF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33" creationId="{4A911F6D-FC75-85B2-8E5E-0B905E0F67B6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37" creationId="{7405084B-59F2-4F83-DA39-BAFE8765BBB9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39" creationId="{839CE4ED-E114-7F77-3031-488178241F72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40" creationId="{90ACB76F-D913-BD5C-1629-6B69D0D4766F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41" creationId="{03F8B9C9-5A60-0B89-D641-FF87C135682B}"/>
          </ac:spMkLst>
        </pc:spChg>
        <pc:spChg chg="mod">
          <ac:chgData name="Giacomo Bulian" userId="68f6dbed-ead1-46cb-9e4b-b45a5a79b583" providerId="ADAL" clId="{2A225F8A-294A-4389-965E-4BC15CA077C5}" dt="2024-02-06T17:09:09.158" v="95" actId="1076"/>
          <ac:spMkLst>
            <pc:docMk/>
            <pc:sldMk cId="1057676218" sldId="2147481580"/>
            <ac:spMk id="51" creationId="{D7CEAE96-FE61-F2FD-90AF-B97C44389B3B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53" creationId="{CCC23506-75F0-A768-F98A-A0EB17121E97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54" creationId="{2970ED3D-9D72-A35A-6FCE-367779FEBB3A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55" creationId="{96B77140-8FA4-41F4-181C-E2737E464EC0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56" creationId="{3FEC17FC-2F83-6809-B198-2FE9CC9C1903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57" creationId="{8E2A6FAD-E77E-0476-E312-C36B74BD9AE5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58" creationId="{A85FBC51-FB4C-8C61-D967-168B1A727E9B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59" creationId="{5C7D7EE8-F3E4-6C86-5984-6E6BEB1B2466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60" creationId="{27306E2A-3A44-0BDE-FC3B-DC1FA3FD76BF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61" creationId="{6EF68FEE-3BB1-E051-B07A-40FFD90FA6F9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62" creationId="{131FCB68-2A1C-8BE6-AAEB-A9AADA2C65E2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63" creationId="{987C831A-8AE4-2CE6-0E85-B16882B0AE00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64" creationId="{03687693-9DBB-3830-4985-AA35340AEC7A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66" creationId="{D7C5F9B1-E5CB-C633-2280-72867CE73BFF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67" creationId="{D65C6C17-8050-56CE-58C4-410A43EE52E9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68" creationId="{7F09A1EB-1495-C030-6805-2AA02CB6A092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70" creationId="{59092A4E-4685-C2EE-E211-17AA34189A91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71" creationId="{0638CB04-CB24-D379-6223-9D672887DE62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72" creationId="{65585593-76BA-3E81-CA61-3E5FE2F47AA4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73" creationId="{3C13B190-2B21-41A1-95A7-90D0B13C9BFA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74" creationId="{FCB49A7C-D3B0-2426-96E7-56B228B737D8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75" creationId="{6D8B5737-82EA-5869-4388-91C9CC3B2475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76" creationId="{FF137014-A6B9-3105-A379-FDE03865521A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77" creationId="{AB5B85E0-F667-1746-425A-5045089398A8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78" creationId="{E8D8083C-B66A-BC82-55D6-C2D385456C48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79" creationId="{D21C0EEF-66DF-6E7B-1303-1AD298E6668B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80" creationId="{6A72BB73-C05B-8823-F025-3667E1B945BA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81" creationId="{9084CF6C-C570-5655-5D66-D96ACC1C12C1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82" creationId="{CA37F428-0BD3-4A94-41CF-3BC0BA7ED049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83" creationId="{EB29A5ED-5599-2E1F-CDE5-D5A2331EE286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84" creationId="{9B92A130-3269-C31D-D5A5-7F81D62BA107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85" creationId="{11E0025A-383D-844D-D43F-DADBBA584768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87" creationId="{75DB6247-1A00-83B7-2EDD-7C45EBF2B2DD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88" creationId="{1DBAF308-60B5-40D7-6A9F-D6ACA65BDA25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89" creationId="{7C967D41-03DA-582D-3829-EB1CCCA8284E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90" creationId="{6D0C106F-1303-9B78-7BB8-CE1BA0B3ADF3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91" creationId="{51F20D87-6C68-5C42-E7FB-C10D7E926F99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92" creationId="{90BED647-CD43-42B1-A64A-3B430C2726C4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93" creationId="{5D951F0A-F381-DE56-86D7-499BD674D8EC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94" creationId="{B0544FE4-3B32-7821-E4BE-69A68A2F9026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95" creationId="{C6F4EE4E-A786-417A-738D-74C937F9AAAA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96" creationId="{538D1BDE-8CBC-90CE-222C-B0E3B0D3D60C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97" creationId="{ED742497-BFB8-1BDD-F854-23CF499BA20D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99" creationId="{AEDCC9FD-781D-168C-8020-1786A774A7BE}"/>
          </ac:spMkLst>
        </pc:spChg>
        <pc:spChg chg="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100" creationId="{2F2FDC0A-E24B-7846-22EC-2979AEBA3F90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101" creationId="{2952A8D1-65D3-0506-E8BE-33A5C670B9CA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102" creationId="{F8942495-1C9F-DDA3-0B90-5163A9101846}"/>
          </ac:spMkLst>
        </pc:spChg>
        <pc:spChg chg="add mod">
          <ac:chgData name="Giacomo Bulian" userId="68f6dbed-ead1-46cb-9e4b-b45a5a79b583" providerId="ADAL" clId="{2A225F8A-294A-4389-965E-4BC15CA077C5}" dt="2024-02-06T16:57:01.758" v="13"/>
          <ac:spMkLst>
            <pc:docMk/>
            <pc:sldMk cId="1057676218" sldId="2147481580"/>
            <ac:spMk id="103" creationId="{9C597C1E-ADC1-8FDF-C96F-80A61A7AB3AA}"/>
          </ac:spMkLst>
        </pc:spChg>
        <pc:grpChg chg="add mod">
          <ac:chgData name="Giacomo Bulian" userId="68f6dbed-ead1-46cb-9e4b-b45a5a79b583" providerId="ADAL" clId="{2A225F8A-294A-4389-965E-4BC15CA077C5}" dt="2024-02-06T16:57:01.758" v="13"/>
          <ac:grpSpMkLst>
            <pc:docMk/>
            <pc:sldMk cId="1057676218" sldId="2147481580"/>
            <ac:grpSpMk id="38" creationId="{BF86C94D-9018-57DA-08F7-0BA058D1192F}"/>
          </ac:grpSpMkLst>
        </pc:grpChg>
        <pc:grpChg chg="add mod">
          <ac:chgData name="Giacomo Bulian" userId="68f6dbed-ead1-46cb-9e4b-b45a5a79b583" providerId="ADAL" clId="{2A225F8A-294A-4389-965E-4BC15CA077C5}" dt="2024-02-06T16:57:01.758" v="13"/>
          <ac:grpSpMkLst>
            <pc:docMk/>
            <pc:sldMk cId="1057676218" sldId="2147481580"/>
            <ac:grpSpMk id="65" creationId="{052C3B99-2ABD-4C66-CA77-FE216A0A12BE}"/>
          </ac:grpSpMkLst>
        </pc:grpChg>
        <pc:grpChg chg="add mod">
          <ac:chgData name="Giacomo Bulian" userId="68f6dbed-ead1-46cb-9e4b-b45a5a79b583" providerId="ADAL" clId="{2A225F8A-294A-4389-965E-4BC15CA077C5}" dt="2024-02-06T16:57:01.758" v="13"/>
          <ac:grpSpMkLst>
            <pc:docMk/>
            <pc:sldMk cId="1057676218" sldId="2147481580"/>
            <ac:grpSpMk id="69" creationId="{BA80C5D0-FFA8-DD62-C28F-ADE89E4F64F2}"/>
          </ac:grpSpMkLst>
        </pc:grpChg>
        <pc:grpChg chg="add mod">
          <ac:chgData name="Giacomo Bulian" userId="68f6dbed-ead1-46cb-9e4b-b45a5a79b583" providerId="ADAL" clId="{2A225F8A-294A-4389-965E-4BC15CA077C5}" dt="2024-02-06T16:57:01.758" v="13"/>
          <ac:grpSpMkLst>
            <pc:docMk/>
            <pc:sldMk cId="1057676218" sldId="2147481580"/>
            <ac:grpSpMk id="86" creationId="{12FF8A60-1289-A76E-7C6D-A6EC424D87BD}"/>
          </ac:grpSpMkLst>
        </pc:grpChg>
        <pc:grpChg chg="add mod">
          <ac:chgData name="Giacomo Bulian" userId="68f6dbed-ead1-46cb-9e4b-b45a5a79b583" providerId="ADAL" clId="{2A225F8A-294A-4389-965E-4BC15CA077C5}" dt="2024-02-06T16:57:01.758" v="13"/>
          <ac:grpSpMkLst>
            <pc:docMk/>
            <pc:sldMk cId="1057676218" sldId="2147481580"/>
            <ac:grpSpMk id="98" creationId="{68097D45-EB0A-BA01-87AA-458D167C027D}"/>
          </ac:grpSpMkLst>
        </pc:grpChg>
        <pc:picChg chg="del">
          <ac:chgData name="Giacomo Bulian" userId="68f6dbed-ead1-46cb-9e4b-b45a5a79b583" providerId="ADAL" clId="{2A225F8A-294A-4389-965E-4BC15CA077C5}" dt="2024-02-06T16:56:04.474" v="6" actId="478"/>
          <ac:picMkLst>
            <pc:docMk/>
            <pc:sldMk cId="1057676218" sldId="2147481580"/>
            <ac:picMk id="2" creationId="{E93A7FC0-1EE1-FEC1-E35C-B110C62F0394}"/>
          </ac:picMkLst>
        </pc:picChg>
        <pc:picChg chg="del">
          <ac:chgData name="Giacomo Bulian" userId="68f6dbed-ead1-46cb-9e4b-b45a5a79b583" providerId="ADAL" clId="{2A225F8A-294A-4389-965E-4BC15CA077C5}" dt="2024-02-06T16:56:04.474" v="6" actId="478"/>
          <ac:picMkLst>
            <pc:docMk/>
            <pc:sldMk cId="1057676218" sldId="2147481580"/>
            <ac:picMk id="3" creationId="{7BAB3D4A-DCD9-0BBA-91E3-9624FB4C4AC7}"/>
          </ac:picMkLst>
        </pc:picChg>
        <pc:picChg chg="del">
          <ac:chgData name="Giacomo Bulian" userId="68f6dbed-ead1-46cb-9e4b-b45a5a79b583" providerId="ADAL" clId="{2A225F8A-294A-4389-965E-4BC15CA077C5}" dt="2024-02-06T16:53:21.052" v="2" actId="478"/>
          <ac:picMkLst>
            <pc:docMk/>
            <pc:sldMk cId="1057676218" sldId="2147481580"/>
            <ac:picMk id="4" creationId="{B7D96DBD-BCF6-A1D2-717D-15497B788B16}"/>
          </ac:picMkLst>
        </pc:picChg>
        <pc:picChg chg="add del mod">
          <ac:chgData name="Giacomo Bulian" userId="68f6dbed-ead1-46cb-9e4b-b45a5a79b583" providerId="ADAL" clId="{2A225F8A-294A-4389-965E-4BC15CA077C5}" dt="2024-02-06T16:56:53.018" v="12" actId="478"/>
          <ac:picMkLst>
            <pc:docMk/>
            <pc:sldMk cId="1057676218" sldId="2147481580"/>
            <ac:picMk id="10" creationId="{3AC90D76-BBAC-C4CF-AC7D-8A4A17D25DEB}"/>
          </ac:picMkLst>
        </pc:picChg>
        <pc:picChg chg="add mod">
          <ac:chgData name="Giacomo Bulian" userId="68f6dbed-ead1-46cb-9e4b-b45a5a79b583" providerId="ADAL" clId="{2A225F8A-294A-4389-965E-4BC15CA077C5}" dt="2024-02-06T16:57:01.758" v="13"/>
          <ac:picMkLst>
            <pc:docMk/>
            <pc:sldMk cId="1057676218" sldId="2147481580"/>
            <ac:picMk id="34" creationId="{55996B70-4BEB-60CA-91E3-D9A7F7796EE8}"/>
          </ac:picMkLst>
        </pc:picChg>
        <pc:picChg chg="add mod">
          <ac:chgData name="Giacomo Bulian" userId="68f6dbed-ead1-46cb-9e4b-b45a5a79b583" providerId="ADAL" clId="{2A225F8A-294A-4389-965E-4BC15CA077C5}" dt="2024-02-06T16:57:01.758" v="13"/>
          <ac:picMkLst>
            <pc:docMk/>
            <pc:sldMk cId="1057676218" sldId="2147481580"/>
            <ac:picMk id="35" creationId="{F6F22A59-7E89-5A23-1B0E-E2A7C58EF3F4}"/>
          </ac:picMkLst>
        </pc:picChg>
        <pc:picChg chg="add mod">
          <ac:chgData name="Giacomo Bulian" userId="68f6dbed-ead1-46cb-9e4b-b45a5a79b583" providerId="ADAL" clId="{2A225F8A-294A-4389-965E-4BC15CA077C5}" dt="2024-02-06T16:57:01.758" v="13"/>
          <ac:picMkLst>
            <pc:docMk/>
            <pc:sldMk cId="1057676218" sldId="2147481580"/>
            <ac:picMk id="36" creationId="{A1C869D1-8496-7C68-479D-CB05834DA320}"/>
          </ac:picMkLst>
        </pc:picChg>
        <pc:picChg chg="add del mod">
          <ac:chgData name="Giacomo Bulian" userId="68f6dbed-ead1-46cb-9e4b-b45a5a79b583" providerId="ADAL" clId="{2A225F8A-294A-4389-965E-4BC15CA077C5}" dt="2024-02-06T17:01:03.741" v="48" actId="478"/>
          <ac:picMkLst>
            <pc:docMk/>
            <pc:sldMk cId="1057676218" sldId="2147481580"/>
            <ac:picMk id="104" creationId="{073BAFCC-CA3F-B6DB-125D-9B8ED53E83F7}"/>
          </ac:picMkLst>
        </pc:picChg>
        <pc:picChg chg="add del mod">
          <ac:chgData name="Giacomo Bulian" userId="68f6dbed-ead1-46cb-9e4b-b45a5a79b583" providerId="ADAL" clId="{2A225F8A-294A-4389-965E-4BC15CA077C5}" dt="2024-02-06T17:01:03.741" v="48" actId="478"/>
          <ac:picMkLst>
            <pc:docMk/>
            <pc:sldMk cId="1057676218" sldId="2147481580"/>
            <ac:picMk id="105" creationId="{FABD2056-04FC-5552-67FC-F626045665B5}"/>
          </ac:picMkLst>
        </pc:picChg>
        <pc:picChg chg="add del mod">
          <ac:chgData name="Giacomo Bulian" userId="68f6dbed-ead1-46cb-9e4b-b45a5a79b583" providerId="ADAL" clId="{2A225F8A-294A-4389-965E-4BC15CA077C5}" dt="2024-02-06T17:07:49.009" v="82" actId="478"/>
          <ac:picMkLst>
            <pc:docMk/>
            <pc:sldMk cId="1057676218" sldId="2147481580"/>
            <ac:picMk id="106" creationId="{06A7F93A-AB26-D05F-E7EE-AC6383733755}"/>
          </ac:picMkLst>
        </pc:picChg>
        <pc:picChg chg="add del mod">
          <ac:chgData name="Giacomo Bulian" userId="68f6dbed-ead1-46cb-9e4b-b45a5a79b583" providerId="ADAL" clId="{2A225F8A-294A-4389-965E-4BC15CA077C5}" dt="2024-02-06T17:05:53.470" v="64" actId="21"/>
          <ac:picMkLst>
            <pc:docMk/>
            <pc:sldMk cId="1057676218" sldId="2147481580"/>
            <ac:picMk id="108" creationId="{A87D5940-6332-9D3E-8F00-9AAA6ECF1D78}"/>
          </ac:picMkLst>
        </pc:picChg>
        <pc:picChg chg="add del mod">
          <ac:chgData name="Giacomo Bulian" userId="68f6dbed-ead1-46cb-9e4b-b45a5a79b583" providerId="ADAL" clId="{2A225F8A-294A-4389-965E-4BC15CA077C5}" dt="2024-02-06T17:08:08.742" v="88" actId="478"/>
          <ac:picMkLst>
            <pc:docMk/>
            <pc:sldMk cId="1057676218" sldId="2147481580"/>
            <ac:picMk id="109" creationId="{14409850-BBD5-AFEE-C781-BDDB18CB74D5}"/>
          </ac:picMkLst>
        </pc:picChg>
        <pc:picChg chg="add mod">
          <ac:chgData name="Giacomo Bulian" userId="68f6dbed-ead1-46cb-9e4b-b45a5a79b583" providerId="ADAL" clId="{2A225F8A-294A-4389-965E-4BC15CA077C5}" dt="2024-02-06T17:09:12.137" v="96" actId="1076"/>
          <ac:picMkLst>
            <pc:docMk/>
            <pc:sldMk cId="1057676218" sldId="2147481580"/>
            <ac:picMk id="110" creationId="{7BFC84C4-1E6C-6E2F-698C-B32C964398FB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Giacomo Bulian" userId="68f6dbed-ead1-46cb-9e4b-b45a5a79b583" providerId="ADAL" clId="{2A225F8A-294A-4389-965E-4BC15CA077C5}" dt="2024-02-06T17:09:39.769" v="98"/>
              <pc2:cmMkLst xmlns:pc2="http://schemas.microsoft.com/office/powerpoint/2019/9/main/command">
                <pc:docMk/>
                <pc:sldMk cId="1057676218" sldId="2147481580"/>
                <pc2:cmMk id="{8D820629-CEF9-4DBE-8EA8-4D4C2BF31892}"/>
              </pc2:cmMkLst>
            </pc226:cmChg>
          </p:ext>
        </pc:extLst>
      </pc:sldChg>
      <pc:sldChg chg="addSp delSp modSp add del mod">
        <pc:chgData name="Giacomo Bulian" userId="68f6dbed-ead1-46cb-9e4b-b45a5a79b583" providerId="ADAL" clId="{2A225F8A-294A-4389-965E-4BC15CA077C5}" dt="2024-02-06T17:09:32.526" v="97" actId="47"/>
        <pc:sldMkLst>
          <pc:docMk/>
          <pc:sldMk cId="916375004" sldId="2147481615"/>
        </pc:sldMkLst>
        <pc:spChg chg="mod">
          <ac:chgData name="Giacomo Bulian" userId="68f6dbed-ead1-46cb-9e4b-b45a5a79b583" providerId="ADAL" clId="{2A225F8A-294A-4389-965E-4BC15CA077C5}" dt="2024-02-06T16:59:27.654" v="32" actId="207"/>
          <ac:spMkLst>
            <pc:docMk/>
            <pc:sldMk cId="916375004" sldId="2147481615"/>
            <ac:spMk id="9" creationId="{877AC4A8-E16A-937A-DBD1-6985C03F1CD6}"/>
          </ac:spMkLst>
        </pc:spChg>
        <pc:spChg chg="mod">
          <ac:chgData name="Giacomo Bulian" userId="68f6dbed-ead1-46cb-9e4b-b45a5a79b583" providerId="ADAL" clId="{2A225F8A-294A-4389-965E-4BC15CA077C5}" dt="2024-02-06T16:58:59.295" v="26" actId="207"/>
          <ac:spMkLst>
            <pc:docMk/>
            <pc:sldMk cId="916375004" sldId="2147481615"/>
            <ac:spMk id="11" creationId="{DEC9318E-3423-C399-F9D3-08EF0F36E289}"/>
          </ac:spMkLst>
        </pc:spChg>
        <pc:spChg chg="mod">
          <ac:chgData name="Giacomo Bulian" userId="68f6dbed-ead1-46cb-9e4b-b45a5a79b583" providerId="ADAL" clId="{2A225F8A-294A-4389-965E-4BC15CA077C5}" dt="2024-02-06T16:59:27.654" v="32" actId="207"/>
          <ac:spMkLst>
            <pc:docMk/>
            <pc:sldMk cId="916375004" sldId="2147481615"/>
            <ac:spMk id="12" creationId="{0D10F761-401B-9AED-5AB3-AD6E63D4AD66}"/>
          </ac:spMkLst>
        </pc:spChg>
        <pc:spChg chg="mod">
          <ac:chgData name="Giacomo Bulian" userId="68f6dbed-ead1-46cb-9e4b-b45a5a79b583" providerId="ADAL" clId="{2A225F8A-294A-4389-965E-4BC15CA077C5}" dt="2024-02-06T16:59:27.654" v="32" actId="207"/>
          <ac:spMkLst>
            <pc:docMk/>
            <pc:sldMk cId="916375004" sldId="2147481615"/>
            <ac:spMk id="13" creationId="{17282957-CF9B-F3DD-B2A2-2A76679A41CF}"/>
          </ac:spMkLst>
        </pc:spChg>
        <pc:spChg chg="mod">
          <ac:chgData name="Giacomo Bulian" userId="68f6dbed-ead1-46cb-9e4b-b45a5a79b583" providerId="ADAL" clId="{2A225F8A-294A-4389-965E-4BC15CA077C5}" dt="2024-02-06T16:59:27.654" v="32" actId="207"/>
          <ac:spMkLst>
            <pc:docMk/>
            <pc:sldMk cId="916375004" sldId="2147481615"/>
            <ac:spMk id="14" creationId="{2FC34F54-F31E-E6D9-4545-9B83E494634F}"/>
          </ac:spMkLst>
        </pc:spChg>
        <pc:spChg chg="mod">
          <ac:chgData name="Giacomo Bulian" userId="68f6dbed-ead1-46cb-9e4b-b45a5a79b583" providerId="ADAL" clId="{2A225F8A-294A-4389-965E-4BC15CA077C5}" dt="2024-02-06T16:59:11.064" v="30" actId="20577"/>
          <ac:spMkLst>
            <pc:docMk/>
            <pc:sldMk cId="916375004" sldId="2147481615"/>
            <ac:spMk id="15" creationId="{B462C97E-9022-5EFE-6E4F-0F30434B4858}"/>
          </ac:spMkLst>
        </pc:spChg>
        <pc:spChg chg="mod">
          <ac:chgData name="Giacomo Bulian" userId="68f6dbed-ead1-46cb-9e4b-b45a5a79b583" providerId="ADAL" clId="{2A225F8A-294A-4389-965E-4BC15CA077C5}" dt="2024-02-06T16:59:05.840" v="28" actId="207"/>
          <ac:spMkLst>
            <pc:docMk/>
            <pc:sldMk cId="916375004" sldId="2147481615"/>
            <ac:spMk id="16" creationId="{6CFDCFBD-9D29-37B1-EC0C-14407B9EB8FB}"/>
          </ac:spMkLst>
        </pc:spChg>
        <pc:spChg chg="mod">
          <ac:chgData name="Giacomo Bulian" userId="68f6dbed-ead1-46cb-9e4b-b45a5a79b583" providerId="ADAL" clId="{2A225F8A-294A-4389-965E-4BC15CA077C5}" dt="2024-02-06T16:59:01.744" v="27" actId="207"/>
          <ac:spMkLst>
            <pc:docMk/>
            <pc:sldMk cId="916375004" sldId="2147481615"/>
            <ac:spMk id="18" creationId="{568EDF64-1A04-79C6-ECF1-CF2D4FB066F1}"/>
          </ac:spMkLst>
        </pc:spChg>
        <pc:spChg chg="del">
          <ac:chgData name="Giacomo Bulian" userId="68f6dbed-ead1-46cb-9e4b-b45a5a79b583" providerId="ADAL" clId="{2A225F8A-294A-4389-965E-4BC15CA077C5}" dt="2024-02-06T16:57:28.236" v="15" actId="478"/>
          <ac:spMkLst>
            <pc:docMk/>
            <pc:sldMk cId="916375004" sldId="2147481615"/>
            <ac:spMk id="19" creationId="{EDD504B2-99E8-28E0-4CA8-5DFAA49CF1EC}"/>
          </ac:spMkLst>
        </pc:spChg>
        <pc:spChg chg="mod">
          <ac:chgData name="Giacomo Bulian" userId="68f6dbed-ead1-46cb-9e4b-b45a5a79b583" providerId="ADAL" clId="{2A225F8A-294A-4389-965E-4BC15CA077C5}" dt="2024-02-06T16:59:20.622" v="31" actId="207"/>
          <ac:spMkLst>
            <pc:docMk/>
            <pc:sldMk cId="916375004" sldId="2147481615"/>
            <ac:spMk id="24" creationId="{DC3E49DF-0CDB-33F9-661E-55D0C4B93FB9}"/>
          </ac:spMkLst>
        </pc:spChg>
        <pc:spChg chg="del">
          <ac:chgData name="Giacomo Bulian" userId="68f6dbed-ead1-46cb-9e4b-b45a5a79b583" providerId="ADAL" clId="{2A225F8A-294A-4389-965E-4BC15CA077C5}" dt="2024-02-06T16:59:34.439" v="33" actId="478"/>
          <ac:spMkLst>
            <pc:docMk/>
            <pc:sldMk cId="916375004" sldId="2147481615"/>
            <ac:spMk id="65" creationId="{B41150F5-9890-D653-1317-248C713F0B7B}"/>
          </ac:spMkLst>
        </pc:spChg>
        <pc:spChg chg="del">
          <ac:chgData name="Giacomo Bulian" userId="68f6dbed-ead1-46cb-9e4b-b45a5a79b583" providerId="ADAL" clId="{2A225F8A-294A-4389-965E-4BC15CA077C5}" dt="2024-02-06T16:57:30.517" v="16" actId="478"/>
          <ac:spMkLst>
            <pc:docMk/>
            <pc:sldMk cId="916375004" sldId="2147481615"/>
            <ac:spMk id="66" creationId="{E2B18F39-8BBC-8BB7-020C-B7EB2C86BF54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25" creationId="{DAA8C8FF-0C09-7E0A-0726-15218E25B11A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27" creationId="{CEFC439F-4F2E-9A53-8917-417105140780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28" creationId="{15BD3DDE-DD23-A626-2341-1D600EF8640B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29" creationId="{E7FDA7D1-21DE-8053-0A40-A3FDFC4294C1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31" creationId="{1A18B21E-749F-CCFE-4679-0D4C79A76EDF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32" creationId="{1B791D0F-D263-EAEE-097C-9306DC1003A9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33" creationId="{2E9CE639-F7D5-3C78-9614-B71EE50A344F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34" creationId="{3B99C805-21E5-02D4-310B-11E88273994F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35" creationId="{E00AA69C-4BB2-7466-C8AF-1B65D06BDF18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36" creationId="{6AE13D4A-C56F-F720-D08F-8B65412A3BC5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37" creationId="{D7D09806-2868-82BB-6F05-86EB041AEEDD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38" creationId="{455B80E0-7EB4-12FC-80B7-C81DA166D6B0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39" creationId="{9701833D-C3D1-7F1A-2B96-D74C2AEA5FB9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40" creationId="{1076BA3B-DDD7-B0BC-B459-0A489F0AABF6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41" creationId="{60F5C174-7339-E5F5-6F15-86EFBFE93B17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42" creationId="{AA68D2CD-390B-2B7C-C3A2-F24D74E10247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43" creationId="{746D33CB-29ED-AFD4-966E-E505C789D438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44" creationId="{4866BC1C-3B69-B518-BE30-75A6C7E8A24C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45" creationId="{BE712EE7-F72A-0DDD-2A6D-BA07609104FF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46" creationId="{EC30CE03-5F91-B10E-F42E-90060D78D8BD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48" creationId="{2B989192-D6E3-73D3-3472-B9162835C053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49" creationId="{C784CB09-261C-2A0D-5D83-A5547C0F917F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50" creationId="{328034AD-A2BE-F9BF-E714-AB6B60661F70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51" creationId="{11D43B50-857E-6397-8331-88B6E542A510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52" creationId="{0191D19C-9F81-A7C2-C3D6-0EE9D9B73692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53" creationId="{F6DEA7BD-446B-0F11-1BF7-F291703179DA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54" creationId="{BDD2C1E1-644A-B44A-CAB2-60F32194C65F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55" creationId="{8182B1DC-0844-B10E-560B-79F77D6A14A6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56" creationId="{65181172-CC52-D249-25B8-9E0058E7CBD9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57" creationId="{F610DBA7-54D1-5E14-0E0A-7BDB6A2A572C}"/>
          </ac:spMkLst>
        </pc:spChg>
        <pc:spChg chg="mod">
          <ac:chgData name="Giacomo Bulian" userId="68f6dbed-ead1-46cb-9e4b-b45a5a79b583" providerId="ADAL" clId="{2A225F8A-294A-4389-965E-4BC15CA077C5}" dt="2024-02-06T16:58:22.204" v="19" actId="207"/>
          <ac:spMkLst>
            <pc:docMk/>
            <pc:sldMk cId="916375004" sldId="2147481615"/>
            <ac:spMk id="158" creationId="{1DAA85A8-743E-FC2C-6DED-376645C1B2BA}"/>
          </ac:spMkLst>
        </pc:spChg>
        <pc:spChg chg="del">
          <ac:chgData name="Giacomo Bulian" userId="68f6dbed-ead1-46cb-9e4b-b45a5a79b583" providerId="ADAL" clId="{2A225F8A-294A-4389-965E-4BC15CA077C5}" dt="2024-02-06T16:57:32.468" v="17" actId="478"/>
          <ac:spMkLst>
            <pc:docMk/>
            <pc:sldMk cId="916375004" sldId="2147481615"/>
            <ac:spMk id="165" creationId="{BCC62C40-F50C-2C36-6E2B-B36DE6C85A22}"/>
          </ac:spMkLst>
        </pc:spChg>
        <pc:grpChg chg="del">
          <ac:chgData name="Giacomo Bulian" userId="68f6dbed-ead1-46cb-9e4b-b45a5a79b583" providerId="ADAL" clId="{2A225F8A-294A-4389-965E-4BC15CA077C5}" dt="2024-02-06T16:57:28.236" v="15" actId="478"/>
          <ac:grpSpMkLst>
            <pc:docMk/>
            <pc:sldMk cId="916375004" sldId="2147481615"/>
            <ac:grpSpMk id="20" creationId="{3ADDB6A9-C213-9885-3BAE-7C7DEF54EFCD}"/>
          </ac:grpSpMkLst>
        </pc:grpChg>
        <pc:grpChg chg="del">
          <ac:chgData name="Giacomo Bulian" userId="68f6dbed-ead1-46cb-9e4b-b45a5a79b583" providerId="ADAL" clId="{2A225F8A-294A-4389-965E-4BC15CA077C5}" dt="2024-02-06T16:57:28.236" v="15" actId="478"/>
          <ac:grpSpMkLst>
            <pc:docMk/>
            <pc:sldMk cId="916375004" sldId="2147481615"/>
            <ac:grpSpMk id="43" creationId="{18991112-BEFC-BCC0-F5AF-963EE32AB592}"/>
          </ac:grpSpMkLst>
        </pc:grpChg>
        <pc:grpChg chg="del">
          <ac:chgData name="Giacomo Bulian" userId="68f6dbed-ead1-46cb-9e4b-b45a5a79b583" providerId="ADAL" clId="{2A225F8A-294A-4389-965E-4BC15CA077C5}" dt="2024-02-06T16:57:28.236" v="15" actId="478"/>
          <ac:grpSpMkLst>
            <pc:docMk/>
            <pc:sldMk cId="916375004" sldId="2147481615"/>
            <ac:grpSpMk id="46" creationId="{1D83335F-32E9-ADAB-F9D5-0C9B458C8744}"/>
          </ac:grpSpMkLst>
        </pc:grpChg>
        <pc:grpChg chg="del">
          <ac:chgData name="Giacomo Bulian" userId="68f6dbed-ead1-46cb-9e4b-b45a5a79b583" providerId="ADAL" clId="{2A225F8A-294A-4389-965E-4BC15CA077C5}" dt="2024-02-06T16:57:28.236" v="15" actId="478"/>
          <ac:grpSpMkLst>
            <pc:docMk/>
            <pc:sldMk cId="916375004" sldId="2147481615"/>
            <ac:grpSpMk id="49" creationId="{23211FBA-5236-9938-CCED-011C9BF34878}"/>
          </ac:grpSpMkLst>
        </pc:grpChg>
        <pc:grpChg chg="del">
          <ac:chgData name="Giacomo Bulian" userId="68f6dbed-ead1-46cb-9e4b-b45a5a79b583" providerId="ADAL" clId="{2A225F8A-294A-4389-965E-4BC15CA077C5}" dt="2024-02-06T16:57:28.236" v="15" actId="478"/>
          <ac:grpSpMkLst>
            <pc:docMk/>
            <pc:sldMk cId="916375004" sldId="2147481615"/>
            <ac:grpSpMk id="52" creationId="{DC7EB29A-0ACE-9B1C-43BE-E70BDDEF07D9}"/>
          </ac:grpSpMkLst>
        </pc:grpChg>
        <pc:grpChg chg="del">
          <ac:chgData name="Giacomo Bulian" userId="68f6dbed-ead1-46cb-9e4b-b45a5a79b583" providerId="ADAL" clId="{2A225F8A-294A-4389-965E-4BC15CA077C5}" dt="2024-02-06T16:57:28.236" v="15" actId="478"/>
          <ac:grpSpMkLst>
            <pc:docMk/>
            <pc:sldMk cId="916375004" sldId="2147481615"/>
            <ac:grpSpMk id="55" creationId="{8486C55C-0A00-7997-CE20-DC9AD03EC05C}"/>
          </ac:grpSpMkLst>
        </pc:grpChg>
        <pc:grpChg chg="del">
          <ac:chgData name="Giacomo Bulian" userId="68f6dbed-ead1-46cb-9e4b-b45a5a79b583" providerId="ADAL" clId="{2A225F8A-294A-4389-965E-4BC15CA077C5}" dt="2024-02-06T16:57:28.236" v="15" actId="478"/>
          <ac:grpSpMkLst>
            <pc:docMk/>
            <pc:sldMk cId="916375004" sldId="2147481615"/>
            <ac:grpSpMk id="58" creationId="{EEF48D71-2572-1696-2474-A65271AEF3C2}"/>
          </ac:grpSpMkLst>
        </pc:grpChg>
        <pc:grpChg chg="del">
          <ac:chgData name="Giacomo Bulian" userId="68f6dbed-ead1-46cb-9e4b-b45a5a79b583" providerId="ADAL" clId="{2A225F8A-294A-4389-965E-4BC15CA077C5}" dt="2024-02-06T16:57:28.236" v="15" actId="478"/>
          <ac:grpSpMkLst>
            <pc:docMk/>
            <pc:sldMk cId="916375004" sldId="2147481615"/>
            <ac:grpSpMk id="61" creationId="{EEC0519E-090C-BB56-17E5-5CD40A4071EA}"/>
          </ac:grpSpMkLst>
        </pc:grpChg>
        <pc:grpChg chg="mod">
          <ac:chgData name="Giacomo Bulian" userId="68f6dbed-ead1-46cb-9e4b-b45a5a79b583" providerId="ADAL" clId="{2A225F8A-294A-4389-965E-4BC15CA077C5}" dt="2024-02-06T16:58:22.204" v="19" actId="207"/>
          <ac:grpSpMkLst>
            <pc:docMk/>
            <pc:sldMk cId="916375004" sldId="2147481615"/>
            <ac:grpSpMk id="126" creationId="{3D9023E0-1C59-2B1F-F45F-AECF9F41D654}"/>
          </ac:grpSpMkLst>
        </pc:grpChg>
        <pc:grpChg chg="mod">
          <ac:chgData name="Giacomo Bulian" userId="68f6dbed-ead1-46cb-9e4b-b45a5a79b583" providerId="ADAL" clId="{2A225F8A-294A-4389-965E-4BC15CA077C5}" dt="2024-02-06T16:58:22.204" v="19" actId="207"/>
          <ac:grpSpMkLst>
            <pc:docMk/>
            <pc:sldMk cId="916375004" sldId="2147481615"/>
            <ac:grpSpMk id="130" creationId="{B48F4918-2531-BCB9-EA0B-775DB2692AF6}"/>
          </ac:grpSpMkLst>
        </pc:grpChg>
        <pc:grpChg chg="mod">
          <ac:chgData name="Giacomo Bulian" userId="68f6dbed-ead1-46cb-9e4b-b45a5a79b583" providerId="ADAL" clId="{2A225F8A-294A-4389-965E-4BC15CA077C5}" dt="2024-02-06T16:58:22.204" v="19" actId="207"/>
          <ac:grpSpMkLst>
            <pc:docMk/>
            <pc:sldMk cId="916375004" sldId="2147481615"/>
            <ac:grpSpMk id="147" creationId="{8BA6EA0E-FD56-667D-A836-68983BD3C305}"/>
          </ac:grpSpMkLst>
        </pc:grpChg>
        <pc:picChg chg="add mod">
          <ac:chgData name="Giacomo Bulian" userId="68f6dbed-ead1-46cb-9e4b-b45a5a79b583" providerId="ADAL" clId="{2A225F8A-294A-4389-965E-4BC15CA077C5}" dt="2024-02-06T17:07:07.832" v="78" actId="1076"/>
          <ac:picMkLst>
            <pc:docMk/>
            <pc:sldMk cId="916375004" sldId="2147481615"/>
            <ac:picMk id="23" creationId="{81191C34-B3C8-80A2-5887-FD7BC82B4818}"/>
          </ac:picMkLst>
        </pc:picChg>
        <pc:picChg chg="add mod">
          <ac:chgData name="Giacomo Bulian" userId="68f6dbed-ead1-46cb-9e4b-b45a5a79b583" providerId="ADAL" clId="{2A225F8A-294A-4389-965E-4BC15CA077C5}" dt="2024-02-06T17:07:37.513" v="81" actId="1076"/>
          <ac:picMkLst>
            <pc:docMk/>
            <pc:sldMk cId="916375004" sldId="2147481615"/>
            <ac:picMk id="27" creationId="{3EB7A283-E6A0-D6F9-B862-E420A8DDDB4C}"/>
          </ac:picMkLst>
        </pc:picChg>
        <pc:picChg chg="add mod">
          <ac:chgData name="Giacomo Bulian" userId="68f6dbed-ead1-46cb-9e4b-b45a5a79b583" providerId="ADAL" clId="{2A225F8A-294A-4389-965E-4BC15CA077C5}" dt="2024-02-06T17:06:28.756" v="72" actId="1076"/>
          <ac:picMkLst>
            <pc:docMk/>
            <pc:sldMk cId="916375004" sldId="2147481615"/>
            <ac:picMk id="108" creationId="{A87D5940-6332-9D3E-8F00-9AAA6ECF1D78}"/>
          </ac:picMkLst>
        </pc:picChg>
      </pc:sldChg>
      <pc:sldMasterChg chg="delSldLayout">
        <pc:chgData name="Giacomo Bulian" userId="68f6dbed-ead1-46cb-9e4b-b45a5a79b583" providerId="ADAL" clId="{2A225F8A-294A-4389-965E-4BC15CA077C5}" dt="2024-02-06T17:09:32.526" v="97" actId="47"/>
        <pc:sldMasterMkLst>
          <pc:docMk/>
          <pc:sldMasterMk cId="1050256462" sldId="2147483701"/>
        </pc:sldMasterMkLst>
        <pc:sldLayoutChg chg="del">
          <pc:chgData name="Giacomo Bulian" userId="68f6dbed-ead1-46cb-9e4b-b45a5a79b583" providerId="ADAL" clId="{2A225F8A-294A-4389-965E-4BC15CA077C5}" dt="2024-02-06T17:09:32.526" v="97" actId="47"/>
          <pc:sldLayoutMkLst>
            <pc:docMk/>
            <pc:sldMasterMk cId="1050256462" sldId="2147483701"/>
            <pc:sldLayoutMk cId="3931002906" sldId="2147483729"/>
          </pc:sldLayoutMkLst>
        </pc:sldLayoutChg>
      </pc:sldMasterChg>
    </pc:docChg>
  </pc:docChgLst>
  <pc:docChgLst>
    <pc:chgData name="Antonio Soeiro" userId="fe3c6571-c7ab-4e37-88a5-e63c36668866" providerId="ADAL" clId="{82F6C8E4-487F-4B18-B476-9D0DA3E40131}"/>
    <pc:docChg chg="undo custSel addSld delSld modSld sldOrd modSection">
      <pc:chgData name="Antonio Soeiro" userId="fe3c6571-c7ab-4e37-88a5-e63c36668866" providerId="ADAL" clId="{82F6C8E4-487F-4B18-B476-9D0DA3E40131}" dt="2024-03-12T11:12:15.220" v="85" actId="729"/>
      <pc:docMkLst>
        <pc:docMk/>
      </pc:docMkLst>
      <pc:sldChg chg="delSp modSp del mod">
        <pc:chgData name="Antonio Soeiro" userId="fe3c6571-c7ab-4e37-88a5-e63c36668866" providerId="ADAL" clId="{82F6C8E4-487F-4B18-B476-9D0DA3E40131}" dt="2024-03-12T11:12:12.761" v="84" actId="2696"/>
        <pc:sldMkLst>
          <pc:docMk/>
          <pc:sldMk cId="883786151" sldId="2147481545"/>
        </pc:sldMkLst>
        <pc:spChg chg="del">
          <ac:chgData name="Antonio Soeiro" userId="fe3c6571-c7ab-4e37-88a5-e63c36668866" providerId="ADAL" clId="{82F6C8E4-487F-4B18-B476-9D0DA3E40131}" dt="2024-03-12T11:09:19.501" v="13" actId="478"/>
          <ac:spMkLst>
            <pc:docMk/>
            <pc:sldMk cId="883786151" sldId="2147481545"/>
            <ac:spMk id="6" creationId="{07792947-4D11-69A6-D325-5BBAE2FDB66B}"/>
          </ac:spMkLst>
        </pc:spChg>
        <pc:spChg chg="del">
          <ac:chgData name="Antonio Soeiro" userId="fe3c6571-c7ab-4e37-88a5-e63c36668866" providerId="ADAL" clId="{82F6C8E4-487F-4B18-B476-9D0DA3E40131}" dt="2024-03-12T11:09:26.011" v="14" actId="478"/>
          <ac:spMkLst>
            <pc:docMk/>
            <pc:sldMk cId="883786151" sldId="2147481545"/>
            <ac:spMk id="13" creationId="{516491B5-A03D-D5A6-1F48-A2F54E917E09}"/>
          </ac:spMkLst>
        </pc:spChg>
        <pc:spChg chg="mod">
          <ac:chgData name="Antonio Soeiro" userId="fe3c6571-c7ab-4e37-88a5-e63c36668866" providerId="ADAL" clId="{82F6C8E4-487F-4B18-B476-9D0DA3E40131}" dt="2024-03-12T11:07:54.484" v="5" actId="20577"/>
          <ac:spMkLst>
            <pc:docMk/>
            <pc:sldMk cId="883786151" sldId="2147481545"/>
            <ac:spMk id="22" creationId="{2498D526-AB1A-FD58-5478-69D62C842D90}"/>
          </ac:spMkLst>
        </pc:spChg>
        <pc:picChg chg="mod">
          <ac:chgData name="Antonio Soeiro" userId="fe3c6571-c7ab-4e37-88a5-e63c36668866" providerId="ADAL" clId="{82F6C8E4-487F-4B18-B476-9D0DA3E40131}" dt="2024-03-12T11:07:56.283" v="6" actId="1076"/>
          <ac:picMkLst>
            <pc:docMk/>
            <pc:sldMk cId="883786151" sldId="2147481545"/>
            <ac:picMk id="49" creationId="{92EC878D-5ED5-AD0E-4BEC-90EFF75EFD38}"/>
          </ac:picMkLst>
        </pc:picChg>
      </pc:sldChg>
      <pc:sldChg chg="modSp mod">
        <pc:chgData name="Antonio Soeiro" userId="fe3c6571-c7ab-4e37-88a5-e63c36668866" providerId="ADAL" clId="{82F6C8E4-487F-4B18-B476-9D0DA3E40131}" dt="2024-03-12T11:10:26.137" v="23" actId="1076"/>
        <pc:sldMkLst>
          <pc:docMk/>
          <pc:sldMk cId="54025054" sldId="2147481579"/>
        </pc:sldMkLst>
        <pc:spChg chg="mod">
          <ac:chgData name="Antonio Soeiro" userId="fe3c6571-c7ab-4e37-88a5-e63c36668866" providerId="ADAL" clId="{82F6C8E4-487F-4B18-B476-9D0DA3E40131}" dt="2024-03-12T11:10:26.137" v="23" actId="1076"/>
          <ac:spMkLst>
            <pc:docMk/>
            <pc:sldMk cId="54025054" sldId="2147481579"/>
            <ac:spMk id="13" creationId="{516491B5-A03D-D5A6-1F48-A2F54E917E09}"/>
          </ac:spMkLst>
        </pc:spChg>
      </pc:sldChg>
      <pc:sldChg chg="addSp delSp modSp mod ord">
        <pc:chgData name="Antonio Soeiro" userId="fe3c6571-c7ab-4e37-88a5-e63c36668866" providerId="ADAL" clId="{82F6C8E4-487F-4B18-B476-9D0DA3E40131}" dt="2024-03-12T11:11:54.121" v="83" actId="20577"/>
        <pc:sldMkLst>
          <pc:docMk/>
          <pc:sldMk cId="1133858295" sldId="2147481643"/>
        </pc:sldMkLst>
        <pc:spChg chg="add del">
          <ac:chgData name="Antonio Soeiro" userId="fe3c6571-c7ab-4e37-88a5-e63c36668866" providerId="ADAL" clId="{82F6C8E4-487F-4B18-B476-9D0DA3E40131}" dt="2024-03-12T11:08:29.129" v="10" actId="22"/>
          <ac:spMkLst>
            <pc:docMk/>
            <pc:sldMk cId="1133858295" sldId="2147481643"/>
            <ac:spMk id="3" creationId="{BBC2675E-BA23-810C-826B-8DB44F285510}"/>
          </ac:spMkLst>
        </pc:spChg>
        <pc:spChg chg="add mod">
          <ac:chgData name="Antonio Soeiro" userId="fe3c6571-c7ab-4e37-88a5-e63c36668866" providerId="ADAL" clId="{82F6C8E4-487F-4B18-B476-9D0DA3E40131}" dt="2024-03-12T11:08:37.120" v="11"/>
          <ac:spMkLst>
            <pc:docMk/>
            <pc:sldMk cId="1133858295" sldId="2147481643"/>
            <ac:spMk id="6" creationId="{F8F7B12D-4985-FCA5-E5EA-B788D655A2E0}"/>
          </ac:spMkLst>
        </pc:spChg>
        <pc:spChg chg="add mod">
          <ac:chgData name="Antonio Soeiro" userId="fe3c6571-c7ab-4e37-88a5-e63c36668866" providerId="ADAL" clId="{82F6C8E4-487F-4B18-B476-9D0DA3E40131}" dt="2024-03-12T11:09:01.735" v="12"/>
          <ac:spMkLst>
            <pc:docMk/>
            <pc:sldMk cId="1133858295" sldId="2147481643"/>
            <ac:spMk id="7" creationId="{C4659AD2-02A1-C80C-50A0-1D91F8079B9A}"/>
          </ac:spMkLst>
        </pc:spChg>
        <pc:spChg chg="add mod">
          <ac:chgData name="Antonio Soeiro" userId="fe3c6571-c7ab-4e37-88a5-e63c36668866" providerId="ADAL" clId="{82F6C8E4-487F-4B18-B476-9D0DA3E40131}" dt="2024-03-12T11:11:54.121" v="83" actId="20577"/>
          <ac:spMkLst>
            <pc:docMk/>
            <pc:sldMk cId="1133858295" sldId="2147481643"/>
            <ac:spMk id="8" creationId="{FFA8DC07-4FF9-E6EB-1F82-E8DB6AEB534D}"/>
          </ac:spMkLst>
        </pc:spChg>
        <pc:spChg chg="del">
          <ac:chgData name="Antonio Soeiro" userId="fe3c6571-c7ab-4e37-88a5-e63c36668866" providerId="ADAL" clId="{82F6C8E4-487F-4B18-B476-9D0DA3E40131}" dt="2024-03-12T11:08:20.786" v="7" actId="478"/>
          <ac:spMkLst>
            <pc:docMk/>
            <pc:sldMk cId="1133858295" sldId="2147481643"/>
            <ac:spMk id="9" creationId="{8E357ED3-DC81-1220-6B6E-BD11F9044156}"/>
          </ac:spMkLst>
        </pc:spChg>
        <pc:spChg chg="del">
          <ac:chgData name="Antonio Soeiro" userId="fe3c6571-c7ab-4e37-88a5-e63c36668866" providerId="ADAL" clId="{82F6C8E4-487F-4B18-B476-9D0DA3E40131}" dt="2024-03-12T11:08:25.090" v="8" actId="478"/>
          <ac:spMkLst>
            <pc:docMk/>
            <pc:sldMk cId="1133858295" sldId="2147481643"/>
            <ac:spMk id="48" creationId="{1BD83D82-9AA4-412D-A057-6F31A8C46BAC}"/>
          </ac:spMkLst>
        </pc:spChg>
        <pc:picChg chg="mod">
          <ac:chgData name="Antonio Soeiro" userId="fe3c6571-c7ab-4e37-88a5-e63c36668866" providerId="ADAL" clId="{82F6C8E4-487F-4B18-B476-9D0DA3E40131}" dt="2024-03-12T11:10:06.259" v="19" actId="14100"/>
          <ac:picMkLst>
            <pc:docMk/>
            <pc:sldMk cId="1133858295" sldId="2147481643"/>
            <ac:picMk id="51" creationId="{F999CBF8-41AD-3CE7-CF39-2404D6B4F240}"/>
          </ac:picMkLst>
        </pc:picChg>
        <pc:picChg chg="mod">
          <ac:chgData name="Antonio Soeiro" userId="fe3c6571-c7ab-4e37-88a5-e63c36668866" providerId="ADAL" clId="{82F6C8E4-487F-4B18-B476-9D0DA3E40131}" dt="2024-03-12T11:10:10.960" v="21" actId="1076"/>
          <ac:picMkLst>
            <pc:docMk/>
            <pc:sldMk cId="1133858295" sldId="2147481643"/>
            <ac:picMk id="52" creationId="{2072E3EB-58D8-CD7E-A753-8A282ACA4C98}"/>
          </ac:picMkLst>
        </pc:picChg>
      </pc:sldChg>
      <pc:sldChg chg="add mod modShow">
        <pc:chgData name="Antonio Soeiro" userId="fe3c6571-c7ab-4e37-88a5-e63c36668866" providerId="ADAL" clId="{82F6C8E4-487F-4B18-B476-9D0DA3E40131}" dt="2024-03-12T11:12:15.220" v="85" actId="729"/>
        <pc:sldMkLst>
          <pc:docMk/>
          <pc:sldMk cId="2090060619" sldId="2147481644"/>
        </pc:sldMkLst>
      </pc:sldChg>
    </pc:docChg>
  </pc:docChgLst>
  <pc:docChgLst>
    <pc:chgData name="Giacomo Bulian" userId="68f6dbed-ead1-46cb-9e4b-b45a5a79b583" providerId="ADAL" clId="{C4095B85-6659-4713-AA26-E165B39B0D98}"/>
    <pc:docChg chg="undo redo custSel addSld delSld modSld sldOrd delMainMaster addSection delSection modSection">
      <pc:chgData name="Giacomo Bulian" userId="68f6dbed-ead1-46cb-9e4b-b45a5a79b583" providerId="ADAL" clId="{C4095B85-6659-4713-AA26-E165B39B0D98}" dt="2024-02-20T13:51:31.803" v="1581" actId="47"/>
      <pc:docMkLst>
        <pc:docMk/>
      </pc:docMkLst>
      <pc:sldChg chg="modSp mod">
        <pc:chgData name="Giacomo Bulian" userId="68f6dbed-ead1-46cb-9e4b-b45a5a79b583" providerId="ADAL" clId="{C4095B85-6659-4713-AA26-E165B39B0D98}" dt="2024-02-20T10:25:02.978" v="1456" actId="20577"/>
        <pc:sldMkLst>
          <pc:docMk/>
          <pc:sldMk cId="810877671" sldId="2147481334"/>
        </pc:sldMkLst>
        <pc:spChg chg="mod">
          <ac:chgData name="Giacomo Bulian" userId="68f6dbed-ead1-46cb-9e4b-b45a5a79b583" providerId="ADAL" clId="{C4095B85-6659-4713-AA26-E165B39B0D98}" dt="2024-02-15T15:44:35.718" v="252" actId="20577"/>
          <ac:spMkLst>
            <pc:docMk/>
            <pc:sldMk cId="810877671" sldId="2147481334"/>
            <ac:spMk id="2" creationId="{00000000-0000-0000-0000-000000000000}"/>
          </ac:spMkLst>
        </pc:spChg>
        <pc:spChg chg="mod">
          <ac:chgData name="Giacomo Bulian" userId="68f6dbed-ead1-46cb-9e4b-b45a5a79b583" providerId="ADAL" clId="{C4095B85-6659-4713-AA26-E165B39B0D98}" dt="2024-02-20T10:25:02.978" v="1456" actId="20577"/>
          <ac:spMkLst>
            <pc:docMk/>
            <pc:sldMk cId="810877671" sldId="2147481334"/>
            <ac:spMk id="3" creationId="{00000000-0000-0000-0000-000000000000}"/>
          </ac:spMkLst>
        </pc:spChg>
      </pc:sldChg>
      <pc:sldChg chg="addSp delSp modSp add del mod modClrScheme chgLayout">
        <pc:chgData name="Giacomo Bulian" userId="68f6dbed-ead1-46cb-9e4b-b45a5a79b583" providerId="ADAL" clId="{C4095B85-6659-4713-AA26-E165B39B0D98}" dt="2024-02-15T17:12:13.793" v="837" actId="20577"/>
        <pc:sldMkLst>
          <pc:docMk/>
          <pc:sldMk cId="2334360032" sldId="2147481436"/>
        </pc:sldMkLst>
        <pc:spChg chg="add mod">
          <ac:chgData name="Giacomo Bulian" userId="68f6dbed-ead1-46cb-9e4b-b45a5a79b583" providerId="ADAL" clId="{C4095B85-6659-4713-AA26-E165B39B0D98}" dt="2024-02-15T15:50:35.654" v="278"/>
          <ac:spMkLst>
            <pc:docMk/>
            <pc:sldMk cId="2334360032" sldId="2147481436"/>
            <ac:spMk id="2" creationId="{2D97B2B9-A465-3393-B3CC-0FDEE79DF350}"/>
          </ac:spMkLst>
        </pc:spChg>
        <pc:spChg chg="add mod">
          <ac:chgData name="Giacomo Bulian" userId="68f6dbed-ead1-46cb-9e4b-b45a5a79b583" providerId="ADAL" clId="{C4095B85-6659-4713-AA26-E165B39B0D98}" dt="2024-02-15T17:12:13.793" v="837" actId="20577"/>
          <ac:spMkLst>
            <pc:docMk/>
            <pc:sldMk cId="2334360032" sldId="2147481436"/>
            <ac:spMk id="4" creationId="{47BD5583-D879-DEA6-87D0-34BB735E9339}"/>
          </ac:spMkLst>
        </pc:spChg>
        <pc:spChg chg="add mod">
          <ac:chgData name="Giacomo Bulian" userId="68f6dbed-ead1-46cb-9e4b-b45a5a79b583" providerId="ADAL" clId="{C4095B85-6659-4713-AA26-E165B39B0D98}" dt="2024-02-15T15:51:17.871" v="320" actId="20577"/>
          <ac:spMkLst>
            <pc:docMk/>
            <pc:sldMk cId="2334360032" sldId="2147481436"/>
            <ac:spMk id="5" creationId="{183450E7-A43C-B41C-135F-73C044FA49E2}"/>
          </ac:spMkLst>
        </pc:spChg>
        <pc:spChg chg="add del mod">
          <ac:chgData name="Giacomo Bulian" userId="68f6dbed-ead1-46cb-9e4b-b45a5a79b583" providerId="ADAL" clId="{C4095B85-6659-4713-AA26-E165B39B0D98}" dt="2024-02-15T15:50:59.916" v="280" actId="478"/>
          <ac:spMkLst>
            <pc:docMk/>
            <pc:sldMk cId="2334360032" sldId="2147481436"/>
            <ac:spMk id="10" creationId="{058C7315-2C63-17F1-7EFB-5321010F7165}"/>
          </ac:spMkLst>
        </pc:spChg>
        <pc:cxnChg chg="add mod">
          <ac:chgData name="Giacomo Bulian" userId="68f6dbed-ead1-46cb-9e4b-b45a5a79b583" providerId="ADAL" clId="{C4095B85-6659-4713-AA26-E165B39B0D98}" dt="2024-02-15T15:51:00.390" v="281"/>
          <ac:cxnSpMkLst>
            <pc:docMk/>
            <pc:sldMk cId="2334360032" sldId="2147481436"/>
            <ac:cxnSpMk id="6" creationId="{910E8FC4-5092-7F54-2A58-7C8A1D43CB87}"/>
          </ac:cxnSpMkLst>
        </pc:cxnChg>
      </pc:sldChg>
      <pc:sldChg chg="add del delCm">
        <pc:chgData name="Giacomo Bulian" userId="68f6dbed-ead1-46cb-9e4b-b45a5a79b583" providerId="ADAL" clId="{C4095B85-6659-4713-AA26-E165B39B0D98}" dt="2024-02-15T15:55:29.937" v="460" actId="47"/>
        <pc:sldMkLst>
          <pc:docMk/>
          <pc:sldMk cId="1263487514" sldId="214748144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Giacomo Bulian" userId="68f6dbed-ead1-46cb-9e4b-b45a5a79b583" providerId="ADAL" clId="{C4095B85-6659-4713-AA26-E165B39B0D98}" dt="2024-02-15T15:25:08.849" v="16"/>
              <pc2:cmMkLst xmlns:pc2="http://schemas.microsoft.com/office/powerpoint/2019/9/main/command">
                <pc:docMk/>
                <pc:sldMk cId="1263487514" sldId="2147481445"/>
                <pc2:cmMk id="{78EDF7FB-4706-42A8-AF65-EB03AD30C2EE}"/>
              </pc2:cmMkLst>
            </pc226:cmChg>
          </p:ext>
        </pc:extLst>
      </pc:sldChg>
      <pc:sldChg chg="add del delCm">
        <pc:chgData name="Giacomo Bulian" userId="68f6dbed-ead1-46cb-9e4b-b45a5a79b583" providerId="ADAL" clId="{C4095B85-6659-4713-AA26-E165B39B0D98}" dt="2024-02-15T15:59:33.025" v="551" actId="47"/>
        <pc:sldMkLst>
          <pc:docMk/>
          <pc:sldMk cId="3918712697" sldId="214748144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Giacomo Bulian" userId="68f6dbed-ead1-46cb-9e4b-b45a5a79b583" providerId="ADAL" clId="{C4095B85-6659-4713-AA26-E165B39B0D98}" dt="2024-02-15T15:59:10.142" v="548"/>
              <pc2:cmMkLst xmlns:pc2="http://schemas.microsoft.com/office/powerpoint/2019/9/main/command">
                <pc:docMk/>
                <pc:sldMk cId="3918712697" sldId="2147481447"/>
                <pc2:cmMk id="{2C0F1E58-0FDB-4C28-B9BF-1AF272CBBB2A}"/>
              </pc2:cmMkLst>
            </pc226:cmChg>
          </p:ext>
        </pc:extLst>
      </pc:sldChg>
      <pc:sldChg chg="add del">
        <pc:chgData name="Giacomo Bulian" userId="68f6dbed-ead1-46cb-9e4b-b45a5a79b583" providerId="ADAL" clId="{C4095B85-6659-4713-AA26-E165B39B0D98}" dt="2024-02-15T15:24:39.645" v="15"/>
        <pc:sldMkLst>
          <pc:docMk/>
          <pc:sldMk cId="421069768" sldId="2147481449"/>
        </pc:sldMkLst>
      </pc:sldChg>
      <pc:sldChg chg="add del">
        <pc:chgData name="Giacomo Bulian" userId="68f6dbed-ead1-46cb-9e4b-b45a5a79b583" providerId="ADAL" clId="{C4095B85-6659-4713-AA26-E165B39B0D98}" dt="2024-02-15T15:59:56.193" v="554" actId="47"/>
        <pc:sldMkLst>
          <pc:docMk/>
          <pc:sldMk cId="3185257423" sldId="2147481457"/>
        </pc:sldMkLst>
      </pc:sldChg>
      <pc:sldChg chg="delSp add del mod">
        <pc:chgData name="Giacomo Bulian" userId="68f6dbed-ead1-46cb-9e4b-b45a5a79b583" providerId="ADAL" clId="{C4095B85-6659-4713-AA26-E165B39B0D98}" dt="2024-02-15T15:57:34.682" v="469" actId="47"/>
        <pc:sldMkLst>
          <pc:docMk/>
          <pc:sldMk cId="3649847058" sldId="2147481459"/>
        </pc:sldMkLst>
        <pc:spChg chg="del">
          <ac:chgData name="Giacomo Bulian" userId="68f6dbed-ead1-46cb-9e4b-b45a5a79b583" providerId="ADAL" clId="{C4095B85-6659-4713-AA26-E165B39B0D98}" dt="2024-02-15T15:49:47.589" v="273" actId="478"/>
          <ac:spMkLst>
            <pc:docMk/>
            <pc:sldMk cId="3649847058" sldId="2147481459"/>
            <ac:spMk id="111" creationId="{632A267D-2172-6C00-345F-C2E07FDD0EF2}"/>
          </ac:spMkLst>
        </pc:spChg>
        <pc:picChg chg="del">
          <ac:chgData name="Giacomo Bulian" userId="68f6dbed-ead1-46cb-9e4b-b45a5a79b583" providerId="ADAL" clId="{C4095B85-6659-4713-AA26-E165B39B0D98}" dt="2024-02-15T15:49:45.236" v="272" actId="478"/>
          <ac:picMkLst>
            <pc:docMk/>
            <pc:sldMk cId="3649847058" sldId="2147481459"/>
            <ac:picMk id="3" creationId="{E3A9CBF4-2541-3C1A-13AF-BA88FE8FF0C2}"/>
          </ac:picMkLst>
        </pc:picChg>
      </pc:sldChg>
      <pc:sldChg chg="add del delCm">
        <pc:chgData name="Giacomo Bulian" userId="68f6dbed-ead1-46cb-9e4b-b45a5a79b583" providerId="ADAL" clId="{C4095B85-6659-4713-AA26-E165B39B0D98}" dt="2024-02-15T16:02:03.456" v="570" actId="47"/>
        <pc:sldMkLst>
          <pc:docMk/>
          <pc:sldMk cId="3869712231" sldId="214748146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Giacomo Bulian" userId="68f6dbed-ead1-46cb-9e4b-b45a5a79b583" providerId="ADAL" clId="{C4095B85-6659-4713-AA26-E165B39B0D98}" dt="2024-02-15T15:25:16.794" v="17"/>
              <pc2:cmMkLst xmlns:pc2="http://schemas.microsoft.com/office/powerpoint/2019/9/main/command">
                <pc:docMk/>
                <pc:sldMk cId="3869712231" sldId="2147481462"/>
                <pc2:cmMk id="{41F88165-2C7E-42BF-98E1-AA8DEB47F6F5}"/>
              </pc2:cmMkLst>
            </pc226:cmChg>
          </p:ext>
        </pc:extLst>
      </pc:sldChg>
      <pc:sldChg chg="addSp delSp modSp mod ord">
        <pc:chgData name="Giacomo Bulian" userId="68f6dbed-ead1-46cb-9e4b-b45a5a79b583" providerId="ADAL" clId="{C4095B85-6659-4713-AA26-E165B39B0D98}" dt="2024-02-20T13:49:27.898" v="1567"/>
        <pc:sldMkLst>
          <pc:docMk/>
          <pc:sldMk cId="2566643530" sldId="2147481468"/>
        </pc:sldMkLst>
        <pc:spChg chg="add mod">
          <ac:chgData name="Giacomo Bulian" userId="68f6dbed-ead1-46cb-9e4b-b45a5a79b583" providerId="ADAL" clId="{C4095B85-6659-4713-AA26-E165B39B0D98}" dt="2024-02-20T13:49:27.898" v="1567"/>
          <ac:spMkLst>
            <pc:docMk/>
            <pc:sldMk cId="2566643530" sldId="2147481468"/>
            <ac:spMk id="4" creationId="{9CC44B97-2353-CCE8-FD39-5B4CB231E36F}"/>
          </ac:spMkLst>
        </pc:spChg>
        <pc:spChg chg="mod">
          <ac:chgData name="Giacomo Bulian" userId="68f6dbed-ead1-46cb-9e4b-b45a5a79b583" providerId="ADAL" clId="{C4095B85-6659-4713-AA26-E165B39B0D98}" dt="2024-02-16T16:12:51.785" v="1228"/>
          <ac:spMkLst>
            <pc:docMk/>
            <pc:sldMk cId="2566643530" sldId="2147481468"/>
            <ac:spMk id="8" creationId="{550F467F-D6B4-B3D2-D8D5-81DA81C2EDAE}"/>
          </ac:spMkLst>
        </pc:spChg>
        <pc:spChg chg="del">
          <ac:chgData name="Giacomo Bulian" userId="68f6dbed-ead1-46cb-9e4b-b45a5a79b583" providerId="ADAL" clId="{C4095B85-6659-4713-AA26-E165B39B0D98}" dt="2024-02-20T13:49:27.756" v="1566" actId="478"/>
          <ac:spMkLst>
            <pc:docMk/>
            <pc:sldMk cId="2566643530" sldId="2147481468"/>
            <ac:spMk id="9" creationId="{9865B35B-772E-307F-854C-4CB1335451F4}"/>
          </ac:spMkLst>
        </pc:spChg>
      </pc:sldChg>
      <pc:sldChg chg="del ord">
        <pc:chgData name="Giacomo Bulian" userId="68f6dbed-ead1-46cb-9e4b-b45a5a79b583" providerId="ADAL" clId="{C4095B85-6659-4713-AA26-E165B39B0D98}" dt="2024-02-20T13:51:31.803" v="1581" actId="47"/>
        <pc:sldMkLst>
          <pc:docMk/>
          <pc:sldMk cId="2414840412" sldId="2147481474"/>
        </pc:sldMkLst>
      </pc:sldChg>
      <pc:sldChg chg="delSp modSp mod ord modShow">
        <pc:chgData name="Giacomo Bulian" userId="68f6dbed-ead1-46cb-9e4b-b45a5a79b583" providerId="ADAL" clId="{C4095B85-6659-4713-AA26-E165B39B0D98}" dt="2024-02-15T16:03:35.658" v="606" actId="20577"/>
        <pc:sldMkLst>
          <pc:docMk/>
          <pc:sldMk cId="908387754" sldId="2147481479"/>
        </pc:sldMkLst>
        <pc:spChg chg="mod">
          <ac:chgData name="Giacomo Bulian" userId="68f6dbed-ead1-46cb-9e4b-b45a5a79b583" providerId="ADAL" clId="{C4095B85-6659-4713-AA26-E165B39B0D98}" dt="2024-02-15T16:03:32.262" v="605" actId="20577"/>
          <ac:spMkLst>
            <pc:docMk/>
            <pc:sldMk cId="908387754" sldId="2147481479"/>
            <ac:spMk id="2" creationId="{C86110B6-D6BE-BC0C-9328-F27A45A751E1}"/>
          </ac:spMkLst>
        </pc:spChg>
        <pc:spChg chg="del">
          <ac:chgData name="Giacomo Bulian" userId="68f6dbed-ead1-46cb-9e4b-b45a5a79b583" providerId="ADAL" clId="{C4095B85-6659-4713-AA26-E165B39B0D98}" dt="2024-02-15T16:03:22.407" v="575" actId="478"/>
          <ac:spMkLst>
            <pc:docMk/>
            <pc:sldMk cId="908387754" sldId="2147481479"/>
            <ac:spMk id="13" creationId="{516491B5-A03D-D5A6-1F48-A2F54E917E09}"/>
          </ac:spMkLst>
        </pc:spChg>
        <pc:spChg chg="mod">
          <ac:chgData name="Giacomo Bulian" userId="68f6dbed-ead1-46cb-9e4b-b45a5a79b583" providerId="ADAL" clId="{C4095B85-6659-4713-AA26-E165B39B0D98}" dt="2024-02-15T16:03:35.658" v="606" actId="20577"/>
          <ac:spMkLst>
            <pc:docMk/>
            <pc:sldMk cId="908387754" sldId="2147481479"/>
            <ac:spMk id="14" creationId="{8AE41A0F-AA4D-CE19-7EB8-D6B6963D136B}"/>
          </ac:spMkLst>
        </pc:spChg>
      </pc:sldChg>
      <pc:sldChg chg="modSp mod addCm delCm modCm">
        <pc:chgData name="Giacomo Bulian" userId="68f6dbed-ead1-46cb-9e4b-b45a5a79b583" providerId="ADAL" clId="{C4095B85-6659-4713-AA26-E165B39B0D98}" dt="2024-02-19T17:40:06.183" v="1446"/>
        <pc:sldMkLst>
          <pc:docMk/>
          <pc:sldMk cId="74502169" sldId="2147481482"/>
        </pc:sldMkLst>
        <pc:graphicFrameChg chg="mod modGraphic">
          <ac:chgData name="Giacomo Bulian" userId="68f6dbed-ead1-46cb-9e4b-b45a5a79b583" providerId="ADAL" clId="{C4095B85-6659-4713-AA26-E165B39B0D98}" dt="2024-02-19T17:39:59.554" v="1445" actId="13926"/>
          <ac:graphicFrameMkLst>
            <pc:docMk/>
            <pc:sldMk cId="74502169" sldId="2147481482"/>
            <ac:graphicFrameMk id="3" creationId="{E77A647E-F39A-C868-C0EB-3FAD2BF4CFE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Giacomo Bulian" userId="68f6dbed-ead1-46cb-9e4b-b45a5a79b583" providerId="ADAL" clId="{C4095B85-6659-4713-AA26-E165B39B0D98}" dt="2024-02-19T17:40:06.183" v="1446"/>
              <pc2:cmMkLst xmlns:pc2="http://schemas.microsoft.com/office/powerpoint/2019/9/main/command">
                <pc:docMk/>
                <pc:sldMk cId="74502169" sldId="2147481482"/>
                <pc2:cmMk id="{FBC043A0-6B10-4F22-9BCB-E8194AA32B1D}"/>
              </pc2:cmMkLst>
              <pc226:cmRplyChg chg="add">
                <pc226:chgData name="Giacomo Bulian" userId="68f6dbed-ead1-46cb-9e4b-b45a5a79b583" providerId="ADAL" clId="{C4095B85-6659-4713-AA26-E165B39B0D98}" dt="2024-02-16T16:11:30.516" v="1200"/>
                <pc2:cmRplyMkLst xmlns:pc2="http://schemas.microsoft.com/office/powerpoint/2019/9/main/command">
                  <pc:docMk/>
                  <pc:sldMk cId="74502169" sldId="2147481482"/>
                  <pc2:cmMk id="{FBC043A0-6B10-4F22-9BCB-E8194AA32B1D}"/>
                  <pc2:cmRplyMk id="{9ED5FC1E-B0D8-4B28-B154-BEEACFB2DEB7}"/>
                </pc2:cmRplyMkLst>
              </pc226:cmRplyChg>
            </pc226:cmChg>
          </p:ext>
        </pc:extLst>
      </pc:sldChg>
      <pc:sldChg chg="del">
        <pc:chgData name="Giacomo Bulian" userId="68f6dbed-ead1-46cb-9e4b-b45a5a79b583" providerId="ADAL" clId="{C4095B85-6659-4713-AA26-E165B39B0D98}" dt="2024-02-15T15:22:45.306" v="11" actId="47"/>
        <pc:sldMkLst>
          <pc:docMk/>
          <pc:sldMk cId="2469180809" sldId="2147481540"/>
        </pc:sldMkLst>
      </pc:sldChg>
      <pc:sldChg chg="add del">
        <pc:chgData name="Giacomo Bulian" userId="68f6dbed-ead1-46cb-9e4b-b45a5a79b583" providerId="ADAL" clId="{C4095B85-6659-4713-AA26-E165B39B0D98}" dt="2024-02-15T15:44:37.331" v="262" actId="47"/>
        <pc:sldMkLst>
          <pc:docMk/>
          <pc:sldMk cId="883786151" sldId="2147481545"/>
        </pc:sldMkLst>
      </pc:sldChg>
      <pc:sldChg chg="del mod modShow">
        <pc:chgData name="Giacomo Bulian" userId="68f6dbed-ead1-46cb-9e4b-b45a5a79b583" providerId="ADAL" clId="{C4095B85-6659-4713-AA26-E165B39B0D98}" dt="2024-02-20T13:47:45.897" v="1558" actId="47"/>
        <pc:sldMkLst>
          <pc:docMk/>
          <pc:sldMk cId="581119503" sldId="2147481547"/>
        </pc:sldMkLst>
      </pc:sldChg>
      <pc:sldChg chg="addSp delSp modSp mod ord modShow">
        <pc:chgData name="Giacomo Bulian" userId="68f6dbed-ead1-46cb-9e4b-b45a5a79b583" providerId="ADAL" clId="{C4095B85-6659-4713-AA26-E165B39B0D98}" dt="2024-02-15T16:04:38.674" v="704"/>
        <pc:sldMkLst>
          <pc:docMk/>
          <pc:sldMk cId="3969484189" sldId="2147481551"/>
        </pc:sldMkLst>
        <pc:spChg chg="mod topLvl">
          <ac:chgData name="Giacomo Bulian" userId="68f6dbed-ead1-46cb-9e4b-b45a5a79b583" providerId="ADAL" clId="{C4095B85-6659-4713-AA26-E165B39B0D98}" dt="2024-02-15T16:04:38.674" v="704"/>
          <ac:spMkLst>
            <pc:docMk/>
            <pc:sldMk cId="3969484189" sldId="2147481551"/>
            <ac:spMk id="21" creationId="{E9032ACD-5ECD-C9D5-34ED-B086EAE4FA42}"/>
          </ac:spMkLst>
        </pc:spChg>
        <pc:spChg chg="mod topLvl">
          <ac:chgData name="Giacomo Bulian" userId="68f6dbed-ead1-46cb-9e4b-b45a5a79b583" providerId="ADAL" clId="{C4095B85-6659-4713-AA26-E165B39B0D98}" dt="2024-02-15T16:04:38.668" v="700"/>
          <ac:spMkLst>
            <pc:docMk/>
            <pc:sldMk cId="3969484189" sldId="2147481551"/>
            <ac:spMk id="22" creationId="{F2F5053C-3414-573E-A8EE-35432FE2586D}"/>
          </ac:spMkLst>
        </pc:spChg>
        <pc:spChg chg="mod topLvl">
          <ac:chgData name="Giacomo Bulian" userId="68f6dbed-ead1-46cb-9e4b-b45a5a79b583" providerId="ADAL" clId="{C4095B85-6659-4713-AA26-E165B39B0D98}" dt="2024-02-15T16:04:38.668" v="700"/>
          <ac:spMkLst>
            <pc:docMk/>
            <pc:sldMk cId="3969484189" sldId="2147481551"/>
            <ac:spMk id="23" creationId="{133F749F-4B12-3605-7C35-CF800834B71B}"/>
          </ac:spMkLst>
        </pc:spChg>
        <pc:spChg chg="mod topLvl">
          <ac:chgData name="Giacomo Bulian" userId="68f6dbed-ead1-46cb-9e4b-b45a5a79b583" providerId="ADAL" clId="{C4095B85-6659-4713-AA26-E165B39B0D98}" dt="2024-02-15T16:04:38.673" v="703"/>
          <ac:spMkLst>
            <pc:docMk/>
            <pc:sldMk cId="3969484189" sldId="2147481551"/>
            <ac:spMk id="24" creationId="{521D6CE7-E8DC-3565-0332-D95C863A1F94}"/>
          </ac:spMkLst>
        </pc:spChg>
        <pc:spChg chg="mod topLvl">
          <ac:chgData name="Giacomo Bulian" userId="68f6dbed-ead1-46cb-9e4b-b45a5a79b583" providerId="ADAL" clId="{C4095B85-6659-4713-AA26-E165B39B0D98}" dt="2024-02-15T16:04:38.673" v="703"/>
          <ac:spMkLst>
            <pc:docMk/>
            <pc:sldMk cId="3969484189" sldId="2147481551"/>
            <ac:spMk id="25" creationId="{A48A1A9B-9686-18F7-BC18-C4B82BC2E63F}"/>
          </ac:spMkLst>
        </pc:spChg>
        <pc:spChg chg="mod topLvl">
          <ac:chgData name="Giacomo Bulian" userId="68f6dbed-ead1-46cb-9e4b-b45a5a79b583" providerId="ADAL" clId="{C4095B85-6659-4713-AA26-E165B39B0D98}" dt="2024-02-15T16:04:38.673" v="703"/>
          <ac:spMkLst>
            <pc:docMk/>
            <pc:sldMk cId="3969484189" sldId="2147481551"/>
            <ac:spMk id="26" creationId="{2DE81C74-63F7-B633-0134-7760475B46B5}"/>
          </ac:spMkLst>
        </pc:spChg>
        <pc:spChg chg="mod topLvl">
          <ac:chgData name="Giacomo Bulian" userId="68f6dbed-ead1-46cb-9e4b-b45a5a79b583" providerId="ADAL" clId="{C4095B85-6659-4713-AA26-E165B39B0D98}" dt="2024-02-15T16:04:38.668" v="700"/>
          <ac:spMkLst>
            <pc:docMk/>
            <pc:sldMk cId="3969484189" sldId="2147481551"/>
            <ac:spMk id="27" creationId="{C5EF1E59-6E77-B9EC-A0DD-A46BFDC8CBA4}"/>
          </ac:spMkLst>
        </pc:spChg>
        <pc:spChg chg="mod topLvl">
          <ac:chgData name="Giacomo Bulian" userId="68f6dbed-ead1-46cb-9e4b-b45a5a79b583" providerId="ADAL" clId="{C4095B85-6659-4713-AA26-E165B39B0D98}" dt="2024-02-15T16:04:38.674" v="704"/>
          <ac:spMkLst>
            <pc:docMk/>
            <pc:sldMk cId="3969484189" sldId="2147481551"/>
            <ac:spMk id="28" creationId="{57F025A5-7983-5727-F0B7-5E10EB7B88D6}"/>
          </ac:spMkLst>
        </pc:spChg>
        <pc:spChg chg="mod topLvl">
          <ac:chgData name="Giacomo Bulian" userId="68f6dbed-ead1-46cb-9e4b-b45a5a79b583" providerId="ADAL" clId="{C4095B85-6659-4713-AA26-E165B39B0D98}" dt="2024-02-15T16:04:38.674" v="704"/>
          <ac:spMkLst>
            <pc:docMk/>
            <pc:sldMk cId="3969484189" sldId="2147481551"/>
            <ac:spMk id="30" creationId="{F7E8EF40-9249-3BC4-648F-3A4D5CF55F4F}"/>
          </ac:spMkLst>
        </pc:spChg>
        <pc:spChg chg="del">
          <ac:chgData name="Giacomo Bulian" userId="68f6dbed-ead1-46cb-9e4b-b45a5a79b583" providerId="ADAL" clId="{C4095B85-6659-4713-AA26-E165B39B0D98}" dt="2024-02-15T16:03:58.561" v="637" actId="478"/>
          <ac:spMkLst>
            <pc:docMk/>
            <pc:sldMk cId="3969484189" sldId="2147481551"/>
            <ac:spMk id="34" creationId="{056FDFB3-52B4-3239-3CCE-D860CD096C5F}"/>
          </ac:spMkLst>
        </pc:spChg>
        <pc:spChg chg="del">
          <ac:chgData name="Giacomo Bulian" userId="68f6dbed-ead1-46cb-9e4b-b45a5a79b583" providerId="ADAL" clId="{C4095B85-6659-4713-AA26-E165B39B0D98}" dt="2024-02-15T16:04:00.269" v="639" actId="478"/>
          <ac:spMkLst>
            <pc:docMk/>
            <pc:sldMk cId="3969484189" sldId="2147481551"/>
            <ac:spMk id="35" creationId="{0350EFC0-B043-AD58-0FFE-86115F01F558}"/>
          </ac:spMkLst>
        </pc:spChg>
        <pc:spChg chg="del mod">
          <ac:chgData name="Giacomo Bulian" userId="68f6dbed-ead1-46cb-9e4b-b45a5a79b583" providerId="ADAL" clId="{C4095B85-6659-4713-AA26-E165B39B0D98}" dt="2024-02-15T16:04:01.388" v="640" actId="478"/>
          <ac:spMkLst>
            <pc:docMk/>
            <pc:sldMk cId="3969484189" sldId="2147481551"/>
            <ac:spMk id="36" creationId="{8C91F144-4FFB-4925-8F69-E2F6135855CC}"/>
          </ac:spMkLst>
        </pc:spChg>
        <pc:spChg chg="mod">
          <ac:chgData name="Giacomo Bulian" userId="68f6dbed-ead1-46cb-9e4b-b45a5a79b583" providerId="ADAL" clId="{C4095B85-6659-4713-AA26-E165B39B0D98}" dt="2024-02-15T16:03:48.349" v="636" actId="20577"/>
          <ac:spMkLst>
            <pc:docMk/>
            <pc:sldMk cId="3969484189" sldId="2147481551"/>
            <ac:spMk id="52" creationId="{35DC5B1B-D1F9-23A9-EC23-609447500398}"/>
          </ac:spMkLst>
        </pc:spChg>
        <pc:spChg chg="mod">
          <ac:chgData name="Giacomo Bulian" userId="68f6dbed-ead1-46cb-9e4b-b45a5a79b583" providerId="ADAL" clId="{C4095B85-6659-4713-AA26-E165B39B0D98}" dt="2024-02-15T16:04:16.241" v="647" actId="1076"/>
          <ac:spMkLst>
            <pc:docMk/>
            <pc:sldMk cId="3969484189" sldId="2147481551"/>
            <ac:spMk id="66" creationId="{937C0978-1DE6-7F59-DC61-76FC32C2BF1B}"/>
          </ac:spMkLst>
        </pc:spChg>
        <pc:spChg chg="del">
          <ac:chgData name="Giacomo Bulian" userId="68f6dbed-ead1-46cb-9e4b-b45a5a79b583" providerId="ADAL" clId="{C4095B85-6659-4713-AA26-E165B39B0D98}" dt="2024-02-15T16:03:42.617" v="608" actId="478"/>
          <ac:spMkLst>
            <pc:docMk/>
            <pc:sldMk cId="3969484189" sldId="2147481551"/>
            <ac:spMk id="83" creationId="{1108967E-9E10-9558-A0B3-08F7BE947E66}"/>
          </ac:spMkLst>
        </pc:spChg>
        <pc:spChg chg="mod">
          <ac:chgData name="Giacomo Bulian" userId="68f6dbed-ead1-46cb-9e4b-b45a5a79b583" providerId="ADAL" clId="{C4095B85-6659-4713-AA26-E165B39B0D98}" dt="2024-02-15T16:03:40.322" v="607" actId="20577"/>
          <ac:spMkLst>
            <pc:docMk/>
            <pc:sldMk cId="3969484189" sldId="2147481551"/>
            <ac:spMk id="84" creationId="{FC1DADD6-86D1-0F0F-1D3C-6FDABCF3E687}"/>
          </ac:spMkLst>
        </pc:spChg>
        <pc:grpChg chg="add del mod">
          <ac:chgData name="Giacomo Bulian" userId="68f6dbed-ead1-46cb-9e4b-b45a5a79b583" providerId="ADAL" clId="{C4095B85-6659-4713-AA26-E165B39B0D98}" dt="2024-02-15T16:04:14.210" v="645" actId="165"/>
          <ac:grpSpMkLst>
            <pc:docMk/>
            <pc:sldMk cId="3969484189" sldId="2147481551"/>
            <ac:grpSpMk id="4" creationId="{1228F37F-7E82-50B0-052D-3492FB7E741C}"/>
          </ac:grpSpMkLst>
        </pc:grpChg>
        <pc:grpChg chg="add mod">
          <ac:chgData name="Giacomo Bulian" userId="68f6dbed-ead1-46cb-9e4b-b45a5a79b583" providerId="ADAL" clId="{C4095B85-6659-4713-AA26-E165B39B0D98}" dt="2024-02-15T16:04:38.674" v="704"/>
          <ac:grpSpMkLst>
            <pc:docMk/>
            <pc:sldMk cId="3969484189" sldId="2147481551"/>
            <ac:grpSpMk id="5" creationId="{E945B09B-D4B8-18C8-B480-12B27EBE170D}"/>
          </ac:grpSpMkLst>
        </pc:grpChg>
        <pc:grpChg chg="add mod">
          <ac:chgData name="Giacomo Bulian" userId="68f6dbed-ead1-46cb-9e4b-b45a5a79b583" providerId="ADAL" clId="{C4095B85-6659-4713-AA26-E165B39B0D98}" dt="2024-02-15T16:04:38.674" v="704"/>
          <ac:grpSpMkLst>
            <pc:docMk/>
            <pc:sldMk cId="3969484189" sldId="2147481551"/>
            <ac:grpSpMk id="6" creationId="{4C42B965-EBC7-0667-CA42-1FEFFBD2328A}"/>
          </ac:grpSpMkLst>
        </pc:grpChg>
        <pc:grpChg chg="add mod">
          <ac:chgData name="Giacomo Bulian" userId="68f6dbed-ead1-46cb-9e4b-b45a5a79b583" providerId="ADAL" clId="{C4095B85-6659-4713-AA26-E165B39B0D98}" dt="2024-02-15T16:04:38.674" v="704"/>
          <ac:grpSpMkLst>
            <pc:docMk/>
            <pc:sldMk cId="3969484189" sldId="2147481551"/>
            <ac:grpSpMk id="7" creationId="{1416EC61-B5E7-09BF-37A2-8BB46AFEAE61}"/>
          </ac:grpSpMkLst>
        </pc:grpChg>
        <pc:picChg chg="mod topLvl">
          <ac:chgData name="Giacomo Bulian" userId="68f6dbed-ead1-46cb-9e4b-b45a5a79b583" providerId="ADAL" clId="{C4095B85-6659-4713-AA26-E165B39B0D98}" dt="2024-02-15T16:04:38.668" v="700"/>
          <ac:picMkLst>
            <pc:docMk/>
            <pc:sldMk cId="3969484189" sldId="2147481551"/>
            <ac:picMk id="29" creationId="{1EE4DFB0-B4FC-7F15-63AE-19B59BE80B2D}"/>
          </ac:picMkLst>
        </pc:picChg>
        <pc:picChg chg="mod topLvl">
          <ac:chgData name="Giacomo Bulian" userId="68f6dbed-ead1-46cb-9e4b-b45a5a79b583" providerId="ADAL" clId="{C4095B85-6659-4713-AA26-E165B39B0D98}" dt="2024-02-15T16:04:38.674" v="704"/>
          <ac:picMkLst>
            <pc:docMk/>
            <pc:sldMk cId="3969484189" sldId="2147481551"/>
            <ac:picMk id="31" creationId="{CDF1B8A0-70DE-648B-8E0A-703FB1A41207}"/>
          </ac:picMkLst>
        </pc:picChg>
        <pc:picChg chg="mod topLvl">
          <ac:chgData name="Giacomo Bulian" userId="68f6dbed-ead1-46cb-9e4b-b45a5a79b583" providerId="ADAL" clId="{C4095B85-6659-4713-AA26-E165B39B0D98}" dt="2024-02-15T16:04:38.673" v="703"/>
          <ac:picMkLst>
            <pc:docMk/>
            <pc:sldMk cId="3969484189" sldId="2147481551"/>
            <ac:picMk id="32" creationId="{514C98C4-273E-F408-9658-BE5035893C0E}"/>
          </ac:picMkLst>
        </pc:picChg>
        <pc:picChg chg="mod topLvl">
          <ac:chgData name="Giacomo Bulian" userId="68f6dbed-ead1-46cb-9e4b-b45a5a79b583" providerId="ADAL" clId="{C4095B85-6659-4713-AA26-E165B39B0D98}" dt="2024-02-15T16:04:38.673" v="703"/>
          <ac:picMkLst>
            <pc:docMk/>
            <pc:sldMk cId="3969484189" sldId="2147481551"/>
            <ac:picMk id="33" creationId="{B3AFD5E4-FC84-77AD-4A40-191825E4BD33}"/>
          </ac:picMkLst>
        </pc:picChg>
        <pc:picChg chg="del">
          <ac:chgData name="Giacomo Bulian" userId="68f6dbed-ead1-46cb-9e4b-b45a5a79b583" providerId="ADAL" clId="{C4095B85-6659-4713-AA26-E165B39B0D98}" dt="2024-02-15T16:04:02.225" v="641" actId="478"/>
          <ac:picMkLst>
            <pc:docMk/>
            <pc:sldMk cId="3969484189" sldId="2147481551"/>
            <ac:picMk id="37" creationId="{B33C6EB8-C6FA-26E2-EA13-DADE9617298F}"/>
          </ac:picMkLst>
        </pc:picChg>
      </pc:sldChg>
      <pc:sldChg chg="add del">
        <pc:chgData name="Giacomo Bulian" userId="68f6dbed-ead1-46cb-9e4b-b45a5a79b583" providerId="ADAL" clId="{C4095B85-6659-4713-AA26-E165B39B0D98}" dt="2024-02-15T15:44:36.601" v="258" actId="47"/>
        <pc:sldMkLst>
          <pc:docMk/>
          <pc:sldMk cId="1287485004" sldId="2147481554"/>
        </pc:sldMkLst>
      </pc:sldChg>
      <pc:sldChg chg="add del">
        <pc:chgData name="Giacomo Bulian" userId="68f6dbed-ead1-46cb-9e4b-b45a5a79b583" providerId="ADAL" clId="{C4095B85-6659-4713-AA26-E165B39B0D98}" dt="2024-02-15T15:44:36.844" v="259" actId="47"/>
        <pc:sldMkLst>
          <pc:docMk/>
          <pc:sldMk cId="1479380123" sldId="2147481558"/>
        </pc:sldMkLst>
      </pc:sldChg>
      <pc:sldChg chg="del ord">
        <pc:chgData name="Giacomo Bulian" userId="68f6dbed-ead1-46cb-9e4b-b45a5a79b583" providerId="ADAL" clId="{C4095B85-6659-4713-AA26-E165B39B0D98}" dt="2024-02-15T16:18:35.403" v="771" actId="47"/>
        <pc:sldMkLst>
          <pc:docMk/>
          <pc:sldMk cId="3227973634" sldId="2147481559"/>
        </pc:sldMkLst>
      </pc:sldChg>
      <pc:sldChg chg="del mod modShow addCm">
        <pc:chgData name="Giacomo Bulian" userId="68f6dbed-ead1-46cb-9e4b-b45a5a79b583" providerId="ADAL" clId="{C4095B85-6659-4713-AA26-E165B39B0D98}" dt="2024-02-19T17:38:00.946" v="1444" actId="47"/>
        <pc:sldMkLst>
          <pc:docMk/>
          <pc:sldMk cId="1604554390" sldId="214748156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iacomo Bulian" userId="68f6dbed-ead1-46cb-9e4b-b45a5a79b583" providerId="ADAL" clId="{C4095B85-6659-4713-AA26-E165B39B0D98}" dt="2024-02-15T16:08:21.159" v="708"/>
              <pc2:cmMkLst xmlns:pc2="http://schemas.microsoft.com/office/powerpoint/2019/9/main/command">
                <pc:docMk/>
                <pc:sldMk cId="1604554390" sldId="2147481564"/>
                <pc2:cmMk id="{E90F81CC-13AC-46D7-A564-5AE219579DA9}"/>
              </pc2:cmMkLst>
            </pc226:cmChg>
          </p:ext>
        </pc:extLst>
      </pc:sldChg>
      <pc:sldChg chg="addSp delSp modSp mod ord">
        <pc:chgData name="Giacomo Bulian" userId="68f6dbed-ead1-46cb-9e4b-b45a5a79b583" providerId="ADAL" clId="{C4095B85-6659-4713-AA26-E165B39B0D98}" dt="2024-02-20T13:49:24.734" v="1565"/>
        <pc:sldMkLst>
          <pc:docMk/>
          <pc:sldMk cId="3438157603" sldId="2147481565"/>
        </pc:sldMkLst>
        <pc:spChg chg="mod">
          <ac:chgData name="Giacomo Bulian" userId="68f6dbed-ead1-46cb-9e4b-b45a5a79b583" providerId="ADAL" clId="{C4095B85-6659-4713-AA26-E165B39B0D98}" dt="2024-02-16T16:12:43.492" v="1225"/>
          <ac:spMkLst>
            <pc:docMk/>
            <pc:sldMk cId="3438157603" sldId="2147481565"/>
            <ac:spMk id="6" creationId="{07792947-4D11-69A6-D325-5BBAE2FDB66B}"/>
          </ac:spMkLst>
        </pc:spChg>
        <pc:spChg chg="del mod">
          <ac:chgData name="Giacomo Bulian" userId="68f6dbed-ead1-46cb-9e4b-b45a5a79b583" providerId="ADAL" clId="{C4095B85-6659-4713-AA26-E165B39B0D98}" dt="2024-02-20T13:49:24.418" v="1564" actId="478"/>
          <ac:spMkLst>
            <pc:docMk/>
            <pc:sldMk cId="3438157603" sldId="2147481565"/>
            <ac:spMk id="13" creationId="{516491B5-A03D-D5A6-1F48-A2F54E917E09}"/>
          </ac:spMkLst>
        </pc:spChg>
        <pc:spChg chg="add mod">
          <ac:chgData name="Giacomo Bulian" userId="68f6dbed-ead1-46cb-9e4b-b45a5a79b583" providerId="ADAL" clId="{C4095B85-6659-4713-AA26-E165B39B0D98}" dt="2024-02-20T13:49:24.734" v="1565"/>
          <ac:spMkLst>
            <pc:docMk/>
            <pc:sldMk cId="3438157603" sldId="2147481565"/>
            <ac:spMk id="61" creationId="{A56BA039-FDD5-2662-BE74-B3DA5239E224}"/>
          </ac:spMkLst>
        </pc:spChg>
        <pc:grpChg chg="mod">
          <ac:chgData name="Giacomo Bulian" userId="68f6dbed-ead1-46cb-9e4b-b45a5a79b583" providerId="ADAL" clId="{C4095B85-6659-4713-AA26-E165B39B0D98}" dt="2024-02-16T16:35:28.909" v="1435" actId="1076"/>
          <ac:grpSpMkLst>
            <pc:docMk/>
            <pc:sldMk cId="3438157603" sldId="2147481565"/>
            <ac:grpSpMk id="74" creationId="{6C25B465-3D58-CE13-E0AC-CB3F54FF9EEF}"/>
          </ac:grpSpMkLst>
        </pc:grpChg>
      </pc:sldChg>
      <pc:sldChg chg="del mod modShow">
        <pc:chgData name="Giacomo Bulian" userId="68f6dbed-ead1-46cb-9e4b-b45a5a79b583" providerId="ADAL" clId="{C4095B85-6659-4713-AA26-E165B39B0D98}" dt="2024-02-19T17:40:54.064" v="1453" actId="47"/>
        <pc:sldMkLst>
          <pc:docMk/>
          <pc:sldMk cId="235825599" sldId="2147481566"/>
        </pc:sldMkLst>
      </pc:sldChg>
      <pc:sldChg chg="del mod modShow">
        <pc:chgData name="Giacomo Bulian" userId="68f6dbed-ead1-46cb-9e4b-b45a5a79b583" providerId="ADAL" clId="{C4095B85-6659-4713-AA26-E165B39B0D98}" dt="2024-02-19T17:40:54.064" v="1453" actId="47"/>
        <pc:sldMkLst>
          <pc:docMk/>
          <pc:sldMk cId="3471494651" sldId="2147481567"/>
        </pc:sldMkLst>
      </pc:sldChg>
      <pc:sldChg chg="addSp delSp modSp mod ord modShow">
        <pc:chgData name="Giacomo Bulian" userId="68f6dbed-ead1-46cb-9e4b-b45a5a79b583" providerId="ADAL" clId="{C4095B85-6659-4713-AA26-E165B39B0D98}" dt="2024-02-20T13:49:38.029" v="1571"/>
        <pc:sldMkLst>
          <pc:docMk/>
          <pc:sldMk cId="125713974" sldId="2147481568"/>
        </pc:sldMkLst>
        <pc:spChg chg="mod">
          <ac:chgData name="Giacomo Bulian" userId="68f6dbed-ead1-46cb-9e4b-b45a5a79b583" providerId="ADAL" clId="{C4095B85-6659-4713-AA26-E165B39B0D98}" dt="2024-02-16T16:13:18.547" v="1230"/>
          <ac:spMkLst>
            <pc:docMk/>
            <pc:sldMk cId="125713974" sldId="2147481568"/>
            <ac:spMk id="8" creationId="{550F467F-D6B4-B3D2-D8D5-81DA81C2EDAE}"/>
          </ac:spMkLst>
        </pc:spChg>
        <pc:spChg chg="del mod">
          <ac:chgData name="Giacomo Bulian" userId="68f6dbed-ead1-46cb-9e4b-b45a5a79b583" providerId="ADAL" clId="{C4095B85-6659-4713-AA26-E165B39B0D98}" dt="2024-02-20T13:49:37.692" v="1570" actId="478"/>
          <ac:spMkLst>
            <pc:docMk/>
            <pc:sldMk cId="125713974" sldId="2147481568"/>
            <ac:spMk id="9" creationId="{9865B35B-772E-307F-854C-4CB1335451F4}"/>
          </ac:spMkLst>
        </pc:spChg>
        <pc:spChg chg="add mod">
          <ac:chgData name="Giacomo Bulian" userId="68f6dbed-ead1-46cb-9e4b-b45a5a79b583" providerId="ADAL" clId="{C4095B85-6659-4713-AA26-E165B39B0D98}" dt="2024-02-20T13:49:38.029" v="1571"/>
          <ac:spMkLst>
            <pc:docMk/>
            <pc:sldMk cId="125713974" sldId="2147481568"/>
            <ac:spMk id="18" creationId="{A321E13C-AA6C-E16E-AB90-2C27BEACEA01}"/>
          </ac:spMkLst>
        </pc:spChg>
      </pc:sldChg>
      <pc:sldChg chg="del mod modShow">
        <pc:chgData name="Giacomo Bulian" userId="68f6dbed-ead1-46cb-9e4b-b45a5a79b583" providerId="ADAL" clId="{C4095B85-6659-4713-AA26-E165B39B0D98}" dt="2024-02-19T17:38:00.946" v="1444" actId="47"/>
        <pc:sldMkLst>
          <pc:docMk/>
          <pc:sldMk cId="2517066282" sldId="2147481569"/>
        </pc:sldMkLst>
      </pc:sldChg>
      <pc:sldChg chg="del mod modShow">
        <pc:chgData name="Giacomo Bulian" userId="68f6dbed-ead1-46cb-9e4b-b45a5a79b583" providerId="ADAL" clId="{C4095B85-6659-4713-AA26-E165B39B0D98}" dt="2024-02-19T17:37:52.168" v="1443" actId="47"/>
        <pc:sldMkLst>
          <pc:docMk/>
          <pc:sldMk cId="1674225445" sldId="2147481570"/>
        </pc:sldMkLst>
      </pc:sldChg>
      <pc:sldChg chg="modSp mod ord">
        <pc:chgData name="Giacomo Bulian" userId="68f6dbed-ead1-46cb-9e4b-b45a5a79b583" providerId="ADAL" clId="{C4095B85-6659-4713-AA26-E165B39B0D98}" dt="2024-02-20T13:49:18.451" v="1563" actId="20577"/>
        <pc:sldMkLst>
          <pc:docMk/>
          <pc:sldMk cId="3573913818" sldId="2147481571"/>
        </pc:sldMkLst>
        <pc:spChg chg="mod">
          <ac:chgData name="Giacomo Bulian" userId="68f6dbed-ead1-46cb-9e4b-b45a5a79b583" providerId="ADAL" clId="{C4095B85-6659-4713-AA26-E165B39B0D98}" dt="2024-02-16T16:12:38.901" v="1224" actId="20577"/>
          <ac:spMkLst>
            <pc:docMk/>
            <pc:sldMk cId="3573913818" sldId="2147481571"/>
            <ac:spMk id="673" creationId="{74357461-401B-6D6D-7ABD-C7271E5BF866}"/>
          </ac:spMkLst>
        </pc:spChg>
        <pc:spChg chg="mod">
          <ac:chgData name="Giacomo Bulian" userId="68f6dbed-ead1-46cb-9e4b-b45a5a79b583" providerId="ADAL" clId="{C4095B85-6659-4713-AA26-E165B39B0D98}" dt="2024-02-20T13:49:18.451" v="1563" actId="20577"/>
          <ac:spMkLst>
            <pc:docMk/>
            <pc:sldMk cId="3573913818" sldId="2147481571"/>
            <ac:spMk id="674" creationId="{8C1BD731-62F4-FD5C-BDCA-E7F1C8C95A69}"/>
          </ac:spMkLst>
        </pc:spChg>
      </pc:sldChg>
      <pc:sldChg chg="addSp delSp modSp mod ord addCm delCm modCm">
        <pc:chgData name="Giacomo Bulian" userId="68f6dbed-ead1-46cb-9e4b-b45a5a79b583" providerId="ADAL" clId="{C4095B85-6659-4713-AA26-E165B39B0D98}" dt="2024-02-20T13:49:32.877" v="1569"/>
        <pc:sldMkLst>
          <pc:docMk/>
          <pc:sldMk cId="4218820331" sldId="2147481572"/>
        </pc:sldMkLst>
        <pc:spChg chg="mod">
          <ac:chgData name="Giacomo Bulian" userId="68f6dbed-ead1-46cb-9e4b-b45a5a79b583" providerId="ADAL" clId="{C4095B85-6659-4713-AA26-E165B39B0D98}" dt="2024-02-16T16:32:03.538" v="1405" actId="1076"/>
          <ac:spMkLst>
            <pc:docMk/>
            <pc:sldMk cId="4218820331" sldId="2147481572"/>
            <ac:spMk id="2" creationId="{C51846DC-E6F3-2842-8102-102C8857ECE7}"/>
          </ac:spMkLst>
        </pc:spChg>
        <pc:spChg chg="mod">
          <ac:chgData name="Giacomo Bulian" userId="68f6dbed-ead1-46cb-9e4b-b45a5a79b583" providerId="ADAL" clId="{C4095B85-6659-4713-AA26-E165B39B0D98}" dt="2024-02-16T16:31:33.462" v="1394"/>
          <ac:spMkLst>
            <pc:docMk/>
            <pc:sldMk cId="4218820331" sldId="2147481572"/>
            <ac:spMk id="3" creationId="{2D25A102-FADC-252A-9364-5D5AB7F54D02}"/>
          </ac:spMkLst>
        </pc:spChg>
        <pc:spChg chg="mod">
          <ac:chgData name="Giacomo Bulian" userId="68f6dbed-ead1-46cb-9e4b-b45a5a79b583" providerId="ADAL" clId="{C4095B85-6659-4713-AA26-E165B39B0D98}" dt="2024-02-16T16:31:33.462" v="1394"/>
          <ac:spMkLst>
            <pc:docMk/>
            <pc:sldMk cId="4218820331" sldId="2147481572"/>
            <ac:spMk id="4" creationId="{24EA9369-2AB0-DA89-E769-CEE695388005}"/>
          </ac:spMkLst>
        </pc:spChg>
        <pc:spChg chg="add mod">
          <ac:chgData name="Giacomo Bulian" userId="68f6dbed-ead1-46cb-9e4b-b45a5a79b583" providerId="ADAL" clId="{C4095B85-6659-4713-AA26-E165B39B0D98}" dt="2024-02-20T13:49:32.877" v="1569"/>
          <ac:spMkLst>
            <pc:docMk/>
            <pc:sldMk cId="4218820331" sldId="2147481572"/>
            <ac:spMk id="6" creationId="{9A66E451-AACA-27DA-37C1-0F00EFA47256}"/>
          </ac:spMkLst>
        </pc:spChg>
        <pc:spChg chg="del">
          <ac:chgData name="Giacomo Bulian" userId="68f6dbed-ead1-46cb-9e4b-b45a5a79b583" providerId="ADAL" clId="{C4095B85-6659-4713-AA26-E165B39B0D98}" dt="2024-02-16T16:24:24.349" v="1319" actId="478"/>
          <ac:spMkLst>
            <pc:docMk/>
            <pc:sldMk cId="4218820331" sldId="2147481572"/>
            <ac:spMk id="51" creationId="{AF5805EE-C7D5-F2B8-A209-C6FD70F62653}"/>
          </ac:spMkLst>
        </pc:spChg>
        <pc:spChg chg="del mod">
          <ac:chgData name="Giacomo Bulian" userId="68f6dbed-ead1-46cb-9e4b-b45a5a79b583" providerId="ADAL" clId="{C4095B85-6659-4713-AA26-E165B39B0D98}" dt="2024-02-16T16:24:15.979" v="1314" actId="478"/>
          <ac:spMkLst>
            <pc:docMk/>
            <pc:sldMk cId="4218820331" sldId="2147481572"/>
            <ac:spMk id="54" creationId="{1FD2C9AD-A331-9670-39E5-548026194011}"/>
          </ac:spMkLst>
        </pc:spChg>
        <pc:spChg chg="mod">
          <ac:chgData name="Giacomo Bulian" userId="68f6dbed-ead1-46cb-9e4b-b45a5a79b583" providerId="ADAL" clId="{C4095B85-6659-4713-AA26-E165B39B0D98}" dt="2024-02-16T16:33:16.209" v="1429" actId="108"/>
          <ac:spMkLst>
            <pc:docMk/>
            <pc:sldMk cId="4218820331" sldId="2147481572"/>
            <ac:spMk id="55" creationId="{0F7F8B97-1A44-7EB4-E528-3BA1A71EBD25}"/>
          </ac:spMkLst>
        </pc:spChg>
        <pc:spChg chg="mod">
          <ac:chgData name="Giacomo Bulian" userId="68f6dbed-ead1-46cb-9e4b-b45a5a79b583" providerId="ADAL" clId="{C4095B85-6659-4713-AA26-E165B39B0D98}" dt="2024-02-16T16:33:26.637" v="1430" actId="108"/>
          <ac:spMkLst>
            <pc:docMk/>
            <pc:sldMk cId="4218820331" sldId="2147481572"/>
            <ac:spMk id="56" creationId="{767E33D3-D2FB-1102-5F70-FFA2BCB02524}"/>
          </ac:spMkLst>
        </pc:spChg>
        <pc:spChg chg="mod">
          <ac:chgData name="Giacomo Bulian" userId="68f6dbed-ead1-46cb-9e4b-b45a5a79b583" providerId="ADAL" clId="{C4095B85-6659-4713-AA26-E165B39B0D98}" dt="2024-02-16T16:32:43.627" v="1412" actId="1076"/>
          <ac:spMkLst>
            <pc:docMk/>
            <pc:sldMk cId="4218820331" sldId="2147481572"/>
            <ac:spMk id="57" creationId="{21CDB805-5399-BB48-858F-ED99918AE4F5}"/>
          </ac:spMkLst>
        </pc:spChg>
        <pc:spChg chg="mod">
          <ac:chgData name="Giacomo Bulian" userId="68f6dbed-ead1-46cb-9e4b-b45a5a79b583" providerId="ADAL" clId="{C4095B85-6659-4713-AA26-E165B39B0D98}" dt="2024-02-16T16:31:33.475" v="1401"/>
          <ac:spMkLst>
            <pc:docMk/>
            <pc:sldMk cId="4218820331" sldId="2147481572"/>
            <ac:spMk id="60" creationId="{F40909F0-E2D7-BFDA-10FD-68A4D37078A9}"/>
          </ac:spMkLst>
        </pc:spChg>
        <pc:spChg chg="mod">
          <ac:chgData name="Giacomo Bulian" userId="68f6dbed-ead1-46cb-9e4b-b45a5a79b583" providerId="ADAL" clId="{C4095B85-6659-4713-AA26-E165B39B0D98}" dt="2024-02-16T16:31:33.475" v="1401"/>
          <ac:spMkLst>
            <pc:docMk/>
            <pc:sldMk cId="4218820331" sldId="2147481572"/>
            <ac:spMk id="61" creationId="{5CF9B7CE-32C6-E018-44D8-97C769507B67}"/>
          </ac:spMkLst>
        </pc:spChg>
        <pc:spChg chg="mod">
          <ac:chgData name="Giacomo Bulian" userId="68f6dbed-ead1-46cb-9e4b-b45a5a79b583" providerId="ADAL" clId="{C4095B85-6659-4713-AA26-E165B39B0D98}" dt="2024-02-16T16:31:33.475" v="1401"/>
          <ac:spMkLst>
            <pc:docMk/>
            <pc:sldMk cId="4218820331" sldId="2147481572"/>
            <ac:spMk id="513" creationId="{847B39DF-5A52-F5D0-0C7C-071713E9EE1A}"/>
          </ac:spMkLst>
        </pc:spChg>
        <pc:spChg chg="mod">
          <ac:chgData name="Giacomo Bulian" userId="68f6dbed-ead1-46cb-9e4b-b45a5a79b583" providerId="ADAL" clId="{C4095B85-6659-4713-AA26-E165B39B0D98}" dt="2024-02-16T16:31:33.473" v="1400"/>
          <ac:spMkLst>
            <pc:docMk/>
            <pc:sldMk cId="4218820331" sldId="2147481572"/>
            <ac:spMk id="515" creationId="{B5D57FB3-1675-036F-6B66-FADD7923B5F9}"/>
          </ac:spMkLst>
        </pc:spChg>
        <pc:spChg chg="del">
          <ac:chgData name="Giacomo Bulian" userId="68f6dbed-ead1-46cb-9e4b-b45a5a79b583" providerId="ADAL" clId="{C4095B85-6659-4713-AA26-E165B39B0D98}" dt="2024-02-16T16:24:26.289" v="1320" actId="478"/>
          <ac:spMkLst>
            <pc:docMk/>
            <pc:sldMk cId="4218820331" sldId="2147481572"/>
            <ac:spMk id="517" creationId="{EDFAD396-0E2E-6B89-02F5-DE6F126A6E3D}"/>
          </ac:spMkLst>
        </pc:spChg>
        <pc:spChg chg="mod">
          <ac:chgData name="Giacomo Bulian" userId="68f6dbed-ead1-46cb-9e4b-b45a5a79b583" providerId="ADAL" clId="{C4095B85-6659-4713-AA26-E165B39B0D98}" dt="2024-02-16T16:31:33.475" v="1401"/>
          <ac:spMkLst>
            <pc:docMk/>
            <pc:sldMk cId="4218820331" sldId="2147481572"/>
            <ac:spMk id="518" creationId="{CC8F7213-2B36-0B8A-3EC2-3BD1B9D5F497}"/>
          </ac:spMkLst>
        </pc:spChg>
        <pc:spChg chg="mod">
          <ac:chgData name="Giacomo Bulian" userId="68f6dbed-ead1-46cb-9e4b-b45a5a79b583" providerId="ADAL" clId="{C4095B85-6659-4713-AA26-E165B39B0D98}" dt="2024-02-16T16:31:33.473" v="1400"/>
          <ac:spMkLst>
            <pc:docMk/>
            <pc:sldMk cId="4218820331" sldId="2147481572"/>
            <ac:spMk id="519" creationId="{55FAF62F-C339-3F4C-E73A-02909E515694}"/>
          </ac:spMkLst>
        </pc:spChg>
        <pc:spChg chg="mod">
          <ac:chgData name="Giacomo Bulian" userId="68f6dbed-ead1-46cb-9e4b-b45a5a79b583" providerId="ADAL" clId="{C4095B85-6659-4713-AA26-E165B39B0D98}" dt="2024-02-16T16:33:56.401" v="1431" actId="1076"/>
          <ac:spMkLst>
            <pc:docMk/>
            <pc:sldMk cId="4218820331" sldId="2147481572"/>
            <ac:spMk id="520" creationId="{D901CA19-2A15-2552-D123-F00A35FC3A66}"/>
          </ac:spMkLst>
        </pc:spChg>
        <pc:spChg chg="mod">
          <ac:chgData name="Giacomo Bulian" userId="68f6dbed-ead1-46cb-9e4b-b45a5a79b583" providerId="ADAL" clId="{C4095B85-6659-4713-AA26-E165B39B0D98}" dt="2024-02-16T16:13:01.619" v="1229"/>
          <ac:spMkLst>
            <pc:docMk/>
            <pc:sldMk cId="4218820331" sldId="2147481572"/>
            <ac:spMk id="673" creationId="{74357461-401B-6D6D-7ABD-C7271E5BF866}"/>
          </ac:spMkLst>
        </pc:spChg>
        <pc:spChg chg="del">
          <ac:chgData name="Giacomo Bulian" userId="68f6dbed-ead1-46cb-9e4b-b45a5a79b583" providerId="ADAL" clId="{C4095B85-6659-4713-AA26-E165B39B0D98}" dt="2024-02-20T13:49:32.465" v="1568" actId="478"/>
          <ac:spMkLst>
            <pc:docMk/>
            <pc:sldMk cId="4218820331" sldId="2147481572"/>
            <ac:spMk id="674" creationId="{8C1BD731-62F4-FD5C-BDCA-E7F1C8C95A69}"/>
          </ac:spMkLst>
        </pc:spChg>
        <pc:grpChg chg="add mod">
          <ac:chgData name="Giacomo Bulian" userId="68f6dbed-ead1-46cb-9e4b-b45a5a79b583" providerId="ADAL" clId="{C4095B85-6659-4713-AA26-E165B39B0D98}" dt="2024-02-16T16:31:33.475" v="1401"/>
          <ac:grpSpMkLst>
            <pc:docMk/>
            <pc:sldMk cId="4218820331" sldId="2147481572"/>
            <ac:grpSpMk id="8" creationId="{D68D8194-9782-6839-4923-85DF92560D8E}"/>
          </ac:grpSpMkLst>
        </pc:grpChg>
        <pc:grpChg chg="add mod">
          <ac:chgData name="Giacomo Bulian" userId="68f6dbed-ead1-46cb-9e4b-b45a5a79b583" providerId="ADAL" clId="{C4095B85-6659-4713-AA26-E165B39B0D98}" dt="2024-02-16T16:31:33.475" v="1401"/>
          <ac:grpSpMkLst>
            <pc:docMk/>
            <pc:sldMk cId="4218820331" sldId="2147481572"/>
            <ac:grpSpMk id="9" creationId="{A4731977-7482-AAA2-09AD-EA89762841D0}"/>
          </ac:grpSpMkLst>
        </pc:grpChg>
        <pc:grpChg chg="add mod">
          <ac:chgData name="Giacomo Bulian" userId="68f6dbed-ead1-46cb-9e4b-b45a5a79b583" providerId="ADAL" clId="{C4095B85-6659-4713-AA26-E165B39B0D98}" dt="2024-02-16T16:31:33.475" v="1401"/>
          <ac:grpSpMkLst>
            <pc:docMk/>
            <pc:sldMk cId="4218820331" sldId="2147481572"/>
            <ac:grpSpMk id="10" creationId="{9C65AA29-E9DF-BD0C-F502-12CF4EBAC75D}"/>
          </ac:grpSpMkLst>
        </pc:grpChg>
        <pc:grpChg chg="add mod">
          <ac:chgData name="Giacomo Bulian" userId="68f6dbed-ead1-46cb-9e4b-b45a5a79b583" providerId="ADAL" clId="{C4095B85-6659-4713-AA26-E165B39B0D98}" dt="2024-02-16T16:31:33.475" v="1401"/>
          <ac:grpSpMkLst>
            <pc:docMk/>
            <pc:sldMk cId="4218820331" sldId="2147481572"/>
            <ac:grpSpMk id="11" creationId="{C8409BAB-8EA9-99D2-095D-F87D4A819D54}"/>
          </ac:grpSpMkLst>
        </pc:grpChg>
        <pc:picChg chg="add mod ord">
          <ac:chgData name="Giacomo Bulian" userId="68f6dbed-ead1-46cb-9e4b-b45a5a79b583" providerId="ADAL" clId="{C4095B85-6659-4713-AA26-E165B39B0D98}" dt="2024-02-16T16:31:33.475" v="1401"/>
          <ac:picMkLst>
            <pc:docMk/>
            <pc:sldMk cId="4218820331" sldId="2147481572"/>
            <ac:picMk id="5" creationId="{0E866C35-61DA-7398-F1F9-5FF35962A2D4}"/>
          </ac:picMkLst>
        </pc:picChg>
        <pc:picChg chg="add mod">
          <ac:chgData name="Giacomo Bulian" userId="68f6dbed-ead1-46cb-9e4b-b45a5a79b583" providerId="ADAL" clId="{C4095B85-6659-4713-AA26-E165B39B0D98}" dt="2024-02-16T16:31:33.475" v="1401"/>
          <ac:picMkLst>
            <pc:docMk/>
            <pc:sldMk cId="4218820331" sldId="2147481572"/>
            <ac:picMk id="7" creationId="{05035AD9-5B3C-A180-C01A-3212F5EBBA96}"/>
          </ac:picMkLst>
        </pc:picChg>
        <pc:picChg chg="add del">
          <ac:chgData name="Giacomo Bulian" userId="68f6dbed-ead1-46cb-9e4b-b45a5a79b583" providerId="ADAL" clId="{C4095B85-6659-4713-AA26-E165B39B0D98}" dt="2024-02-16T16:22:58.877" v="1275" actId="478"/>
          <ac:picMkLst>
            <pc:docMk/>
            <pc:sldMk cId="4218820331" sldId="2147481572"/>
            <ac:picMk id="63" creationId="{7123328A-5D1A-3953-AAC6-92F5F7816A45}"/>
          </ac:picMkLst>
        </pc:picChg>
        <pc:picChg chg="del mod">
          <ac:chgData name="Giacomo Bulian" userId="68f6dbed-ead1-46cb-9e4b-b45a5a79b583" providerId="ADAL" clId="{C4095B85-6659-4713-AA26-E165B39B0D98}" dt="2024-02-16T16:24:15.979" v="1314" actId="478"/>
          <ac:picMkLst>
            <pc:docMk/>
            <pc:sldMk cId="4218820331" sldId="2147481572"/>
            <ac:picMk id="512" creationId="{19F98B0C-FFFB-22C0-4172-904A79041C4D}"/>
          </ac:picMkLst>
        </pc:picChg>
        <pc:picChg chg="add del">
          <ac:chgData name="Giacomo Bulian" userId="68f6dbed-ead1-46cb-9e4b-b45a5a79b583" providerId="ADAL" clId="{C4095B85-6659-4713-AA26-E165B39B0D98}" dt="2024-02-16T16:29:39.687" v="1355" actId="478"/>
          <ac:picMkLst>
            <pc:docMk/>
            <pc:sldMk cId="4218820331" sldId="2147481572"/>
            <ac:picMk id="514" creationId="{DF69302E-556C-8668-7B15-60ED1DB8CE27}"/>
          </ac:picMkLst>
        </pc:picChg>
        <pc:picChg chg="mod">
          <ac:chgData name="Giacomo Bulian" userId="68f6dbed-ead1-46cb-9e4b-b45a5a79b583" providerId="ADAL" clId="{C4095B85-6659-4713-AA26-E165B39B0D98}" dt="2024-02-16T16:31:33.473" v="1400"/>
          <ac:picMkLst>
            <pc:docMk/>
            <pc:sldMk cId="4218820331" sldId="2147481572"/>
            <ac:picMk id="516" creationId="{DFD2B400-CA60-5A6B-BBCE-1BE644A7C7EC}"/>
          </ac:picMkLst>
        </pc:picChg>
        <pc:picChg chg="mod">
          <ac:chgData name="Giacomo Bulian" userId="68f6dbed-ead1-46cb-9e4b-b45a5a79b583" providerId="ADAL" clId="{C4095B85-6659-4713-AA26-E165B39B0D98}" dt="2024-02-16T16:31:33.462" v="1394"/>
          <ac:picMkLst>
            <pc:docMk/>
            <pc:sldMk cId="4218820331" sldId="2147481572"/>
            <ac:picMk id="1028" creationId="{9DC494F5-1620-15B3-D780-C91C2713BD27}"/>
          </ac:picMkLst>
        </pc:picChg>
        <pc:cxnChg chg="mod">
          <ac:chgData name="Giacomo Bulian" userId="68f6dbed-ead1-46cb-9e4b-b45a5a79b583" providerId="ADAL" clId="{C4095B85-6659-4713-AA26-E165B39B0D98}" dt="2024-02-16T16:33:56.401" v="1431" actId="1076"/>
          <ac:cxnSpMkLst>
            <pc:docMk/>
            <pc:sldMk cId="4218820331" sldId="2147481572"/>
            <ac:cxnSpMk id="522" creationId="{247AA922-1D26-04AC-6129-A728A2F3DFEA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Giacomo Bulian" userId="68f6dbed-ead1-46cb-9e4b-b45a5a79b583" providerId="ADAL" clId="{C4095B85-6659-4713-AA26-E165B39B0D98}" dt="2024-02-19T17:41:00.874" v="1454"/>
              <pc2:cmMkLst xmlns:pc2="http://schemas.microsoft.com/office/powerpoint/2019/9/main/command">
                <pc:docMk/>
                <pc:sldMk cId="4218820331" sldId="2147481572"/>
                <pc2:cmMk id="{F481A9A0-8624-4D52-BFB2-EA1B453555BD}"/>
              </pc2:cmMkLst>
            </pc226:cmChg>
            <pc226:cmChg xmlns:pc226="http://schemas.microsoft.com/office/powerpoint/2022/06/main/command" chg="add del">
              <pc226:chgData name="Giacomo Bulian" userId="68f6dbed-ead1-46cb-9e4b-b45a5a79b583" providerId="ADAL" clId="{C4095B85-6659-4713-AA26-E165B39B0D98}" dt="2024-02-16T16:35:43.546" v="1436"/>
              <pc2:cmMkLst xmlns:pc2="http://schemas.microsoft.com/office/powerpoint/2019/9/main/command">
                <pc:docMk/>
                <pc:sldMk cId="4218820331" sldId="2147481572"/>
                <pc2:cmMk id="{445D43E6-C59A-41CD-A28D-024C04281F97}"/>
              </pc2:cmMkLst>
              <pc226:cmRplyChg chg="add">
                <pc226:chgData name="Giacomo Bulian" userId="68f6dbed-ead1-46cb-9e4b-b45a5a79b583" providerId="ADAL" clId="{C4095B85-6659-4713-AA26-E165B39B0D98}" dt="2024-02-16T16:21:49.928" v="1242"/>
                <pc2:cmRplyMkLst xmlns:pc2="http://schemas.microsoft.com/office/powerpoint/2019/9/main/command">
                  <pc:docMk/>
                  <pc:sldMk cId="4218820331" sldId="2147481572"/>
                  <pc2:cmMk id="{445D43E6-C59A-41CD-A28D-024C04281F97}"/>
                  <pc2:cmRplyMk id="{3CC0B9AA-EB70-4601-BD38-AB7F4C7D6CDC}"/>
                </pc2:cmRplyMkLst>
              </pc226:cmRplyChg>
            </pc226:cmChg>
          </p:ext>
        </pc:extLst>
      </pc:sldChg>
      <pc:sldChg chg="del mod modShow">
        <pc:chgData name="Giacomo Bulian" userId="68f6dbed-ead1-46cb-9e4b-b45a5a79b583" providerId="ADAL" clId="{C4095B85-6659-4713-AA26-E165B39B0D98}" dt="2024-02-19T17:37:47.942" v="1440" actId="47"/>
        <pc:sldMkLst>
          <pc:docMk/>
          <pc:sldMk cId="2457883714" sldId="2147481573"/>
        </pc:sldMkLst>
      </pc:sldChg>
      <pc:sldChg chg="del mod modShow">
        <pc:chgData name="Giacomo Bulian" userId="68f6dbed-ead1-46cb-9e4b-b45a5a79b583" providerId="ADAL" clId="{C4095B85-6659-4713-AA26-E165B39B0D98}" dt="2024-02-19T17:37:49.369" v="1442" actId="47"/>
        <pc:sldMkLst>
          <pc:docMk/>
          <pc:sldMk cId="3761101215" sldId="2147481574"/>
        </pc:sldMkLst>
      </pc:sldChg>
      <pc:sldChg chg="del mod modShow">
        <pc:chgData name="Giacomo Bulian" userId="68f6dbed-ead1-46cb-9e4b-b45a5a79b583" providerId="ADAL" clId="{C4095B85-6659-4713-AA26-E165B39B0D98}" dt="2024-02-19T17:37:52.168" v="1443" actId="47"/>
        <pc:sldMkLst>
          <pc:docMk/>
          <pc:sldMk cId="149782244" sldId="2147481575"/>
        </pc:sldMkLst>
      </pc:sldChg>
      <pc:sldChg chg="del mod modShow">
        <pc:chgData name="Giacomo Bulian" userId="68f6dbed-ead1-46cb-9e4b-b45a5a79b583" providerId="ADAL" clId="{C4095B85-6659-4713-AA26-E165B39B0D98}" dt="2024-02-19T17:37:52.168" v="1443" actId="47"/>
        <pc:sldMkLst>
          <pc:docMk/>
          <pc:sldMk cId="2666164050" sldId="2147481576"/>
        </pc:sldMkLst>
      </pc:sldChg>
      <pc:sldChg chg="del">
        <pc:chgData name="Giacomo Bulian" userId="68f6dbed-ead1-46cb-9e4b-b45a5a79b583" providerId="ADAL" clId="{C4095B85-6659-4713-AA26-E165B39B0D98}" dt="2024-02-15T15:22:45.306" v="11" actId="47"/>
        <pc:sldMkLst>
          <pc:docMk/>
          <pc:sldMk cId="97230658" sldId="2147481577"/>
        </pc:sldMkLst>
      </pc:sldChg>
      <pc:sldChg chg="add del">
        <pc:chgData name="Giacomo Bulian" userId="68f6dbed-ead1-46cb-9e4b-b45a5a79b583" providerId="ADAL" clId="{C4095B85-6659-4713-AA26-E165B39B0D98}" dt="2024-02-15T15:44:37.281" v="261" actId="47"/>
        <pc:sldMkLst>
          <pc:docMk/>
          <pc:sldMk cId="54025054" sldId="2147481579"/>
        </pc:sldMkLst>
      </pc:sldChg>
      <pc:sldChg chg="modSp mod ord">
        <pc:chgData name="Giacomo Bulian" userId="68f6dbed-ead1-46cb-9e4b-b45a5a79b583" providerId="ADAL" clId="{C4095B85-6659-4713-AA26-E165B39B0D98}" dt="2024-02-15T16:15:09.616" v="732" actId="20577"/>
        <pc:sldMkLst>
          <pc:docMk/>
          <pc:sldMk cId="1057676218" sldId="2147481580"/>
        </pc:sldMkLst>
        <pc:spChg chg="mod">
          <ac:chgData name="Giacomo Bulian" userId="68f6dbed-ead1-46cb-9e4b-b45a5a79b583" providerId="ADAL" clId="{C4095B85-6659-4713-AA26-E165B39B0D98}" dt="2024-02-15T16:15:09.616" v="732" actId="20577"/>
          <ac:spMkLst>
            <pc:docMk/>
            <pc:sldMk cId="1057676218" sldId="2147481580"/>
            <ac:spMk id="6" creationId="{07792947-4D11-69A6-D325-5BBAE2FDB66B}"/>
          </ac:spMkLst>
        </pc:spChg>
        <pc:spChg chg="mod">
          <ac:chgData name="Giacomo Bulian" userId="68f6dbed-ead1-46cb-9e4b-b45a5a79b583" providerId="ADAL" clId="{C4095B85-6659-4713-AA26-E165B39B0D98}" dt="2024-02-15T15:53:13.857" v="432" actId="20577"/>
          <ac:spMkLst>
            <pc:docMk/>
            <pc:sldMk cId="1057676218" sldId="2147481580"/>
            <ac:spMk id="14" creationId="{8AE41A0F-AA4D-CE19-7EB8-D6B6963D136B}"/>
          </ac:spMkLst>
        </pc:spChg>
      </pc:sldChg>
      <pc:sldChg chg="modSp mod">
        <pc:chgData name="Giacomo Bulian" userId="68f6dbed-ead1-46cb-9e4b-b45a5a79b583" providerId="ADAL" clId="{C4095B85-6659-4713-AA26-E165B39B0D98}" dt="2024-02-20T13:49:50.011" v="1575" actId="20577"/>
        <pc:sldMkLst>
          <pc:docMk/>
          <pc:sldMk cId="542747106" sldId="2147481584"/>
        </pc:sldMkLst>
        <pc:spChg chg="mod">
          <ac:chgData name="Giacomo Bulian" userId="68f6dbed-ead1-46cb-9e4b-b45a5a79b583" providerId="ADAL" clId="{C4095B85-6659-4713-AA26-E165B39B0D98}" dt="2024-02-20T13:49:50.011" v="1575" actId="20577"/>
          <ac:spMkLst>
            <pc:docMk/>
            <pc:sldMk cId="542747106" sldId="2147481584"/>
            <ac:spMk id="9" creationId="{9865B35B-772E-307F-854C-4CB1335451F4}"/>
          </ac:spMkLst>
        </pc:spChg>
      </pc:sldChg>
      <pc:sldChg chg="modSp mod">
        <pc:chgData name="Giacomo Bulian" userId="68f6dbed-ead1-46cb-9e4b-b45a5a79b583" providerId="ADAL" clId="{C4095B85-6659-4713-AA26-E165B39B0D98}" dt="2024-02-20T13:49:43.008" v="1573" actId="20577"/>
        <pc:sldMkLst>
          <pc:docMk/>
          <pc:sldMk cId="1344070802" sldId="2147481586"/>
        </pc:sldMkLst>
        <pc:spChg chg="mod">
          <ac:chgData name="Giacomo Bulian" userId="68f6dbed-ead1-46cb-9e4b-b45a5a79b583" providerId="ADAL" clId="{C4095B85-6659-4713-AA26-E165B39B0D98}" dt="2024-02-20T13:49:43.008" v="1573" actId="20577"/>
          <ac:spMkLst>
            <pc:docMk/>
            <pc:sldMk cId="1344070802" sldId="2147481586"/>
            <ac:spMk id="2" creationId="{2AE1E82B-3BE8-537E-82D3-18C9C908C777}"/>
          </ac:spMkLst>
        </pc:spChg>
      </pc:sldChg>
      <pc:sldChg chg="delSp modSp mod">
        <pc:chgData name="Giacomo Bulian" userId="68f6dbed-ead1-46cb-9e4b-b45a5a79b583" providerId="ADAL" clId="{C4095B85-6659-4713-AA26-E165B39B0D98}" dt="2024-02-20T13:51:17.679" v="1580" actId="478"/>
        <pc:sldMkLst>
          <pc:docMk/>
          <pc:sldMk cId="1291713579" sldId="2147481587"/>
        </pc:sldMkLst>
        <pc:spChg chg="mod">
          <ac:chgData name="Giacomo Bulian" userId="68f6dbed-ead1-46cb-9e4b-b45a5a79b583" providerId="ADAL" clId="{C4095B85-6659-4713-AA26-E165B39B0D98}" dt="2024-02-20T13:49:55.660" v="1577" actId="20577"/>
          <ac:spMkLst>
            <pc:docMk/>
            <pc:sldMk cId="1291713579" sldId="2147481587"/>
            <ac:spMk id="2" creationId="{2AE1E82B-3BE8-537E-82D3-18C9C908C777}"/>
          </ac:spMkLst>
        </pc:spChg>
        <pc:spChg chg="del">
          <ac:chgData name="Giacomo Bulian" userId="68f6dbed-ead1-46cb-9e4b-b45a5a79b583" providerId="ADAL" clId="{C4095B85-6659-4713-AA26-E165B39B0D98}" dt="2024-02-20T13:51:17.679" v="1580" actId="478"/>
          <ac:spMkLst>
            <pc:docMk/>
            <pc:sldMk cId="1291713579" sldId="2147481587"/>
            <ac:spMk id="6" creationId="{6D837848-D5FA-0D4E-CAE6-669DEFFD1E32}"/>
          </ac:spMkLst>
        </pc:spChg>
        <pc:picChg chg="del">
          <ac:chgData name="Giacomo Bulian" userId="68f6dbed-ead1-46cb-9e4b-b45a5a79b583" providerId="ADAL" clId="{C4095B85-6659-4713-AA26-E165B39B0D98}" dt="2024-02-20T13:51:17.679" v="1580" actId="478"/>
          <ac:picMkLst>
            <pc:docMk/>
            <pc:sldMk cId="1291713579" sldId="2147481587"/>
            <ac:picMk id="4" creationId="{AE225744-AD21-042D-DB44-3C2937C4D4EF}"/>
          </ac:picMkLst>
        </pc:picChg>
      </pc:sldChg>
      <pc:sldChg chg="add del addCm">
        <pc:chgData name="Giacomo Bulian" userId="68f6dbed-ead1-46cb-9e4b-b45a5a79b583" providerId="ADAL" clId="{C4095B85-6659-4713-AA26-E165B39B0D98}" dt="2024-02-16T09:08:22.642" v="1199" actId="2696"/>
        <pc:sldMkLst>
          <pc:docMk/>
          <pc:sldMk cId="4001524508" sldId="214748158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iacomo Bulian" userId="68f6dbed-ead1-46cb-9e4b-b45a5a79b583" providerId="ADAL" clId="{C4095B85-6659-4713-AA26-E165B39B0D98}" dt="2024-02-15T16:02:37.467" v="572"/>
              <pc2:cmMkLst xmlns:pc2="http://schemas.microsoft.com/office/powerpoint/2019/9/main/command">
                <pc:docMk/>
                <pc:sldMk cId="4001524508" sldId="2147481588"/>
                <pc2:cmMk id="{7288B18C-1EB3-4C40-AFA2-A202E64624A1}"/>
              </pc2:cmMkLst>
            </pc226:cmChg>
          </p:ext>
        </pc:extLst>
      </pc:sldChg>
      <pc:sldChg chg="del mod modShow">
        <pc:chgData name="Giacomo Bulian" userId="68f6dbed-ead1-46cb-9e4b-b45a5a79b583" providerId="ADAL" clId="{C4095B85-6659-4713-AA26-E165B39B0D98}" dt="2024-02-19T17:37:48.606" v="1441" actId="47"/>
        <pc:sldMkLst>
          <pc:docMk/>
          <pc:sldMk cId="730051283" sldId="2147481589"/>
        </pc:sldMkLst>
      </pc:sldChg>
      <pc:sldChg chg="modSp mod">
        <pc:chgData name="Giacomo Bulian" userId="68f6dbed-ead1-46cb-9e4b-b45a5a79b583" providerId="ADAL" clId="{C4095B85-6659-4713-AA26-E165B39B0D98}" dt="2024-02-20T13:49:14.515" v="1561" actId="20577"/>
        <pc:sldMkLst>
          <pc:docMk/>
          <pc:sldMk cId="748521740" sldId="2147481590"/>
        </pc:sldMkLst>
        <pc:spChg chg="mod">
          <ac:chgData name="Giacomo Bulian" userId="68f6dbed-ead1-46cb-9e4b-b45a5a79b583" providerId="ADAL" clId="{C4095B85-6659-4713-AA26-E165B39B0D98}" dt="2024-02-20T13:49:14.515" v="1561" actId="20577"/>
          <ac:spMkLst>
            <pc:docMk/>
            <pc:sldMk cId="748521740" sldId="2147481590"/>
            <ac:spMk id="2" creationId="{2AE1E82B-3BE8-537E-82D3-18C9C908C777}"/>
          </ac:spMkLst>
        </pc:spChg>
        <pc:spChg chg="mod">
          <ac:chgData name="Giacomo Bulian" userId="68f6dbed-ead1-46cb-9e4b-b45a5a79b583" providerId="ADAL" clId="{C4095B85-6659-4713-AA26-E165B39B0D98}" dt="2024-02-15T16:19:49.011" v="801" actId="20577"/>
          <ac:spMkLst>
            <pc:docMk/>
            <pc:sldMk cId="748521740" sldId="2147481590"/>
            <ac:spMk id="10" creationId="{058C7315-2C63-17F1-7EFB-5321010F7165}"/>
          </ac:spMkLst>
        </pc:spChg>
      </pc:sldChg>
      <pc:sldChg chg="addSp delSp modSp mod modShow">
        <pc:chgData name="Giacomo Bulian" userId="68f6dbed-ead1-46cb-9e4b-b45a5a79b583" providerId="ADAL" clId="{C4095B85-6659-4713-AA26-E165B39B0D98}" dt="2024-02-20T13:47:14.600" v="1557" actId="729"/>
        <pc:sldMkLst>
          <pc:docMk/>
          <pc:sldMk cId="545162064" sldId="2147481592"/>
        </pc:sldMkLst>
        <pc:spChg chg="mod topLvl">
          <ac:chgData name="Giacomo Bulian" userId="68f6dbed-ead1-46cb-9e4b-b45a5a79b583" providerId="ADAL" clId="{C4095B85-6659-4713-AA26-E165B39B0D98}" dt="2024-02-15T15:44:35.530" v="250"/>
          <ac:spMkLst>
            <pc:docMk/>
            <pc:sldMk cId="545162064" sldId="2147481592"/>
            <ac:spMk id="8" creationId="{37FF28B7-4DED-2BB8-D342-B320F9FCD218}"/>
          </ac:spMkLst>
        </pc:spChg>
        <pc:spChg chg="del mod topLvl">
          <ac:chgData name="Giacomo Bulian" userId="68f6dbed-ead1-46cb-9e4b-b45a5a79b583" providerId="ADAL" clId="{C4095B85-6659-4713-AA26-E165B39B0D98}" dt="2024-02-15T15:35:55.549" v="68" actId="478"/>
          <ac:spMkLst>
            <pc:docMk/>
            <pc:sldMk cId="545162064" sldId="2147481592"/>
            <ac:spMk id="9" creationId="{96E658DE-4261-4EB1-B342-8EB23358DBE9}"/>
          </ac:spMkLst>
        </pc:spChg>
        <pc:spChg chg="mod topLvl">
          <ac:chgData name="Giacomo Bulian" userId="68f6dbed-ead1-46cb-9e4b-b45a5a79b583" providerId="ADAL" clId="{C4095B85-6659-4713-AA26-E165B39B0D98}" dt="2024-02-15T15:44:35.530" v="250"/>
          <ac:spMkLst>
            <pc:docMk/>
            <pc:sldMk cId="545162064" sldId="2147481592"/>
            <ac:spMk id="10" creationId="{75305E7C-6F7C-A0E8-AD62-241D3E1E82B9}"/>
          </ac:spMkLst>
        </pc:spChg>
        <pc:spChg chg="del mod topLvl">
          <ac:chgData name="Giacomo Bulian" userId="68f6dbed-ead1-46cb-9e4b-b45a5a79b583" providerId="ADAL" clId="{C4095B85-6659-4713-AA26-E165B39B0D98}" dt="2024-02-15T15:35:57.047" v="69" actId="478"/>
          <ac:spMkLst>
            <pc:docMk/>
            <pc:sldMk cId="545162064" sldId="2147481592"/>
            <ac:spMk id="11" creationId="{E28B8733-EC53-EB5C-34BA-2BFE4053F03E}"/>
          </ac:spMkLst>
        </pc:spChg>
        <pc:spChg chg="add del mod">
          <ac:chgData name="Giacomo Bulian" userId="68f6dbed-ead1-46cb-9e4b-b45a5a79b583" providerId="ADAL" clId="{C4095B85-6659-4713-AA26-E165B39B0D98}" dt="2024-02-15T15:44:34.895" v="219" actId="478"/>
          <ac:spMkLst>
            <pc:docMk/>
            <pc:sldMk cId="545162064" sldId="2147481592"/>
            <ac:spMk id="542" creationId="{6262C012-B1D5-7522-044F-941B96736F65}"/>
          </ac:spMkLst>
        </pc:spChg>
        <pc:grpChg chg="add del mod">
          <ac:chgData name="Giacomo Bulian" userId="68f6dbed-ead1-46cb-9e4b-b45a5a79b583" providerId="ADAL" clId="{C4095B85-6659-4713-AA26-E165B39B0D98}" dt="2024-02-15T15:36:13.707" v="72" actId="165"/>
          <ac:grpSpMkLst>
            <pc:docMk/>
            <pc:sldMk cId="545162064" sldId="2147481592"/>
            <ac:grpSpMk id="2" creationId="{128784B1-84A3-56B8-7430-D23D57579C3E}"/>
          </ac:grpSpMkLst>
        </pc:grpChg>
        <pc:grpChg chg="add del mod">
          <ac:chgData name="Giacomo Bulian" userId="68f6dbed-ead1-46cb-9e4b-b45a5a79b583" providerId="ADAL" clId="{C4095B85-6659-4713-AA26-E165B39B0D98}" dt="2024-02-15T15:36:13.707" v="72" actId="165"/>
          <ac:grpSpMkLst>
            <pc:docMk/>
            <pc:sldMk cId="545162064" sldId="2147481592"/>
            <ac:grpSpMk id="4" creationId="{61DCE10F-D183-39D1-3E09-05C1B89CF3C1}"/>
          </ac:grpSpMkLst>
        </pc:grpChg>
        <pc:grpChg chg="add del mod">
          <ac:chgData name="Giacomo Bulian" userId="68f6dbed-ead1-46cb-9e4b-b45a5a79b583" providerId="ADAL" clId="{C4095B85-6659-4713-AA26-E165B39B0D98}" dt="2024-02-15T15:44:34.654" v="217" actId="165"/>
          <ac:grpSpMkLst>
            <pc:docMk/>
            <pc:sldMk cId="545162064" sldId="2147481592"/>
            <ac:grpSpMk id="6" creationId="{E29A8FE1-58C2-890F-6C77-F284D3B67DCA}"/>
          </ac:grpSpMkLst>
        </pc:grpChg>
        <pc:grpChg chg="del">
          <ac:chgData name="Giacomo Bulian" userId="68f6dbed-ead1-46cb-9e4b-b45a5a79b583" providerId="ADAL" clId="{C4095B85-6659-4713-AA26-E165B39B0D98}" dt="2024-02-15T15:35:52.558" v="67" actId="165"/>
          <ac:grpSpMkLst>
            <pc:docMk/>
            <pc:sldMk cId="545162064" sldId="2147481592"/>
            <ac:grpSpMk id="12" creationId="{C0FB31A6-8715-AEDA-8CFB-A80331E4CDAC}"/>
          </ac:grpSpMkLst>
        </pc:grpChg>
        <pc:grpChg chg="add mod">
          <ac:chgData name="Giacomo Bulian" userId="68f6dbed-ead1-46cb-9e4b-b45a5a79b583" providerId="ADAL" clId="{C4095B85-6659-4713-AA26-E165B39B0D98}" dt="2024-02-15T15:44:35.530" v="250"/>
          <ac:grpSpMkLst>
            <pc:docMk/>
            <pc:sldMk cId="545162064" sldId="2147481592"/>
            <ac:grpSpMk id="13" creationId="{BD935788-5AB0-21C5-8075-5C0471C819C9}"/>
          </ac:grpSpMkLst>
        </pc:grpChg>
        <pc:grpChg chg="add mod">
          <ac:chgData name="Giacomo Bulian" userId="68f6dbed-ead1-46cb-9e4b-b45a5a79b583" providerId="ADAL" clId="{C4095B85-6659-4713-AA26-E165B39B0D98}" dt="2024-02-15T15:44:35.530" v="250"/>
          <ac:grpSpMkLst>
            <pc:docMk/>
            <pc:sldMk cId="545162064" sldId="2147481592"/>
            <ac:grpSpMk id="14" creationId="{D908EA22-5375-B6DB-422D-4F3F482B0314}"/>
          </ac:grpSpMkLst>
        </pc:grpChg>
        <pc:picChg chg="del mod topLvl">
          <ac:chgData name="Giacomo Bulian" userId="68f6dbed-ead1-46cb-9e4b-b45a5a79b583" providerId="ADAL" clId="{C4095B85-6659-4713-AA26-E165B39B0D98}" dt="2024-02-15T15:35:55.549" v="68" actId="478"/>
          <ac:picMkLst>
            <pc:docMk/>
            <pc:sldMk cId="545162064" sldId="2147481592"/>
            <ac:picMk id="3" creationId="{CF3E8203-6CE5-34D7-4BEB-76A2CA014085}"/>
          </ac:picMkLst>
        </pc:picChg>
        <pc:picChg chg="mod topLvl">
          <ac:chgData name="Giacomo Bulian" userId="68f6dbed-ead1-46cb-9e4b-b45a5a79b583" providerId="ADAL" clId="{C4095B85-6659-4713-AA26-E165B39B0D98}" dt="2024-02-15T15:44:35.530" v="250"/>
          <ac:picMkLst>
            <pc:docMk/>
            <pc:sldMk cId="545162064" sldId="2147481592"/>
            <ac:picMk id="5" creationId="{AC9E4E35-BB62-DCD6-80A6-133FF01FF8FE}"/>
          </ac:picMkLst>
        </pc:picChg>
        <pc:picChg chg="del mod topLvl">
          <ac:chgData name="Giacomo Bulian" userId="68f6dbed-ead1-46cb-9e4b-b45a5a79b583" providerId="ADAL" clId="{C4095B85-6659-4713-AA26-E165B39B0D98}" dt="2024-02-15T15:35:57.047" v="69" actId="478"/>
          <ac:picMkLst>
            <pc:docMk/>
            <pc:sldMk cId="545162064" sldId="2147481592"/>
            <ac:picMk id="7" creationId="{C7BCB0BB-5DCE-8176-C776-2692E37B7455}"/>
          </ac:picMkLst>
        </pc:picChg>
        <pc:picChg chg="mod topLvl">
          <ac:chgData name="Giacomo Bulian" userId="68f6dbed-ead1-46cb-9e4b-b45a5a79b583" providerId="ADAL" clId="{C4095B85-6659-4713-AA26-E165B39B0D98}" dt="2024-02-15T15:44:35.530" v="250"/>
          <ac:picMkLst>
            <pc:docMk/>
            <pc:sldMk cId="545162064" sldId="2147481592"/>
            <ac:picMk id="1026" creationId="{BE72C5E9-2246-4E2C-5BDA-71D753074A73}"/>
          </ac:picMkLst>
        </pc:picChg>
      </pc:sldChg>
      <pc:sldChg chg="del">
        <pc:chgData name="Giacomo Bulian" userId="68f6dbed-ead1-46cb-9e4b-b45a5a79b583" providerId="ADAL" clId="{C4095B85-6659-4713-AA26-E165B39B0D98}" dt="2024-02-15T15:21:41.568" v="8" actId="47"/>
        <pc:sldMkLst>
          <pc:docMk/>
          <pc:sldMk cId="2666776664" sldId="2147481593"/>
        </pc:sldMkLst>
      </pc:sldChg>
      <pc:sldChg chg="addSp delSp modSp add del mod addCm">
        <pc:chgData name="Giacomo Bulian" userId="68f6dbed-ead1-46cb-9e4b-b45a5a79b583" providerId="ADAL" clId="{C4095B85-6659-4713-AA26-E165B39B0D98}" dt="2024-02-20T10:30:42.756" v="1457" actId="47"/>
        <pc:sldMkLst>
          <pc:docMk/>
          <pc:sldMk cId="2913170603" sldId="2147481593"/>
        </pc:sldMkLst>
        <pc:spChg chg="add mod">
          <ac:chgData name="Giacomo Bulian" userId="68f6dbed-ead1-46cb-9e4b-b45a5a79b583" providerId="ADAL" clId="{C4095B85-6659-4713-AA26-E165B39B0D98}" dt="2024-02-15T15:55:13.890" v="459"/>
          <ac:spMkLst>
            <pc:docMk/>
            <pc:sldMk cId="2913170603" sldId="2147481593"/>
            <ac:spMk id="2" creationId="{0924D641-48EF-86E5-7A7C-808BCF067DAD}"/>
          </ac:spMkLst>
        </pc:spChg>
        <pc:spChg chg="add mod">
          <ac:chgData name="Giacomo Bulian" userId="68f6dbed-ead1-46cb-9e4b-b45a5a79b583" providerId="ADAL" clId="{C4095B85-6659-4713-AA26-E165B39B0D98}" dt="2024-02-15T15:55:13.890" v="459"/>
          <ac:spMkLst>
            <pc:docMk/>
            <pc:sldMk cId="2913170603" sldId="2147481593"/>
            <ac:spMk id="3" creationId="{B3FD9E2D-159A-1254-94BD-D5201F944162}"/>
          </ac:spMkLst>
        </pc:spChg>
        <pc:spChg chg="add mod">
          <ac:chgData name="Giacomo Bulian" userId="68f6dbed-ead1-46cb-9e4b-b45a5a79b583" providerId="ADAL" clId="{C4095B85-6659-4713-AA26-E165B39B0D98}" dt="2024-02-15T15:55:13.890" v="459"/>
          <ac:spMkLst>
            <pc:docMk/>
            <pc:sldMk cId="2913170603" sldId="2147481593"/>
            <ac:spMk id="4" creationId="{7F83E4A9-305B-CAA1-78FD-2692608BE842}"/>
          </ac:spMkLst>
        </pc:spChg>
        <pc:spChg chg="mod">
          <ac:chgData name="Giacomo Bulian" userId="68f6dbed-ead1-46cb-9e4b-b45a5a79b583" providerId="ADAL" clId="{C4095B85-6659-4713-AA26-E165B39B0D98}" dt="2024-02-15T16:15:15.482" v="739" actId="20577"/>
          <ac:spMkLst>
            <pc:docMk/>
            <pc:sldMk cId="2913170603" sldId="2147481593"/>
            <ac:spMk id="6" creationId="{06E4C8BD-FF7B-9E65-65AA-15C9122E7BF6}"/>
          </ac:spMkLst>
        </pc:spChg>
        <pc:spChg chg="mod">
          <ac:chgData name="Giacomo Bulian" userId="68f6dbed-ead1-46cb-9e4b-b45a5a79b583" providerId="ADAL" clId="{C4095B85-6659-4713-AA26-E165B39B0D98}" dt="2024-02-15T17:13:11.487" v="860" actId="20577"/>
          <ac:spMkLst>
            <pc:docMk/>
            <pc:sldMk cId="2913170603" sldId="2147481593"/>
            <ac:spMk id="7" creationId="{9B28B233-6E57-1366-307F-8C244AF3C1E9}"/>
          </ac:spMkLst>
        </pc:spChg>
        <pc:spChg chg="add del">
          <ac:chgData name="Giacomo Bulian" userId="68f6dbed-ead1-46cb-9e4b-b45a5a79b583" providerId="ADAL" clId="{C4095B85-6659-4713-AA26-E165B39B0D98}" dt="2024-02-15T15:58:07.613" v="499" actId="478"/>
          <ac:spMkLst>
            <pc:docMk/>
            <pc:sldMk cId="2913170603" sldId="2147481593"/>
            <ac:spMk id="9" creationId="{B7B6F878-8B80-4B08-E5DB-F59025B25B62}"/>
          </ac:spMkLst>
        </pc:spChg>
        <pc:spChg chg="add mod">
          <ac:chgData name="Giacomo Bulian" userId="68f6dbed-ead1-46cb-9e4b-b45a5a79b583" providerId="ADAL" clId="{C4095B85-6659-4713-AA26-E165B39B0D98}" dt="2024-02-15T15:55:13.890" v="459"/>
          <ac:spMkLst>
            <pc:docMk/>
            <pc:sldMk cId="2913170603" sldId="2147481593"/>
            <ac:spMk id="10" creationId="{927C3929-E2A8-EA76-F31C-11B1604FBBC5}"/>
          </ac:spMkLst>
        </pc:spChg>
        <pc:spChg chg="del">
          <ac:chgData name="Giacomo Bulian" userId="68f6dbed-ead1-46cb-9e4b-b45a5a79b583" providerId="ADAL" clId="{C4095B85-6659-4713-AA26-E165B39B0D98}" dt="2024-02-15T15:54:49.753" v="455" actId="478"/>
          <ac:spMkLst>
            <pc:docMk/>
            <pc:sldMk cId="2913170603" sldId="2147481593"/>
            <ac:spMk id="11" creationId="{5AA31B28-BE3B-558A-E3E0-23B589D29A71}"/>
          </ac:spMkLst>
        </pc:spChg>
        <pc:spChg chg="del">
          <ac:chgData name="Giacomo Bulian" userId="68f6dbed-ead1-46cb-9e4b-b45a5a79b583" providerId="ADAL" clId="{C4095B85-6659-4713-AA26-E165B39B0D98}" dt="2024-02-15T15:54:52.570" v="456" actId="478"/>
          <ac:spMkLst>
            <pc:docMk/>
            <pc:sldMk cId="2913170603" sldId="2147481593"/>
            <ac:spMk id="12" creationId="{7A13340E-6A9E-0A97-C90A-BBA48AE4E789}"/>
          </ac:spMkLst>
        </pc:spChg>
        <pc:spChg chg="del">
          <ac:chgData name="Giacomo Bulian" userId="68f6dbed-ead1-46cb-9e4b-b45a5a79b583" providerId="ADAL" clId="{C4095B85-6659-4713-AA26-E165B39B0D98}" dt="2024-02-15T15:57:10.755" v="464" actId="478"/>
          <ac:spMkLst>
            <pc:docMk/>
            <pc:sldMk cId="2913170603" sldId="2147481593"/>
            <ac:spMk id="14" creationId="{FF0E3631-4637-2566-F41A-1EEC764AF449}"/>
          </ac:spMkLst>
        </pc:spChg>
        <pc:spChg chg="add mod">
          <ac:chgData name="Giacomo Bulian" userId="68f6dbed-ead1-46cb-9e4b-b45a5a79b583" providerId="ADAL" clId="{C4095B85-6659-4713-AA26-E165B39B0D98}" dt="2024-02-15T15:55:13.890" v="459"/>
          <ac:spMkLst>
            <pc:docMk/>
            <pc:sldMk cId="2913170603" sldId="2147481593"/>
            <ac:spMk id="17" creationId="{114057C9-5AD0-1A08-7E92-0251D410740A}"/>
          </ac:spMkLst>
        </pc:spChg>
        <pc:spChg chg="add mod">
          <ac:chgData name="Giacomo Bulian" userId="68f6dbed-ead1-46cb-9e4b-b45a5a79b583" providerId="ADAL" clId="{C4095B85-6659-4713-AA26-E165B39B0D98}" dt="2024-02-15T15:55:13.890" v="459"/>
          <ac:spMkLst>
            <pc:docMk/>
            <pc:sldMk cId="2913170603" sldId="2147481593"/>
            <ac:spMk id="18" creationId="{1EFB8FD0-B7C2-BF6B-EBC8-A319C10D8AC3}"/>
          </ac:spMkLst>
        </pc:spChg>
        <pc:spChg chg="add mod">
          <ac:chgData name="Giacomo Bulian" userId="68f6dbed-ead1-46cb-9e4b-b45a5a79b583" providerId="ADAL" clId="{C4095B85-6659-4713-AA26-E165B39B0D98}" dt="2024-02-15T15:55:13.890" v="459"/>
          <ac:spMkLst>
            <pc:docMk/>
            <pc:sldMk cId="2913170603" sldId="2147481593"/>
            <ac:spMk id="20" creationId="{1132A2D2-8BB4-EB47-A642-53B672417DEC}"/>
          </ac:spMkLst>
        </pc:spChg>
        <pc:spChg chg="add mod">
          <ac:chgData name="Giacomo Bulian" userId="68f6dbed-ead1-46cb-9e4b-b45a5a79b583" providerId="ADAL" clId="{C4095B85-6659-4713-AA26-E165B39B0D98}" dt="2024-02-15T15:55:13.890" v="459"/>
          <ac:spMkLst>
            <pc:docMk/>
            <pc:sldMk cId="2913170603" sldId="2147481593"/>
            <ac:spMk id="22" creationId="{8577FAD9-5684-7FDC-9D5B-EEE1DDA123B3}"/>
          </ac:spMkLst>
        </pc:spChg>
        <pc:spChg chg="add mod">
          <ac:chgData name="Giacomo Bulian" userId="68f6dbed-ead1-46cb-9e4b-b45a5a79b583" providerId="ADAL" clId="{C4095B85-6659-4713-AA26-E165B39B0D98}" dt="2024-02-15T15:55:13.890" v="459"/>
          <ac:spMkLst>
            <pc:docMk/>
            <pc:sldMk cId="2913170603" sldId="2147481593"/>
            <ac:spMk id="24" creationId="{E8906D80-F6B9-3862-F8CF-35F19C5F0B01}"/>
          </ac:spMkLst>
        </pc:spChg>
        <pc:spChg chg="add mod">
          <ac:chgData name="Giacomo Bulian" userId="68f6dbed-ead1-46cb-9e4b-b45a5a79b583" providerId="ADAL" clId="{C4095B85-6659-4713-AA26-E165B39B0D98}" dt="2024-02-15T15:55:13.890" v="459"/>
          <ac:spMkLst>
            <pc:docMk/>
            <pc:sldMk cId="2913170603" sldId="2147481593"/>
            <ac:spMk id="25" creationId="{F1F6BAFD-4D76-37CA-D45E-198D751CE73A}"/>
          </ac:spMkLst>
        </pc:spChg>
        <pc:spChg chg="add mod">
          <ac:chgData name="Giacomo Bulian" userId="68f6dbed-ead1-46cb-9e4b-b45a5a79b583" providerId="ADAL" clId="{C4095B85-6659-4713-AA26-E165B39B0D98}" dt="2024-02-15T15:55:13.890" v="459"/>
          <ac:spMkLst>
            <pc:docMk/>
            <pc:sldMk cId="2913170603" sldId="2147481593"/>
            <ac:spMk id="26" creationId="{9AF3DDF1-EC71-E98C-F2F1-E5E092BC82AC}"/>
          </ac:spMkLst>
        </pc:spChg>
        <pc:spChg chg="add mod">
          <ac:chgData name="Giacomo Bulian" userId="68f6dbed-ead1-46cb-9e4b-b45a5a79b583" providerId="ADAL" clId="{C4095B85-6659-4713-AA26-E165B39B0D98}" dt="2024-02-15T15:55:13.890" v="459"/>
          <ac:spMkLst>
            <pc:docMk/>
            <pc:sldMk cId="2913170603" sldId="2147481593"/>
            <ac:spMk id="27" creationId="{5A3A8F10-3EFB-5363-6258-B69D9693950C}"/>
          </ac:spMkLst>
        </pc:spChg>
        <pc:spChg chg="add mod">
          <ac:chgData name="Giacomo Bulian" userId="68f6dbed-ead1-46cb-9e4b-b45a5a79b583" providerId="ADAL" clId="{C4095B85-6659-4713-AA26-E165B39B0D98}" dt="2024-02-15T16:15:19.061" v="746" actId="20577"/>
          <ac:spMkLst>
            <pc:docMk/>
            <pc:sldMk cId="2913170603" sldId="2147481593"/>
            <ac:spMk id="28" creationId="{F104EFC8-4AA2-58E2-7ACC-934E29A16644}"/>
          </ac:spMkLst>
        </pc:spChg>
        <pc:spChg chg="del">
          <ac:chgData name="Giacomo Bulian" userId="68f6dbed-ead1-46cb-9e4b-b45a5a79b583" providerId="ADAL" clId="{C4095B85-6659-4713-AA26-E165B39B0D98}" dt="2024-02-15T15:54:52.570" v="456" actId="478"/>
          <ac:spMkLst>
            <pc:docMk/>
            <pc:sldMk cId="2913170603" sldId="2147481593"/>
            <ac:spMk id="42" creationId="{71611511-B14C-244A-D061-AA2D3A25765C}"/>
          </ac:spMkLst>
        </pc:spChg>
        <pc:spChg chg="del">
          <ac:chgData name="Giacomo Bulian" userId="68f6dbed-ead1-46cb-9e4b-b45a5a79b583" providerId="ADAL" clId="{C4095B85-6659-4713-AA26-E165B39B0D98}" dt="2024-02-15T15:54:52.570" v="456" actId="478"/>
          <ac:spMkLst>
            <pc:docMk/>
            <pc:sldMk cId="2913170603" sldId="2147481593"/>
            <ac:spMk id="43" creationId="{5CA55566-3884-D70C-807C-F536596F33CC}"/>
          </ac:spMkLst>
        </pc:spChg>
        <pc:spChg chg="del">
          <ac:chgData name="Giacomo Bulian" userId="68f6dbed-ead1-46cb-9e4b-b45a5a79b583" providerId="ADAL" clId="{C4095B85-6659-4713-AA26-E165B39B0D98}" dt="2024-02-15T15:54:52.570" v="456" actId="478"/>
          <ac:spMkLst>
            <pc:docMk/>
            <pc:sldMk cId="2913170603" sldId="2147481593"/>
            <ac:spMk id="44" creationId="{0E7F92F9-FF3C-01AF-A6AB-0C9AB4F339FC}"/>
          </ac:spMkLst>
        </pc:spChg>
        <pc:spChg chg="del">
          <ac:chgData name="Giacomo Bulian" userId="68f6dbed-ead1-46cb-9e4b-b45a5a79b583" providerId="ADAL" clId="{C4095B85-6659-4713-AA26-E165B39B0D98}" dt="2024-02-15T15:54:52.570" v="456" actId="478"/>
          <ac:spMkLst>
            <pc:docMk/>
            <pc:sldMk cId="2913170603" sldId="2147481593"/>
            <ac:spMk id="45" creationId="{14125F9B-2EB4-546C-7B39-0D216A2863AD}"/>
          </ac:spMkLst>
        </pc:spChg>
        <pc:spChg chg="del">
          <ac:chgData name="Giacomo Bulian" userId="68f6dbed-ead1-46cb-9e4b-b45a5a79b583" providerId="ADAL" clId="{C4095B85-6659-4713-AA26-E165B39B0D98}" dt="2024-02-15T15:54:52.570" v="456" actId="478"/>
          <ac:spMkLst>
            <pc:docMk/>
            <pc:sldMk cId="2913170603" sldId="2147481593"/>
            <ac:spMk id="46" creationId="{0F2F3E91-91A9-3793-18C1-3AA351C10F75}"/>
          </ac:spMkLst>
        </pc:spChg>
        <pc:spChg chg="del">
          <ac:chgData name="Giacomo Bulian" userId="68f6dbed-ead1-46cb-9e4b-b45a5a79b583" providerId="ADAL" clId="{C4095B85-6659-4713-AA26-E165B39B0D98}" dt="2024-02-15T15:54:52.570" v="456" actId="478"/>
          <ac:spMkLst>
            <pc:docMk/>
            <pc:sldMk cId="2913170603" sldId="2147481593"/>
            <ac:spMk id="51" creationId="{5C7CC748-5297-378F-FE4D-6811860F21C0}"/>
          </ac:spMkLst>
        </pc:spChg>
        <pc:spChg chg="del">
          <ac:chgData name="Giacomo Bulian" userId="68f6dbed-ead1-46cb-9e4b-b45a5a79b583" providerId="ADAL" clId="{C4095B85-6659-4713-AA26-E165B39B0D98}" dt="2024-02-15T15:54:52.570" v="456" actId="478"/>
          <ac:spMkLst>
            <pc:docMk/>
            <pc:sldMk cId="2913170603" sldId="2147481593"/>
            <ac:spMk id="52" creationId="{0F1981D1-E390-BAB6-8783-AC3F3F9F069D}"/>
          </ac:spMkLst>
        </pc:spChg>
        <pc:picChg chg="add mod">
          <ac:chgData name="Giacomo Bulian" userId="68f6dbed-ead1-46cb-9e4b-b45a5a79b583" providerId="ADAL" clId="{C4095B85-6659-4713-AA26-E165B39B0D98}" dt="2024-02-15T15:55:13.890" v="459"/>
          <ac:picMkLst>
            <pc:docMk/>
            <pc:sldMk cId="2913170603" sldId="2147481593"/>
            <ac:picMk id="5" creationId="{3FD5C8AC-E8F9-2B2A-412D-69B6BB054449}"/>
          </ac:picMkLst>
        </pc:picChg>
        <pc:picChg chg="add mod">
          <ac:chgData name="Giacomo Bulian" userId="68f6dbed-ead1-46cb-9e4b-b45a5a79b583" providerId="ADAL" clId="{C4095B85-6659-4713-AA26-E165B39B0D98}" dt="2024-02-15T15:55:13.890" v="459"/>
          <ac:picMkLst>
            <pc:docMk/>
            <pc:sldMk cId="2913170603" sldId="2147481593"/>
            <ac:picMk id="8" creationId="{10D697F2-8D9F-6564-568B-445CB48D0EFD}"/>
          </ac:picMkLst>
        </pc:picChg>
        <pc:picChg chg="del">
          <ac:chgData name="Giacomo Bulian" userId="68f6dbed-ead1-46cb-9e4b-b45a5a79b583" providerId="ADAL" clId="{C4095B85-6659-4713-AA26-E165B39B0D98}" dt="2024-02-15T15:54:52.570" v="456" actId="478"/>
          <ac:picMkLst>
            <pc:docMk/>
            <pc:sldMk cId="2913170603" sldId="2147481593"/>
            <ac:picMk id="15" creationId="{D399259E-2E8D-5C0B-98A5-DE293A9382F5}"/>
          </ac:picMkLst>
        </pc:picChg>
        <pc:picChg chg="add mod">
          <ac:chgData name="Giacomo Bulian" userId="68f6dbed-ead1-46cb-9e4b-b45a5a79b583" providerId="ADAL" clId="{C4095B85-6659-4713-AA26-E165B39B0D98}" dt="2024-02-15T15:55:13.890" v="459"/>
          <ac:picMkLst>
            <pc:docMk/>
            <pc:sldMk cId="2913170603" sldId="2147481593"/>
            <ac:picMk id="19" creationId="{29E15E0E-D4ED-4E71-ECF3-87AB474798A0}"/>
          </ac:picMkLst>
        </pc:picChg>
        <pc:picChg chg="add mod">
          <ac:chgData name="Giacomo Bulian" userId="68f6dbed-ead1-46cb-9e4b-b45a5a79b583" providerId="ADAL" clId="{C4095B85-6659-4713-AA26-E165B39B0D98}" dt="2024-02-15T15:55:13.890" v="459"/>
          <ac:picMkLst>
            <pc:docMk/>
            <pc:sldMk cId="2913170603" sldId="2147481593"/>
            <ac:picMk id="21" creationId="{BED499F9-650D-6C90-2B21-B0D8E094F32B}"/>
          </ac:picMkLst>
        </pc:picChg>
        <pc:picChg chg="add mod">
          <ac:chgData name="Giacomo Bulian" userId="68f6dbed-ead1-46cb-9e4b-b45a5a79b583" providerId="ADAL" clId="{C4095B85-6659-4713-AA26-E165B39B0D98}" dt="2024-02-15T15:55:13.890" v="459"/>
          <ac:picMkLst>
            <pc:docMk/>
            <pc:sldMk cId="2913170603" sldId="2147481593"/>
            <ac:picMk id="23" creationId="{DF88AD61-9A3B-4478-BFDA-91475FD1B9D2}"/>
          </ac:picMkLst>
        </pc:picChg>
        <pc:picChg chg="del">
          <ac:chgData name="Giacomo Bulian" userId="68f6dbed-ead1-46cb-9e4b-b45a5a79b583" providerId="ADAL" clId="{C4095B85-6659-4713-AA26-E165B39B0D98}" dt="2024-02-15T15:54:52.570" v="456" actId="478"/>
          <ac:picMkLst>
            <pc:docMk/>
            <pc:sldMk cId="2913170603" sldId="2147481593"/>
            <ac:picMk id="47" creationId="{4C8D0E10-1321-F34D-BAEF-6BE5E7D22B3D}"/>
          </ac:picMkLst>
        </pc:picChg>
        <pc:picChg chg="del">
          <ac:chgData name="Giacomo Bulian" userId="68f6dbed-ead1-46cb-9e4b-b45a5a79b583" providerId="ADAL" clId="{C4095B85-6659-4713-AA26-E165B39B0D98}" dt="2024-02-15T15:54:52.570" v="456" actId="478"/>
          <ac:picMkLst>
            <pc:docMk/>
            <pc:sldMk cId="2913170603" sldId="2147481593"/>
            <ac:picMk id="48" creationId="{748A35DC-2F3E-8655-D34E-70FB2D0B8D3C}"/>
          </ac:picMkLst>
        </pc:picChg>
        <pc:picChg chg="del">
          <ac:chgData name="Giacomo Bulian" userId="68f6dbed-ead1-46cb-9e4b-b45a5a79b583" providerId="ADAL" clId="{C4095B85-6659-4713-AA26-E165B39B0D98}" dt="2024-02-15T15:54:52.570" v="456" actId="478"/>
          <ac:picMkLst>
            <pc:docMk/>
            <pc:sldMk cId="2913170603" sldId="2147481593"/>
            <ac:picMk id="49" creationId="{1F33DA47-A6E0-50AA-4CE5-C8896A9AE311}"/>
          </ac:picMkLst>
        </pc:picChg>
        <pc:picChg chg="del">
          <ac:chgData name="Giacomo Bulian" userId="68f6dbed-ead1-46cb-9e4b-b45a5a79b583" providerId="ADAL" clId="{C4095B85-6659-4713-AA26-E165B39B0D98}" dt="2024-02-15T15:54:52.570" v="456" actId="478"/>
          <ac:picMkLst>
            <pc:docMk/>
            <pc:sldMk cId="2913170603" sldId="2147481593"/>
            <ac:picMk id="50" creationId="{181BE4DE-0171-4401-83E3-9C6D0B59A445}"/>
          </ac:picMkLst>
        </pc:picChg>
        <pc:picChg chg="del">
          <ac:chgData name="Giacomo Bulian" userId="68f6dbed-ead1-46cb-9e4b-b45a5a79b583" providerId="ADAL" clId="{C4095B85-6659-4713-AA26-E165B39B0D98}" dt="2024-02-15T15:54:52.570" v="456" actId="478"/>
          <ac:picMkLst>
            <pc:docMk/>
            <pc:sldMk cId="2913170603" sldId="2147481593"/>
            <ac:picMk id="110" creationId="{51E70D59-1626-F5F3-B11B-D950B82F4E0D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iacomo Bulian" userId="68f6dbed-ead1-46cb-9e4b-b45a5a79b583" providerId="ADAL" clId="{C4095B85-6659-4713-AA26-E165B39B0D98}" dt="2024-02-15T17:14:04.374" v="861"/>
              <pc2:cmMkLst xmlns:pc2="http://schemas.microsoft.com/office/powerpoint/2019/9/main/command">
                <pc:docMk/>
                <pc:sldMk cId="2913170603" sldId="2147481593"/>
                <pc2:cmMk id="{121950BA-6185-4673-875C-EFDE6091548A}"/>
              </pc2:cmMkLst>
            </pc226:cmChg>
          </p:ext>
        </pc:extLst>
      </pc:sldChg>
      <pc:sldChg chg="addSp delSp modSp add del mod">
        <pc:chgData name="Giacomo Bulian" userId="68f6dbed-ead1-46cb-9e4b-b45a5a79b583" providerId="ADAL" clId="{C4095B85-6659-4713-AA26-E165B39B0D98}" dt="2024-02-20T10:30:43.612" v="1458" actId="47"/>
        <pc:sldMkLst>
          <pc:docMk/>
          <pc:sldMk cId="1316073469" sldId="2147481594"/>
        </pc:sldMkLst>
        <pc:spChg chg="del">
          <ac:chgData name="Giacomo Bulian" userId="68f6dbed-ead1-46cb-9e4b-b45a5a79b583" providerId="ADAL" clId="{C4095B85-6659-4713-AA26-E165B39B0D98}" dt="2024-02-15T15:55:40.390" v="462" actId="478"/>
          <ac:spMkLst>
            <pc:docMk/>
            <pc:sldMk cId="1316073469" sldId="2147481594"/>
            <ac:spMk id="2" creationId="{C9126DC7-6B86-B3A6-D06B-067DB3E6FF2D}"/>
          </ac:spMkLst>
        </pc:spChg>
        <pc:spChg chg="del">
          <ac:chgData name="Giacomo Bulian" userId="68f6dbed-ead1-46cb-9e4b-b45a5a79b583" providerId="ADAL" clId="{C4095B85-6659-4713-AA26-E165B39B0D98}" dt="2024-02-15T15:55:40.390" v="462" actId="478"/>
          <ac:spMkLst>
            <pc:docMk/>
            <pc:sldMk cId="1316073469" sldId="2147481594"/>
            <ac:spMk id="3" creationId="{51D44078-71FA-3615-711A-CC3C56D2F26A}"/>
          </ac:spMkLst>
        </pc:spChg>
        <pc:spChg chg="del">
          <ac:chgData name="Giacomo Bulian" userId="68f6dbed-ead1-46cb-9e4b-b45a5a79b583" providerId="ADAL" clId="{C4095B85-6659-4713-AA26-E165B39B0D98}" dt="2024-02-15T15:55:40.390" v="462" actId="478"/>
          <ac:spMkLst>
            <pc:docMk/>
            <pc:sldMk cId="1316073469" sldId="2147481594"/>
            <ac:spMk id="4" creationId="{32FA29E4-569A-FF78-8D26-6551BD0EFAFC}"/>
          </ac:spMkLst>
        </pc:spChg>
        <pc:spChg chg="mod">
          <ac:chgData name="Giacomo Bulian" userId="68f6dbed-ead1-46cb-9e4b-b45a5a79b583" providerId="ADAL" clId="{C4095B85-6659-4713-AA26-E165B39B0D98}" dt="2024-02-15T16:15:47.917" v="766"/>
          <ac:spMkLst>
            <pc:docMk/>
            <pc:sldMk cId="1316073469" sldId="2147481594"/>
            <ac:spMk id="6" creationId="{13A61C61-8FA8-756D-C9B8-27B5775DCB0E}"/>
          </ac:spMkLst>
        </pc:spChg>
        <pc:spChg chg="del">
          <ac:chgData name="Giacomo Bulian" userId="68f6dbed-ead1-46cb-9e4b-b45a5a79b583" providerId="ADAL" clId="{C4095B85-6659-4713-AA26-E165B39B0D98}" dt="2024-02-15T15:55:40.390" v="462" actId="478"/>
          <ac:spMkLst>
            <pc:docMk/>
            <pc:sldMk cId="1316073469" sldId="2147481594"/>
            <ac:spMk id="7" creationId="{B6169DEE-09EF-3C87-DA2F-0F1E445D56CC}"/>
          </ac:spMkLst>
        </pc:spChg>
        <pc:spChg chg="del">
          <ac:chgData name="Giacomo Bulian" userId="68f6dbed-ead1-46cb-9e4b-b45a5a79b583" providerId="ADAL" clId="{C4095B85-6659-4713-AA26-E165B39B0D98}" dt="2024-02-15T15:55:40.390" v="462" actId="478"/>
          <ac:spMkLst>
            <pc:docMk/>
            <pc:sldMk cId="1316073469" sldId="2147481594"/>
            <ac:spMk id="9" creationId="{E0DBE86B-7F7B-4865-7738-A2EB57C456DE}"/>
          </ac:spMkLst>
        </pc:spChg>
        <pc:spChg chg="del">
          <ac:chgData name="Giacomo Bulian" userId="68f6dbed-ead1-46cb-9e4b-b45a5a79b583" providerId="ADAL" clId="{C4095B85-6659-4713-AA26-E165B39B0D98}" dt="2024-02-15T15:55:40.390" v="462" actId="478"/>
          <ac:spMkLst>
            <pc:docMk/>
            <pc:sldMk cId="1316073469" sldId="2147481594"/>
            <ac:spMk id="10" creationId="{DB28FCB5-780B-6CF4-AD5E-98E370C18C6E}"/>
          </ac:spMkLst>
        </pc:spChg>
        <pc:spChg chg="add 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1" creationId="{0EA08F67-B4FA-C824-9C4F-F1F9E1BD67FD}"/>
          </ac:spMkLst>
        </pc:spChg>
        <pc:spChg chg="del">
          <ac:chgData name="Giacomo Bulian" userId="68f6dbed-ead1-46cb-9e4b-b45a5a79b583" providerId="ADAL" clId="{C4095B85-6659-4713-AA26-E165B39B0D98}" dt="2024-02-15T15:55:42.427" v="463" actId="478"/>
          <ac:spMkLst>
            <pc:docMk/>
            <pc:sldMk cId="1316073469" sldId="2147481594"/>
            <ac:spMk id="14" creationId="{9DDE7880-4057-4403-E774-D6790FDD483A}"/>
          </ac:spMkLst>
        </pc:spChg>
        <pc:spChg chg="del">
          <ac:chgData name="Giacomo Bulian" userId="68f6dbed-ead1-46cb-9e4b-b45a5a79b583" providerId="ADAL" clId="{C4095B85-6659-4713-AA26-E165B39B0D98}" dt="2024-02-15T15:55:40.390" v="462" actId="478"/>
          <ac:spMkLst>
            <pc:docMk/>
            <pc:sldMk cId="1316073469" sldId="2147481594"/>
            <ac:spMk id="17" creationId="{DB5465D0-498D-62EB-F685-1B470C970331}"/>
          </ac:spMkLst>
        </pc:spChg>
        <pc:spChg chg="del">
          <ac:chgData name="Giacomo Bulian" userId="68f6dbed-ead1-46cb-9e4b-b45a5a79b583" providerId="ADAL" clId="{C4095B85-6659-4713-AA26-E165B39B0D98}" dt="2024-02-15T15:55:40.390" v="462" actId="478"/>
          <ac:spMkLst>
            <pc:docMk/>
            <pc:sldMk cId="1316073469" sldId="2147481594"/>
            <ac:spMk id="18" creationId="{4EA846BC-C8A6-ACCE-7559-C99BA8AA3176}"/>
          </ac:spMkLst>
        </pc:spChg>
        <pc:spChg chg="del">
          <ac:chgData name="Giacomo Bulian" userId="68f6dbed-ead1-46cb-9e4b-b45a5a79b583" providerId="ADAL" clId="{C4095B85-6659-4713-AA26-E165B39B0D98}" dt="2024-02-15T15:55:40.390" v="462" actId="478"/>
          <ac:spMkLst>
            <pc:docMk/>
            <pc:sldMk cId="1316073469" sldId="2147481594"/>
            <ac:spMk id="20" creationId="{29B07A2A-2615-0AC8-4D4E-466F980E55D7}"/>
          </ac:spMkLst>
        </pc:spChg>
        <pc:spChg chg="del">
          <ac:chgData name="Giacomo Bulian" userId="68f6dbed-ead1-46cb-9e4b-b45a5a79b583" providerId="ADAL" clId="{C4095B85-6659-4713-AA26-E165B39B0D98}" dt="2024-02-15T15:55:40.390" v="462" actId="478"/>
          <ac:spMkLst>
            <pc:docMk/>
            <pc:sldMk cId="1316073469" sldId="2147481594"/>
            <ac:spMk id="22" creationId="{C28B8A2F-28B0-B8A3-0B82-62751BCCA556}"/>
          </ac:spMkLst>
        </pc:spChg>
        <pc:spChg chg="del">
          <ac:chgData name="Giacomo Bulian" userId="68f6dbed-ead1-46cb-9e4b-b45a5a79b583" providerId="ADAL" clId="{C4095B85-6659-4713-AA26-E165B39B0D98}" dt="2024-02-15T15:55:40.390" v="462" actId="478"/>
          <ac:spMkLst>
            <pc:docMk/>
            <pc:sldMk cId="1316073469" sldId="2147481594"/>
            <ac:spMk id="24" creationId="{1A1FADD9-B5FD-68E9-AA92-1C9571287643}"/>
          </ac:spMkLst>
        </pc:spChg>
        <pc:spChg chg="del">
          <ac:chgData name="Giacomo Bulian" userId="68f6dbed-ead1-46cb-9e4b-b45a5a79b583" providerId="ADAL" clId="{C4095B85-6659-4713-AA26-E165B39B0D98}" dt="2024-02-15T15:55:40.390" v="462" actId="478"/>
          <ac:spMkLst>
            <pc:docMk/>
            <pc:sldMk cId="1316073469" sldId="2147481594"/>
            <ac:spMk id="25" creationId="{CDE136EF-116D-540D-050B-DAE7C681D8B6}"/>
          </ac:spMkLst>
        </pc:spChg>
        <pc:spChg chg="del">
          <ac:chgData name="Giacomo Bulian" userId="68f6dbed-ead1-46cb-9e4b-b45a5a79b583" providerId="ADAL" clId="{C4095B85-6659-4713-AA26-E165B39B0D98}" dt="2024-02-15T15:55:40.390" v="462" actId="478"/>
          <ac:spMkLst>
            <pc:docMk/>
            <pc:sldMk cId="1316073469" sldId="2147481594"/>
            <ac:spMk id="26" creationId="{48CA3C50-9D03-CE2D-AD9A-2476D7331755}"/>
          </ac:spMkLst>
        </pc:spChg>
        <pc:spChg chg="del">
          <ac:chgData name="Giacomo Bulian" userId="68f6dbed-ead1-46cb-9e4b-b45a5a79b583" providerId="ADAL" clId="{C4095B85-6659-4713-AA26-E165B39B0D98}" dt="2024-02-15T15:55:40.390" v="462" actId="478"/>
          <ac:spMkLst>
            <pc:docMk/>
            <pc:sldMk cId="1316073469" sldId="2147481594"/>
            <ac:spMk id="27" creationId="{1FF662F5-BBCC-5E25-3F46-5FBE3C7F559F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31" creationId="{4C84CAEC-BE64-23FA-D9F0-AD81B9DFEE14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32" creationId="{E73ED746-99E7-BE39-4E2A-2794239BCB75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33" creationId="{CFA711FA-57BD-D285-6E73-E30543979FEF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34" creationId="{EA48BDD8-7592-BAAA-0482-04C85D155CCB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35" creationId="{2AAC1C74-8414-E28F-7219-E12CCD5193D2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36" creationId="{992B380B-B0CC-BC4C-92EB-8035E1F526A9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37" creationId="{9A0528DE-0DE9-0723-DF72-4A60800F52EE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38" creationId="{404774D2-83AE-EA13-C78B-1D58DF2E5158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39" creationId="{E2752D3C-0B84-1720-A30E-CC989A785A87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40" creationId="{3649D53B-447D-B2B3-D7AB-47DCAD412179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41" creationId="{E3F26EF6-5A96-1568-3788-D56873D7BA85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42" creationId="{C14C692F-107D-A3E4-35BB-AE1E6F8A0335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43" creationId="{6ED8A021-4303-5539-E66A-AAA7D7490F5C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44" creationId="{F697A6F5-52C0-F99F-D995-CF30553D14B2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45" creationId="{625A0F5C-C9A6-051B-375A-0B4D19F68730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46" creationId="{5375EB5F-B207-5CAA-68BE-7421D7967A2A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47" creationId="{231838F3-71EF-63FB-99E2-40E20D69E54E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48" creationId="{906FFEE4-8141-73DD-E526-412B5E51CB37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49" creationId="{C9D17295-0F63-B281-1ECD-BB8B062E7E8F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50" creationId="{7B62DB76-4EB2-CB12-8E2B-336DA2F3B304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51" creationId="{371B8A5D-1833-07F5-B57B-9E96E3A5A7AA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52" creationId="{2647F83A-3C33-C7D7-701E-D159DFDB3CC1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53" creationId="{8B38D02F-FB52-07EE-39AF-1A733E9F6594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54" creationId="{9AA873E9-28EE-1CA1-303E-97E0C8F0A026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55" creationId="{A3546507-8E85-1892-8F8B-13AC25B7271F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56" creationId="{967B818C-7754-428A-4165-CF9364E1049D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57" creationId="{68F9A2FB-9A5B-7670-F544-C8A400D75872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58" creationId="{282AD2FE-4241-3E83-6601-77096322BFCC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59" creationId="{C0D3B531-961D-4DCC-35F3-58A62D36EB90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60" creationId="{45097B54-FD50-2780-EF10-00FBD659DCB0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61" creationId="{596BC483-C962-9C3E-ADE4-FA985B4630E8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62" creationId="{BB914B58-D196-DAFC-0B12-F84964FA7CD1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63" creationId="{ED41E58D-4E57-9C49-4AAB-CC6810ACF3CE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64" creationId="{F0F83892-29DF-40D1-8377-183AE03323F1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65" creationId="{91ABBA3E-6C25-1248-3493-1432D0560A09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66" creationId="{301D5EB6-FBB0-6D45-4839-081AC29B696F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67" creationId="{3C584DB3-CC51-2527-9441-F783490018FF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68" creationId="{244F4B63-9DBB-84A1-43D5-2F55942A16A6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69" creationId="{81482281-679A-A567-AE8D-3A8DBD6D866C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70" creationId="{75CFBA41-AA84-9F9E-12CA-ABE8A5DBD4C2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71" creationId="{872A19D0-5CB5-7D63-00DC-D95D560E9F93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72" creationId="{5EDEAE9D-A27A-3779-970B-821615B0A870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73" creationId="{61166A8A-E709-216F-3A3D-7C2DD1939E4F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74" creationId="{1BAA2BF7-E5FE-642B-0D4B-D5E58D012D23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75" creationId="{849EBC11-1905-5054-31F5-6AF1CDB1C800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76" creationId="{C9C465C6-0C69-77B6-3DEC-F6E7E3FD0636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77" creationId="{29E16D34-D68E-0ED5-2544-76395CEEDD6D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79" creationId="{FC6E3DB3-6356-8EC0-8F37-4426BB8EF2B9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81" creationId="{4EBBD59F-B213-5BCB-928F-48C0DCFA90A6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82" creationId="{1A60236A-2411-92F6-64C1-A823399EC71E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83" creationId="{4E45A136-6854-B684-96EC-96CBB6ED07A3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84" creationId="{DE8D5FFA-FA2F-A6F4-3591-1660FD87B5D4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85" creationId="{2537F1F0-3CB8-9076-F9C8-27DA5D4E9334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86" creationId="{0134E03A-14F7-CF91-939D-F5FAA761EFF4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87" creationId="{7DAFA2FB-07C8-FEF0-5474-717FA5F0241E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88" creationId="{7ECFE122-D07B-3E1A-5C6C-5DE3EB7C3F15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89" creationId="{34348015-A6C7-2C9F-44C9-6D22D190E4F2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90" creationId="{3542788C-F49F-0E79-5CD7-35C1343855F2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91" creationId="{A78763B0-E167-42A2-9D8C-CF8E375D35A9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92" creationId="{D065BA59-E031-8E1D-C40E-8CCC4155C4ED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93" creationId="{CAC975A2-0A6C-637A-9667-9E08844458DC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94" creationId="{D5E8D42B-7846-D42F-5994-694DE51E58C3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95" creationId="{7C0C17EF-F4D8-303E-4672-BE448EDC6A46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96" creationId="{93BDA7E7-AB9C-A3C4-EDDB-53CE4BF3F7B9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97" creationId="{FDDD148A-7CB3-8A5A-A967-9ED8F0D5808B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98" creationId="{09F951B4-CC6C-686E-7C0F-510D99EC4371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99" creationId="{88CAF8AE-8F3D-CC3F-AC44-00068FB02830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00" creationId="{2D6BC315-77D0-4037-CA2E-EC1856177DC7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01" creationId="{90FE547A-39A3-6E0B-2479-39EF0A8DF68B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02" creationId="{5719D32A-9B21-6554-84DE-B1C5D27A3599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03" creationId="{41218971-7F58-5816-2A66-4C3D09F93867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04" creationId="{A071FDC7-3E08-CAAC-54A2-3E6AEBA19352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05" creationId="{3BA7EA55-D5E2-8330-B2C8-C527BD04C673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06" creationId="{DB84B24B-06BF-1418-13AB-EA19E13540FD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07" creationId="{CC63F041-773A-75B0-53E2-2FC5443DCD6C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08" creationId="{66971A28-9382-F83F-9A87-2E18BA2953E7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09" creationId="{F47AE52F-966A-6C59-AFC7-E7A76B1133FD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10" creationId="{585B2975-B7E4-14EE-27E5-B348ED0B1B66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11" creationId="{CCBB30DC-1000-906F-BDE1-29D3DABD4796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12" creationId="{227E0FF4-FEEF-A01E-DECB-1B00DCDE0987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13" creationId="{891DAFF9-EB6A-A76B-BD85-9FDCA5ABAB24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14" creationId="{ED5653E6-3A15-B9C8-EDA6-8F1BC2C77312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15" creationId="{87D3A4EA-388E-6EE6-CDE3-DA807727A634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16" creationId="{0FDD6A9C-8E4C-DA04-9111-206B13634323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17" creationId="{25E514BD-1422-1720-BABE-4AC7FAB9C170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18" creationId="{30A40BE0-939C-73B8-D5E1-1C570DF0E0F3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19" creationId="{4D64461B-663C-DEC3-CDD6-556E4A21D361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21" creationId="{BB90159E-E36C-25BC-504F-F880025C7675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22" creationId="{F73F3CAD-3D2E-B99F-8A23-3086076134E6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23" creationId="{D5F90ACF-7183-DFF2-2CC2-E73AD5FA262C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24" creationId="{7BB9DE91-C8AA-9663-34BE-71316A16A245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25" creationId="{771802B5-9C14-ABC3-59CE-1A8523ECA3A9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26" creationId="{6B0912A1-FB98-E4A5-1EAD-5D8FE8C8DC0B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27" creationId="{C7203896-A92D-AAEA-53B7-078FBD94B61D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28" creationId="{47A75E63-0EF7-B6A4-E807-E528445BBFB4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29" creationId="{239D1545-29D2-F4E8-33F4-E31523D65F92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30" creationId="{224F12A8-FDB0-D63F-95DA-DA1643AD392C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33" creationId="{930BC30D-AEF9-4C81-E8A8-4A4231B5AED0}"/>
          </ac:spMkLst>
        </pc:spChg>
        <pc:spChg chg="mod">
          <ac:chgData name="Giacomo Bulian" userId="68f6dbed-ead1-46cb-9e4b-b45a5a79b583" providerId="ADAL" clId="{C4095B85-6659-4713-AA26-E165B39B0D98}" dt="2024-02-15T15:57:26.977" v="466"/>
          <ac:spMkLst>
            <pc:docMk/>
            <pc:sldMk cId="1316073469" sldId="2147481594"/>
            <ac:spMk id="134" creationId="{D457009D-DEF5-3BBA-CDDB-93956377C1E5}"/>
          </ac:spMkLst>
        </pc:spChg>
        <pc:spChg chg="add 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35" creationId="{C0C51C6D-4E97-82FC-127A-2EF7C8AEEC93}"/>
          </ac:spMkLst>
        </pc:spChg>
        <pc:spChg chg="add 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36" creationId="{F0F5F9B6-8022-971C-0ECF-D901248C4166}"/>
          </ac:spMkLst>
        </pc:spChg>
        <pc:spChg chg="add 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38" creationId="{9E73EE63-4825-416E-A3D3-9D0713BF4F2F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40" creationId="{D0C051C9-9E15-5A07-5518-068B3BA9F241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41" creationId="{934D0F87-27FC-2EFF-9E58-FFD9FD3183A4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42" creationId="{EAC7B176-854E-1FFF-0B99-C4B574EC9F68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43" creationId="{93DD7616-E968-06E8-6C43-7A764F9E8917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44" creationId="{9E6E0F78-3B8E-A583-E3E2-7EC1DCD74AAF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45" creationId="{7D11EE52-D1D1-705B-9FEE-BA64F519DB83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46" creationId="{4EF460F4-9518-5065-EAEB-3927AADF486F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47" creationId="{DB911075-E353-5055-1E62-23481DD270A4}"/>
          </ac:spMkLst>
        </pc:spChg>
        <pc:spChg chg="add 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48" creationId="{3432063D-1EB0-0A4F-9A40-599891264CF4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50" creationId="{7C8D12FC-7038-C80D-F71F-2C6DFBE1ECE3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51" creationId="{5D56553C-66A6-8F11-D1F2-B8583F7E5CCE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52" creationId="{D8CD7CC7-00FE-827C-2F0B-60EC24F414C3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53" creationId="{839BCC7D-8AF7-4499-D60E-BA7FFE1F64C6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54" creationId="{5A83DE77-507C-AD86-8267-D86F162365F0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55" creationId="{9DD24DFB-6695-543E-8E7C-9DCF4DB2E798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56" creationId="{8ECC4F28-85F9-02AB-0289-9E3B92749EE7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57" creationId="{87136B2B-D040-F5FC-FC83-49420C6938E4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58" creationId="{A4B00B35-6E1A-A920-59E6-0A642F0AC783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59" creationId="{CF18181A-35D0-B82B-1653-ABBC4C7BF4F4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60" creationId="{FA1C070E-9D96-8EC6-CCCB-2EB7F84FB416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61" creationId="{AECA38B9-7E8F-C347-485B-B6A1BB9FC3AE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62" creationId="{EE41AA87-D8D8-4A69-1591-D97FD7500423}"/>
          </ac:spMkLst>
        </pc:spChg>
        <pc:spChg chg="add 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63" creationId="{E79047D9-A716-1C66-C997-BFC36948B039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65" creationId="{4696DD03-8D1E-7789-E65D-8153889C8A89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66" creationId="{FEAAEAF1-E0BB-7EDF-F817-D914D29B29D0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67" creationId="{8DE830E9-1E1A-02C7-C796-A200040D0056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68" creationId="{AA601B8C-EDD1-6F05-45C9-9F96E402992D}"/>
          </ac:spMkLst>
        </pc:spChg>
        <pc:spChg chg="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69" creationId="{24944EDA-CDEC-E106-97C5-512F835DFF90}"/>
          </ac:spMkLst>
        </pc:spChg>
        <pc:spChg chg="add 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70" creationId="{E7EF3F30-8943-2CA1-B353-0631558E0167}"/>
          </ac:spMkLst>
        </pc:spChg>
        <pc:spChg chg="add 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71" creationId="{56DFFF40-2436-D4A1-E2E8-5F1BCC288D4F}"/>
          </ac:spMkLst>
        </pc:spChg>
        <pc:spChg chg="add mod">
          <ac:chgData name="Giacomo Bulian" userId="68f6dbed-ead1-46cb-9e4b-b45a5a79b583" providerId="ADAL" clId="{C4095B85-6659-4713-AA26-E165B39B0D98}" dt="2024-02-15T15:58:38.505" v="546" actId="1076"/>
          <ac:spMkLst>
            <pc:docMk/>
            <pc:sldMk cId="1316073469" sldId="2147481594"/>
            <ac:spMk id="172" creationId="{84F7778E-E2B8-1100-BB95-1262960BC496}"/>
          </ac:spMkLst>
        </pc:spChg>
        <pc:spChg chg="add mod">
          <ac:chgData name="Giacomo Bulian" userId="68f6dbed-ead1-46cb-9e4b-b45a5a79b583" providerId="ADAL" clId="{C4095B85-6659-4713-AA26-E165B39B0D98}" dt="2024-02-15T15:58:12.289" v="500"/>
          <ac:spMkLst>
            <pc:docMk/>
            <pc:sldMk cId="1316073469" sldId="2147481594"/>
            <ac:spMk id="173" creationId="{372C8A67-6B33-7F5E-4DCA-21004738DEA8}"/>
          </ac:spMkLst>
        </pc:spChg>
        <pc:spChg chg="add del mod">
          <ac:chgData name="Giacomo Bulian" userId="68f6dbed-ead1-46cb-9e4b-b45a5a79b583" providerId="ADAL" clId="{C4095B85-6659-4713-AA26-E165B39B0D98}" dt="2024-02-15T16:15:23.650" v="747" actId="478"/>
          <ac:spMkLst>
            <pc:docMk/>
            <pc:sldMk cId="1316073469" sldId="2147481594"/>
            <ac:spMk id="174" creationId="{D40161A5-14E5-69E4-5DE8-CE23997FF7E5}"/>
          </ac:spMkLst>
        </pc:spChg>
        <pc:spChg chg="add mod">
          <ac:chgData name="Giacomo Bulian" userId="68f6dbed-ead1-46cb-9e4b-b45a5a79b583" providerId="ADAL" clId="{C4095B85-6659-4713-AA26-E165B39B0D98}" dt="2024-02-15T16:15:23.933" v="748"/>
          <ac:spMkLst>
            <pc:docMk/>
            <pc:sldMk cId="1316073469" sldId="2147481594"/>
            <ac:spMk id="176" creationId="{6BD2D66B-46FF-A6EC-CA22-3B9BF97A25A2}"/>
          </ac:spMkLst>
        </pc:spChg>
        <pc:grpChg chg="add mod">
          <ac:chgData name="Giacomo Bulian" userId="68f6dbed-ead1-46cb-9e4b-b45a5a79b583" providerId="ADAL" clId="{C4095B85-6659-4713-AA26-E165B39B0D98}" dt="2024-02-15T15:57:26.977" v="466"/>
          <ac:grpSpMkLst>
            <pc:docMk/>
            <pc:sldMk cId="1316073469" sldId="2147481594"/>
            <ac:grpSpMk id="12" creationId="{77078029-6466-FA2B-A914-9040BF03C907}"/>
          </ac:grpSpMkLst>
        </pc:grpChg>
        <pc:grpChg chg="mod">
          <ac:chgData name="Giacomo Bulian" userId="68f6dbed-ead1-46cb-9e4b-b45a5a79b583" providerId="ADAL" clId="{C4095B85-6659-4713-AA26-E165B39B0D98}" dt="2024-02-15T15:57:26.977" v="466"/>
          <ac:grpSpMkLst>
            <pc:docMk/>
            <pc:sldMk cId="1316073469" sldId="2147481594"/>
            <ac:grpSpMk id="15" creationId="{738D6E80-71D4-4CC5-2CE6-C5E0A0852251}"/>
          </ac:grpSpMkLst>
        </pc:grpChg>
        <pc:grpChg chg="mod">
          <ac:chgData name="Giacomo Bulian" userId="68f6dbed-ead1-46cb-9e4b-b45a5a79b583" providerId="ADAL" clId="{C4095B85-6659-4713-AA26-E165B39B0D98}" dt="2024-02-15T15:57:26.977" v="466"/>
          <ac:grpSpMkLst>
            <pc:docMk/>
            <pc:sldMk cId="1316073469" sldId="2147481594"/>
            <ac:grpSpMk id="28" creationId="{5DB14C7D-6027-EC26-34EB-570A3EFF7397}"/>
          </ac:grpSpMkLst>
        </pc:grpChg>
        <pc:grpChg chg="mod">
          <ac:chgData name="Giacomo Bulian" userId="68f6dbed-ead1-46cb-9e4b-b45a5a79b583" providerId="ADAL" clId="{C4095B85-6659-4713-AA26-E165B39B0D98}" dt="2024-02-15T15:57:26.977" v="466"/>
          <ac:grpSpMkLst>
            <pc:docMk/>
            <pc:sldMk cId="1316073469" sldId="2147481594"/>
            <ac:grpSpMk id="29" creationId="{BB122BBE-2AC4-1BB4-26A8-D39375782004}"/>
          </ac:grpSpMkLst>
        </pc:grpChg>
        <pc:grpChg chg="mod">
          <ac:chgData name="Giacomo Bulian" userId="68f6dbed-ead1-46cb-9e4b-b45a5a79b583" providerId="ADAL" clId="{C4095B85-6659-4713-AA26-E165B39B0D98}" dt="2024-02-15T15:57:26.977" v="466"/>
          <ac:grpSpMkLst>
            <pc:docMk/>
            <pc:sldMk cId="1316073469" sldId="2147481594"/>
            <ac:grpSpMk id="30" creationId="{2FF5956D-0805-D86D-6838-3AD8946409C4}"/>
          </ac:grpSpMkLst>
        </pc:grpChg>
        <pc:grpChg chg="mod">
          <ac:chgData name="Giacomo Bulian" userId="68f6dbed-ead1-46cb-9e4b-b45a5a79b583" providerId="ADAL" clId="{C4095B85-6659-4713-AA26-E165B39B0D98}" dt="2024-02-15T15:57:26.977" v="466"/>
          <ac:grpSpMkLst>
            <pc:docMk/>
            <pc:sldMk cId="1316073469" sldId="2147481594"/>
            <ac:grpSpMk id="78" creationId="{0EDA512E-3CFA-B22B-EC69-15859901EA14}"/>
          </ac:grpSpMkLst>
        </pc:grpChg>
        <pc:grpChg chg="mod">
          <ac:chgData name="Giacomo Bulian" userId="68f6dbed-ead1-46cb-9e4b-b45a5a79b583" providerId="ADAL" clId="{C4095B85-6659-4713-AA26-E165B39B0D98}" dt="2024-02-15T15:57:26.977" v="466"/>
          <ac:grpSpMkLst>
            <pc:docMk/>
            <pc:sldMk cId="1316073469" sldId="2147481594"/>
            <ac:grpSpMk id="80" creationId="{772B71FE-0D9F-3736-CE0B-5A7A7819F390}"/>
          </ac:grpSpMkLst>
        </pc:grpChg>
        <pc:grpChg chg="mod">
          <ac:chgData name="Giacomo Bulian" userId="68f6dbed-ead1-46cb-9e4b-b45a5a79b583" providerId="ADAL" clId="{C4095B85-6659-4713-AA26-E165B39B0D98}" dt="2024-02-15T15:57:26.977" v="466"/>
          <ac:grpSpMkLst>
            <pc:docMk/>
            <pc:sldMk cId="1316073469" sldId="2147481594"/>
            <ac:grpSpMk id="120" creationId="{4C21E75D-5153-6546-9DED-0B0334008C68}"/>
          </ac:grpSpMkLst>
        </pc:grpChg>
        <pc:grpChg chg="add mod">
          <ac:chgData name="Giacomo Bulian" userId="68f6dbed-ead1-46cb-9e4b-b45a5a79b583" providerId="ADAL" clId="{C4095B85-6659-4713-AA26-E165B39B0D98}" dt="2024-02-15T15:57:26.977" v="466"/>
          <ac:grpSpMkLst>
            <pc:docMk/>
            <pc:sldMk cId="1316073469" sldId="2147481594"/>
            <ac:grpSpMk id="131" creationId="{21B564A3-3BE1-DDB3-9B30-8EAA6A287C24}"/>
          </ac:grpSpMkLst>
        </pc:grpChg>
        <pc:grpChg chg="add mod">
          <ac:chgData name="Giacomo Bulian" userId="68f6dbed-ead1-46cb-9e4b-b45a5a79b583" providerId="ADAL" clId="{C4095B85-6659-4713-AA26-E165B39B0D98}" dt="2024-02-15T15:58:38.505" v="546" actId="1076"/>
          <ac:grpSpMkLst>
            <pc:docMk/>
            <pc:sldMk cId="1316073469" sldId="2147481594"/>
            <ac:grpSpMk id="139" creationId="{EF4DAAEA-A8CF-7923-D974-2DEC189D9FE4}"/>
          </ac:grpSpMkLst>
        </pc:grpChg>
        <pc:grpChg chg="add mod">
          <ac:chgData name="Giacomo Bulian" userId="68f6dbed-ead1-46cb-9e4b-b45a5a79b583" providerId="ADAL" clId="{C4095B85-6659-4713-AA26-E165B39B0D98}" dt="2024-02-15T15:58:38.505" v="546" actId="1076"/>
          <ac:grpSpMkLst>
            <pc:docMk/>
            <pc:sldMk cId="1316073469" sldId="2147481594"/>
            <ac:grpSpMk id="149" creationId="{ED085BB2-36DB-A4FD-D89B-4D0608434302}"/>
          </ac:grpSpMkLst>
        </pc:grpChg>
        <pc:grpChg chg="add mod">
          <ac:chgData name="Giacomo Bulian" userId="68f6dbed-ead1-46cb-9e4b-b45a5a79b583" providerId="ADAL" clId="{C4095B85-6659-4713-AA26-E165B39B0D98}" dt="2024-02-15T15:58:38.505" v="546" actId="1076"/>
          <ac:grpSpMkLst>
            <pc:docMk/>
            <pc:sldMk cId="1316073469" sldId="2147481594"/>
            <ac:grpSpMk id="164" creationId="{2AD914A6-E610-26FD-0AB1-6AAA590A62CE}"/>
          </ac:grpSpMkLst>
        </pc:grpChg>
        <pc:grpChg chg="add mod">
          <ac:chgData name="Giacomo Bulian" userId="68f6dbed-ead1-46cb-9e4b-b45a5a79b583" providerId="ADAL" clId="{C4095B85-6659-4713-AA26-E165B39B0D98}" dt="2024-02-15T15:58:38.505" v="546" actId="1076"/>
          <ac:grpSpMkLst>
            <pc:docMk/>
            <pc:sldMk cId="1316073469" sldId="2147481594"/>
            <ac:grpSpMk id="175" creationId="{911618A3-F50F-1BAC-650D-BB7D3433E76C}"/>
          </ac:grpSpMkLst>
        </pc:grpChg>
        <pc:picChg chg="del">
          <ac:chgData name="Giacomo Bulian" userId="68f6dbed-ead1-46cb-9e4b-b45a5a79b583" providerId="ADAL" clId="{C4095B85-6659-4713-AA26-E165B39B0D98}" dt="2024-02-15T15:55:40.390" v="462" actId="478"/>
          <ac:picMkLst>
            <pc:docMk/>
            <pc:sldMk cId="1316073469" sldId="2147481594"/>
            <ac:picMk id="5" creationId="{936F280E-FAE1-95DB-1017-4D0AFD23ED7E}"/>
          </ac:picMkLst>
        </pc:picChg>
        <pc:picChg chg="del">
          <ac:chgData name="Giacomo Bulian" userId="68f6dbed-ead1-46cb-9e4b-b45a5a79b583" providerId="ADAL" clId="{C4095B85-6659-4713-AA26-E165B39B0D98}" dt="2024-02-15T15:55:40.390" v="462" actId="478"/>
          <ac:picMkLst>
            <pc:docMk/>
            <pc:sldMk cId="1316073469" sldId="2147481594"/>
            <ac:picMk id="8" creationId="{C413D404-2E88-5A6E-ED01-7596B3F0E027}"/>
          </ac:picMkLst>
        </pc:picChg>
        <pc:picChg chg="del">
          <ac:chgData name="Giacomo Bulian" userId="68f6dbed-ead1-46cb-9e4b-b45a5a79b583" providerId="ADAL" clId="{C4095B85-6659-4713-AA26-E165B39B0D98}" dt="2024-02-15T15:55:40.390" v="462" actId="478"/>
          <ac:picMkLst>
            <pc:docMk/>
            <pc:sldMk cId="1316073469" sldId="2147481594"/>
            <ac:picMk id="19" creationId="{17FEC503-324A-297A-4445-F0E0AE54C564}"/>
          </ac:picMkLst>
        </pc:picChg>
        <pc:picChg chg="del">
          <ac:chgData name="Giacomo Bulian" userId="68f6dbed-ead1-46cb-9e4b-b45a5a79b583" providerId="ADAL" clId="{C4095B85-6659-4713-AA26-E165B39B0D98}" dt="2024-02-15T15:55:40.390" v="462" actId="478"/>
          <ac:picMkLst>
            <pc:docMk/>
            <pc:sldMk cId="1316073469" sldId="2147481594"/>
            <ac:picMk id="21" creationId="{9899D06C-4DD5-AF12-3673-D9B0A08396B8}"/>
          </ac:picMkLst>
        </pc:picChg>
        <pc:picChg chg="del">
          <ac:chgData name="Giacomo Bulian" userId="68f6dbed-ead1-46cb-9e4b-b45a5a79b583" providerId="ADAL" clId="{C4095B85-6659-4713-AA26-E165B39B0D98}" dt="2024-02-15T15:55:40.390" v="462" actId="478"/>
          <ac:picMkLst>
            <pc:docMk/>
            <pc:sldMk cId="1316073469" sldId="2147481594"/>
            <ac:picMk id="23" creationId="{41C4313F-2A80-167B-F7D8-438A137D1C2E}"/>
          </ac:picMkLst>
        </pc:picChg>
        <pc:picChg chg="mod">
          <ac:chgData name="Giacomo Bulian" userId="68f6dbed-ead1-46cb-9e4b-b45a5a79b583" providerId="ADAL" clId="{C4095B85-6659-4713-AA26-E165B39B0D98}" dt="2024-02-15T15:57:26.977" v="466"/>
          <ac:picMkLst>
            <pc:docMk/>
            <pc:sldMk cId="1316073469" sldId="2147481594"/>
            <ac:picMk id="132" creationId="{9D2F84B7-245E-6491-7073-1B0B67B38C2D}"/>
          </ac:picMkLst>
        </pc:picChg>
        <pc:cxnChg chg="add mod">
          <ac:chgData name="Giacomo Bulian" userId="68f6dbed-ead1-46cb-9e4b-b45a5a79b583" providerId="ADAL" clId="{C4095B85-6659-4713-AA26-E165B39B0D98}" dt="2024-02-15T15:57:26.977" v="466"/>
          <ac:cxnSpMkLst>
            <pc:docMk/>
            <pc:sldMk cId="1316073469" sldId="2147481594"/>
            <ac:cxnSpMk id="137" creationId="{E17FF320-C3C3-CC17-AF7E-12756C66683A}"/>
          </ac:cxnSpMkLst>
        </pc:cxnChg>
      </pc:sldChg>
      <pc:sldChg chg="addSp delSp modSp add del mod">
        <pc:chgData name="Giacomo Bulian" userId="68f6dbed-ead1-46cb-9e4b-b45a5a79b583" providerId="ADAL" clId="{C4095B85-6659-4713-AA26-E165B39B0D98}" dt="2024-02-20T10:33:24.308" v="1553" actId="20577"/>
        <pc:sldMkLst>
          <pc:docMk/>
          <pc:sldMk cId="3863025791" sldId="2147481595"/>
        </pc:sldMkLst>
        <pc:spChg chg="add mod">
          <ac:chgData name="Giacomo Bulian" userId="68f6dbed-ead1-46cb-9e4b-b45a5a79b583" providerId="ADAL" clId="{C4095B85-6659-4713-AA26-E165B39B0D98}" dt="2024-02-15T15:59:00.609" v="547"/>
          <ac:spMkLst>
            <pc:docMk/>
            <pc:sldMk cId="3863025791" sldId="2147481595"/>
            <ac:spMk id="2" creationId="{11EF9075-05EA-210E-2B42-EBD9E7BA4A46}"/>
          </ac:spMkLst>
        </pc:spChg>
        <pc:spChg chg="add del mod">
          <ac:chgData name="Giacomo Bulian" userId="68f6dbed-ead1-46cb-9e4b-b45a5a79b583" providerId="ADAL" clId="{C4095B85-6659-4713-AA26-E165B39B0D98}" dt="2024-02-20T10:31:30.242" v="1492" actId="20577"/>
          <ac:spMkLst>
            <pc:docMk/>
            <pc:sldMk cId="3863025791" sldId="2147481595"/>
            <ac:spMk id="3" creationId="{935753CA-C7B9-6D58-BD08-8ABE23D0EDEB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4" creationId="{5764F818-4FBD-939E-B209-09E28FFBFAB6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5" creationId="{5074A428-97C5-D581-A7D8-2770923B177B}"/>
          </ac:spMkLst>
        </pc:spChg>
        <pc:spChg chg="mod">
          <ac:chgData name="Giacomo Bulian" userId="68f6dbed-ead1-46cb-9e4b-b45a5a79b583" providerId="ADAL" clId="{C4095B85-6659-4713-AA26-E165B39B0D98}" dt="2024-02-20T10:31:33.238" v="1499" actId="20577"/>
          <ac:spMkLst>
            <pc:docMk/>
            <pc:sldMk cId="3863025791" sldId="2147481595"/>
            <ac:spMk id="6" creationId="{662BC603-9E1B-3C80-9E4E-FABB74D60567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7" creationId="{8697180A-9AA7-6033-5AE8-B57DC341007A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8" creationId="{E090CF58-20A5-6E37-F9A4-BF0420B26734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9" creationId="{23E834DF-A94D-59FE-BCA5-4E01C3B1273B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11" creationId="{6FDF194E-5F39-33A4-CE8A-47714FCC5CDA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12" creationId="{F9DA1664-6E94-7B1C-B0DF-2ACB66B0109A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14" creationId="{A799E248-6AAF-0379-E758-03A631C60431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15" creationId="{282CD5AB-7EE0-A1EB-801A-B919DD075999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17" creationId="{2A04D159-FD5A-0923-B4CF-FFCA6B91B026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18" creationId="{06F87620-D81A-F8F3-6FCB-22E7CF8815CF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19" creationId="{B97015FF-BDD7-E52D-EADE-D58A47A103E5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20" creationId="{A5DD37D2-E4BF-B63A-A11A-E185B0CE128D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21" creationId="{1696B642-3209-3732-A7DF-5BA7EE93DF71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22" creationId="{E0614958-459D-F8AF-7F29-AF35BD16721D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23" creationId="{A48872A3-977B-8EF0-3841-504125569B8C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24" creationId="{6B7D8920-4D2E-77CF-C50D-AFFDDA38DA06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25" creationId="{BB2FBCF2-4BAD-1159-2C4E-B8B365EE0870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26" creationId="{040275A6-9715-D5E1-AF3C-A3108B809FD4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27" creationId="{94A0F9B4-BEA2-F9C6-7A40-F6C93799C3F1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28" creationId="{94DAAE99-895C-7EC3-793D-DE3C3D392866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30" creationId="{6D6AFBD5-2CA4-77E9-ECB6-860F9F4EF2E3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31" creationId="{DB6368E3-D892-B6AD-C55F-057E601BD572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32" creationId="{1C563013-E50F-12E9-B8A1-A76199D13920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33" creationId="{E9502F6C-0A66-8E16-CF1C-3508ECBE9A62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34" creationId="{4033534A-157E-BE50-6FE6-C4357B253213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35" creationId="{1DD22F16-6E22-0863-7930-8AB2EA1220B1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36" creationId="{9844DF1D-4DB4-2D06-90E4-0A4D3ADA4865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37" creationId="{F8D76A7F-84B3-D97D-3F46-1B62CD792B32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38" creationId="{6A72E349-5F4F-24C0-C367-81F390C25393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39" creationId="{F5C7125F-C1A7-C394-D901-57BDE9AD9DCE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40" creationId="{32FD8252-4F00-C4A1-23FB-955AD7799650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43" creationId="{08726C04-D0F0-5425-A402-FC43D49F1BB9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44" creationId="{5786482B-A1E8-0FBB-A722-B97B34378C05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45" creationId="{6FB11B03-96B5-2C10-795E-DA59A1912452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46" creationId="{FF09B89A-CCD9-6646-675B-6F39599AD469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47" creationId="{C29B81D2-ECAA-06EB-DD3A-2D4AE4565AEA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48" creationId="{DA3B581B-C7AE-DCA8-5FE3-AB964F255EA7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49" creationId="{DB12D690-7BB4-9C25-81F6-7D92A8EDE1B6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50" creationId="{6436D46C-2C27-4C51-2345-08E6B81924F0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51" creationId="{409F5AFC-5521-D0C5-CB10-C6D37C482704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52" creationId="{F702D4EE-34C5-2DBB-1C89-0B6BB4F1A942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53" creationId="{FA3C2769-4B39-73DF-11BA-B212F1636468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54" creationId="{AC7A3730-9A8F-E757-CCFF-50F408FC8C06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55" creationId="{B745398B-788B-F99F-477A-9864C2E16798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56" creationId="{208D3D1F-7708-EF37-80C0-6CDC09AAA55E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57" creationId="{AC340C6F-0198-8330-D73F-98BB0946C6C6}"/>
          </ac:spMkLst>
        </pc:spChg>
        <pc:spChg chg="add mod">
          <ac:chgData name="Giacomo Bulian" userId="68f6dbed-ead1-46cb-9e4b-b45a5a79b583" providerId="ADAL" clId="{C4095B85-6659-4713-AA26-E165B39B0D98}" dt="2024-02-20T10:33:24.308" v="1553" actId="20577"/>
          <ac:spMkLst>
            <pc:docMk/>
            <pc:sldMk cId="3863025791" sldId="2147481595"/>
            <ac:spMk id="57" creationId="{D1D47B41-9B71-CFE2-0256-E24B20127C83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59" creationId="{FB660261-14BC-C59E-4B86-B642F353458B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60" creationId="{2BCC969B-628A-3767-210D-97B5B5050D25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61" creationId="{848AE264-0838-BFDD-3CE2-A2C79E11E6EF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65" creationId="{A16C7E02-E966-A291-DC09-9084E2155D3B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67" creationId="{F2910AE8-6A5D-E42A-CEAE-EB5269155994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68" creationId="{6A661764-4919-E114-DF04-6CD0CBF07014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70" creationId="{6918C4C2-7E89-3E2E-A965-32A6D52A7F4B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71" creationId="{BCAF295A-C7D7-FACA-B086-CD74695670A7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72" creationId="{B9A6BF9A-08CB-4C9C-B999-681A03F90FC4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73" creationId="{6C974C19-F00E-DC69-C730-EC7B3B587E06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77" creationId="{C24AE54A-9A4B-71C4-8F1E-8DF09EA80D8C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78" creationId="{D327E5C8-40D8-DACC-8EDB-D15F5278AF0A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80" creationId="{B33A54BB-F6A1-28D8-227E-F9DE55430D4A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81" creationId="{2EB74336-FD73-448D-DB09-188A3FA851F0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82" creationId="{004DAED5-BE76-ECBD-0DA0-8F73370DDD18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85" creationId="{9BA4B306-6598-C5C2-24C9-9BCE13028EB1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86" creationId="{9DFBFBF9-2654-4681-AA52-6C1024BAC61B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88" creationId="{4C2FD9B0-4339-A67C-115A-91C4B24D428A}"/>
          </ac:spMkLst>
        </pc:spChg>
        <pc:spChg chg="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89" creationId="{F1212D4E-BE7E-F769-5938-A20141F5CA6B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91" creationId="{5ED09354-5E2D-B7F8-CE1B-75D3D2F29574}"/>
          </ac:spMkLst>
        </pc:spChg>
        <pc:spChg chg="add mod">
          <ac:chgData name="Giacomo Bulian" userId="68f6dbed-ead1-46cb-9e4b-b45a5a79b583" providerId="ADAL" clId="{C4095B85-6659-4713-AA26-E165B39B0D98}" dt="2024-02-15T15:59:20.838" v="550"/>
          <ac:spMkLst>
            <pc:docMk/>
            <pc:sldMk cId="3863025791" sldId="2147481595"/>
            <ac:spMk id="92" creationId="{73D615BC-2887-D39F-4F26-2029596F4DBC}"/>
          </ac:spMkLst>
        </pc:spChg>
        <pc:spChg chg="add mod">
          <ac:chgData name="Giacomo Bulian" userId="68f6dbed-ead1-46cb-9e4b-b45a5a79b583" providerId="ADAL" clId="{C4095B85-6659-4713-AA26-E165B39B0D98}" dt="2024-02-15T16:15:27.775" v="750"/>
          <ac:spMkLst>
            <pc:docMk/>
            <pc:sldMk cId="3863025791" sldId="2147481595"/>
            <ac:spMk id="93" creationId="{41727E20-C429-DEE1-D284-D99888A28BE0}"/>
          </ac:spMkLst>
        </pc:spChg>
        <pc:grpChg chg="add mod">
          <ac:chgData name="Giacomo Bulian" userId="68f6dbed-ead1-46cb-9e4b-b45a5a79b583" providerId="ADAL" clId="{C4095B85-6659-4713-AA26-E165B39B0D98}" dt="2024-02-15T15:59:20.838" v="550"/>
          <ac:grpSpMkLst>
            <pc:docMk/>
            <pc:sldMk cId="3863025791" sldId="2147481595"/>
            <ac:grpSpMk id="10" creationId="{161FCDBE-CF0A-6310-B38B-63793C93A9F8}"/>
          </ac:grpSpMkLst>
        </pc:grpChg>
        <pc:grpChg chg="add mod">
          <ac:chgData name="Giacomo Bulian" userId="68f6dbed-ead1-46cb-9e4b-b45a5a79b583" providerId="ADAL" clId="{C4095B85-6659-4713-AA26-E165B39B0D98}" dt="2024-02-15T15:59:20.838" v="550"/>
          <ac:grpSpMkLst>
            <pc:docMk/>
            <pc:sldMk cId="3863025791" sldId="2147481595"/>
            <ac:grpSpMk id="29" creationId="{6CE205D7-7A52-C82A-779F-5CF09386B215}"/>
          </ac:grpSpMkLst>
        </pc:grpChg>
        <pc:grpChg chg="add mod">
          <ac:chgData name="Giacomo Bulian" userId="68f6dbed-ead1-46cb-9e4b-b45a5a79b583" providerId="ADAL" clId="{C4095B85-6659-4713-AA26-E165B39B0D98}" dt="2024-02-15T15:59:20.838" v="550"/>
          <ac:grpSpMkLst>
            <pc:docMk/>
            <pc:sldMk cId="3863025791" sldId="2147481595"/>
            <ac:grpSpMk id="42" creationId="{D5EFBF35-7264-1B73-1A41-FBB753AF1EE5}"/>
          </ac:grpSpMkLst>
        </pc:grpChg>
        <pc:grpChg chg="add mod">
          <ac:chgData name="Giacomo Bulian" userId="68f6dbed-ead1-46cb-9e4b-b45a5a79b583" providerId="ADAL" clId="{C4095B85-6659-4713-AA26-E165B39B0D98}" dt="2024-02-15T15:59:20.838" v="550"/>
          <ac:grpSpMkLst>
            <pc:docMk/>
            <pc:sldMk cId="3863025791" sldId="2147481595"/>
            <ac:grpSpMk id="58" creationId="{31A61094-4577-A05D-E8CE-F1547B8811B1}"/>
          </ac:grpSpMkLst>
        </pc:grpChg>
        <pc:grpChg chg="add mod">
          <ac:chgData name="Giacomo Bulian" userId="68f6dbed-ead1-46cb-9e4b-b45a5a79b583" providerId="ADAL" clId="{C4095B85-6659-4713-AA26-E165B39B0D98}" dt="2024-02-15T15:59:20.838" v="550"/>
          <ac:grpSpMkLst>
            <pc:docMk/>
            <pc:sldMk cId="3863025791" sldId="2147481595"/>
            <ac:grpSpMk id="79" creationId="{1F460AF6-20B1-4752-3E21-A2734856116E}"/>
          </ac:grpSpMkLst>
        </pc:grpChg>
        <pc:grpChg chg="add mod">
          <ac:chgData name="Giacomo Bulian" userId="68f6dbed-ead1-46cb-9e4b-b45a5a79b583" providerId="ADAL" clId="{C4095B85-6659-4713-AA26-E165B39B0D98}" dt="2024-02-15T15:59:20.838" v="550"/>
          <ac:grpSpMkLst>
            <pc:docMk/>
            <pc:sldMk cId="3863025791" sldId="2147481595"/>
            <ac:grpSpMk id="84" creationId="{91153F0F-9993-A4D3-1510-F9B1410420E8}"/>
          </ac:grpSpMkLst>
        </pc:grpChg>
        <pc:grpChg chg="add mod">
          <ac:chgData name="Giacomo Bulian" userId="68f6dbed-ead1-46cb-9e4b-b45a5a79b583" providerId="ADAL" clId="{C4095B85-6659-4713-AA26-E165B39B0D98}" dt="2024-02-15T15:59:20.838" v="550"/>
          <ac:grpSpMkLst>
            <pc:docMk/>
            <pc:sldMk cId="3863025791" sldId="2147481595"/>
            <ac:grpSpMk id="87" creationId="{474452C0-4B31-59F7-A8D7-CE58FC7500C9}"/>
          </ac:grpSpMkLst>
        </pc:grpChg>
        <pc:graphicFrameChg chg="add mod">
          <ac:chgData name="Giacomo Bulian" userId="68f6dbed-ead1-46cb-9e4b-b45a5a79b583" providerId="ADAL" clId="{C4095B85-6659-4713-AA26-E165B39B0D98}" dt="2024-02-15T15:59:20.838" v="550"/>
          <ac:graphicFrameMkLst>
            <pc:docMk/>
            <pc:sldMk cId="3863025791" sldId="2147481595"/>
            <ac:graphicFrameMk id="66" creationId="{56D8AFDA-7555-AF0D-D663-88BE461C8EB9}"/>
          </ac:graphicFrameMkLst>
        </pc:graphicFrameChg>
        <pc:picChg chg="add mod">
          <ac:chgData name="Giacomo Bulian" userId="68f6dbed-ead1-46cb-9e4b-b45a5a79b583" providerId="ADAL" clId="{C4095B85-6659-4713-AA26-E165B39B0D98}" dt="2024-02-15T15:59:20.838" v="550"/>
          <ac:picMkLst>
            <pc:docMk/>
            <pc:sldMk cId="3863025791" sldId="2147481595"/>
            <ac:picMk id="69" creationId="{8EA12E83-0843-38E6-5706-1E48402665A0}"/>
          </ac:picMkLst>
        </pc:picChg>
        <pc:picChg chg="add mod">
          <ac:chgData name="Giacomo Bulian" userId="68f6dbed-ead1-46cb-9e4b-b45a5a79b583" providerId="ADAL" clId="{C4095B85-6659-4713-AA26-E165B39B0D98}" dt="2024-02-15T15:59:20.838" v="550"/>
          <ac:picMkLst>
            <pc:docMk/>
            <pc:sldMk cId="3863025791" sldId="2147481595"/>
            <ac:picMk id="74" creationId="{0C849FC5-A2A1-81E4-F2D0-A3C27D25F369}"/>
          </ac:picMkLst>
        </pc:picChg>
        <pc:picChg chg="add mod">
          <ac:chgData name="Giacomo Bulian" userId="68f6dbed-ead1-46cb-9e4b-b45a5a79b583" providerId="ADAL" clId="{C4095B85-6659-4713-AA26-E165B39B0D98}" dt="2024-02-15T15:59:20.838" v="550"/>
          <ac:picMkLst>
            <pc:docMk/>
            <pc:sldMk cId="3863025791" sldId="2147481595"/>
            <ac:picMk id="75" creationId="{8EC5A363-2F13-BA2C-26F9-500BFB07C982}"/>
          </ac:picMkLst>
        </pc:picChg>
        <pc:picChg chg="add mod">
          <ac:chgData name="Giacomo Bulian" userId="68f6dbed-ead1-46cb-9e4b-b45a5a79b583" providerId="ADAL" clId="{C4095B85-6659-4713-AA26-E165B39B0D98}" dt="2024-02-15T15:59:20.838" v="550"/>
          <ac:picMkLst>
            <pc:docMk/>
            <pc:sldMk cId="3863025791" sldId="2147481595"/>
            <ac:picMk id="76" creationId="{F0597AA9-2416-C8F2-6440-5C62D2A1E199}"/>
          </ac:picMkLst>
        </pc:picChg>
        <pc:cxnChg chg="add mod">
          <ac:chgData name="Giacomo Bulian" userId="68f6dbed-ead1-46cb-9e4b-b45a5a79b583" providerId="ADAL" clId="{C4095B85-6659-4713-AA26-E165B39B0D98}" dt="2024-02-15T15:59:20.838" v="550"/>
          <ac:cxnSpMkLst>
            <pc:docMk/>
            <pc:sldMk cId="3863025791" sldId="2147481595"/>
            <ac:cxnSpMk id="41" creationId="{A725956A-3D57-007C-60C3-736BD35F72B7}"/>
          </ac:cxnSpMkLst>
        </pc:cxnChg>
        <pc:cxnChg chg="add mod">
          <ac:chgData name="Giacomo Bulian" userId="68f6dbed-ead1-46cb-9e4b-b45a5a79b583" providerId="ADAL" clId="{C4095B85-6659-4713-AA26-E165B39B0D98}" dt="2024-02-15T15:59:20.838" v="550"/>
          <ac:cxnSpMkLst>
            <pc:docMk/>
            <pc:sldMk cId="3863025791" sldId="2147481595"/>
            <ac:cxnSpMk id="62" creationId="{C47CE10A-B967-262F-8FCA-4C71380CA117}"/>
          </ac:cxnSpMkLst>
        </pc:cxnChg>
        <pc:cxnChg chg="add mod">
          <ac:chgData name="Giacomo Bulian" userId="68f6dbed-ead1-46cb-9e4b-b45a5a79b583" providerId="ADAL" clId="{C4095B85-6659-4713-AA26-E165B39B0D98}" dt="2024-02-15T15:59:20.838" v="550"/>
          <ac:cxnSpMkLst>
            <pc:docMk/>
            <pc:sldMk cId="3863025791" sldId="2147481595"/>
            <ac:cxnSpMk id="63" creationId="{6936BE64-1A6E-DD32-E3FE-22D57F7F8BF2}"/>
          </ac:cxnSpMkLst>
        </pc:cxnChg>
        <pc:cxnChg chg="add mod">
          <ac:chgData name="Giacomo Bulian" userId="68f6dbed-ead1-46cb-9e4b-b45a5a79b583" providerId="ADAL" clId="{C4095B85-6659-4713-AA26-E165B39B0D98}" dt="2024-02-15T15:59:20.838" v="550"/>
          <ac:cxnSpMkLst>
            <pc:docMk/>
            <pc:sldMk cId="3863025791" sldId="2147481595"/>
            <ac:cxnSpMk id="64" creationId="{E7989A5A-CE6E-60AA-D082-A859585A29F8}"/>
          </ac:cxnSpMkLst>
        </pc:cxnChg>
        <pc:cxnChg chg="add mod">
          <ac:chgData name="Giacomo Bulian" userId="68f6dbed-ead1-46cb-9e4b-b45a5a79b583" providerId="ADAL" clId="{C4095B85-6659-4713-AA26-E165B39B0D98}" dt="2024-02-15T15:59:20.838" v="550"/>
          <ac:cxnSpMkLst>
            <pc:docMk/>
            <pc:sldMk cId="3863025791" sldId="2147481595"/>
            <ac:cxnSpMk id="83" creationId="{71B7A6B3-0ED3-F189-4531-2D2618533B95}"/>
          </ac:cxnSpMkLst>
        </pc:cxnChg>
        <pc:cxnChg chg="add mod">
          <ac:chgData name="Giacomo Bulian" userId="68f6dbed-ead1-46cb-9e4b-b45a5a79b583" providerId="ADAL" clId="{C4095B85-6659-4713-AA26-E165B39B0D98}" dt="2024-02-15T15:59:20.838" v="550"/>
          <ac:cxnSpMkLst>
            <pc:docMk/>
            <pc:sldMk cId="3863025791" sldId="2147481595"/>
            <ac:cxnSpMk id="90" creationId="{2E52ABA1-B700-8DE2-4CB0-0AE514416D25}"/>
          </ac:cxnSpMkLst>
        </pc:cxnChg>
      </pc:sldChg>
      <pc:sldChg chg="addSp delSp modSp add del mod">
        <pc:chgData name="Giacomo Bulian" userId="68f6dbed-ead1-46cb-9e4b-b45a5a79b583" providerId="ADAL" clId="{C4095B85-6659-4713-AA26-E165B39B0D98}" dt="2024-02-20T10:30:44.961" v="1460" actId="47"/>
        <pc:sldMkLst>
          <pc:docMk/>
          <pc:sldMk cId="1184969157" sldId="2147481596"/>
        </pc:sldMkLst>
        <pc:spChg chg="del">
          <ac:chgData name="Giacomo Bulian" userId="68f6dbed-ead1-46cb-9e4b-b45a5a79b583" providerId="ADAL" clId="{C4095B85-6659-4713-AA26-E165B39B0D98}" dt="2024-02-15T16:15:31.125" v="751" actId="478"/>
          <ac:spMkLst>
            <pc:docMk/>
            <pc:sldMk cId="1184969157" sldId="2147481596"/>
            <ac:spMk id="3" creationId="{C43F130D-6B52-85BE-C21E-862875820AFB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4" creationId="{24C87701-CAC9-463F-EE32-A72D59268A60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5" creationId="{258F4178-213F-7EE3-8E68-8681070F4E97}"/>
          </ac:spMkLst>
        </pc:spChg>
        <pc:spChg chg="mod">
          <ac:chgData name="Giacomo Bulian" userId="68f6dbed-ead1-46cb-9e4b-b45a5a79b583" providerId="ADAL" clId="{C4095B85-6659-4713-AA26-E165B39B0D98}" dt="2024-02-15T16:15:41.468" v="762"/>
          <ac:spMkLst>
            <pc:docMk/>
            <pc:sldMk cId="1184969157" sldId="2147481596"/>
            <ac:spMk id="6" creationId="{89BC405C-D589-5AB7-4DE4-AA1ADA4F661D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7" creationId="{D36F671F-8B53-F708-B90F-5690987C8454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8" creationId="{289032C2-9874-0078-C40C-8CD57D6BAB64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9" creationId="{44B37F57-1EFD-CBB8-B341-022C79DEC18B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0" creationId="{7565D6EC-23A8-18D3-5682-E2B1E4C99179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1" creationId="{7E5FA02B-1976-0D25-2C82-B44FD5483AB1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2" creationId="{52549A6B-D629-CA27-88F1-EE01FFEFA6F8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4" creationId="{2F03F1A6-F8E2-019B-430A-B451D27E7C16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5" creationId="{8BB1EE2D-A60B-9AA3-320D-CB478C5483FA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8" creationId="{7001450A-2C1E-7C4D-4304-EFDF51DB204C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9" creationId="{A2949BAE-A014-81A3-F7CE-7401B5677AB1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20" creationId="{6432E6DC-E0A8-FA95-DF4C-1D59E6EA34C6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21" creationId="{A162B10D-75F0-C695-A14C-3D731B54942B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22" creationId="{AF510652-162C-E234-3E7F-3227419D7EA1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23" creationId="{35199991-665F-C9F1-CFA5-A4727EF1646E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24" creationId="{D712D0B5-2A4C-0BE9-46BD-23A770C55844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25" creationId="{F8A883EA-B2FA-6E9A-DE72-2C6286B4D3B3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26" creationId="{54520C09-EEC5-A0D9-937A-714CBC9EF11B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27" creationId="{26DD1FE7-38D4-1938-1E20-83895BFBA653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28" creationId="{881CEC3B-D116-55B7-424E-95739F406071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29" creationId="{3FF1A6BB-464A-6CEA-2266-F312ED399393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30" creationId="{A5E4D3F1-9FF7-D836-ADD3-5758F5352576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31" creationId="{4A6AC030-6717-5017-7A57-5E95C9F55B08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32" creationId="{4BC8E810-F6AC-E404-FF9C-2F7A688CB5AE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33" creationId="{06CEBADE-FBA4-9F55-6AD1-BD4D708E696D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35" creationId="{768698AE-67DC-7F6E-93BE-0A54C6D7E971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36" creationId="{3C4FEE5C-5E07-CDAF-2E98-F2C4541F4E50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37" creationId="{9D9E7877-915D-803C-C63C-D7FDEEB31B59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38" creationId="{515490A7-5AA2-3E52-7258-7333906848F4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39" creationId="{AF91334B-A41E-3F9D-18B9-ADAEB6DF8775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40" creationId="{0478EC1C-D5BF-5C5F-425A-EF43E99151AE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41" creationId="{45619177-2222-FAD6-BBD4-DA0FB6C4F705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42" creationId="{30F52D53-70C7-32F7-6BED-7FA079378A4F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43" creationId="{BC6DAFAF-67EB-67E9-6E54-C558ACF683D1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44" creationId="{A1F23E68-FD66-2379-7E0B-DA8931E2D48D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45" creationId="{DF121FD0-CBB3-5CE6-DF5E-32082E9AE340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47" creationId="{DD4764A5-72CE-56A5-8575-0628C5FF2834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48" creationId="{44DCE7D3-D346-4D81-B475-0B7803C8BF62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49" creationId="{2C012768-0EED-A81A-B92C-2A8B4DEED0C2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50" creationId="{6793C63C-C71B-746A-B969-40BB160D7B30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51" creationId="{3FF427CB-D883-19E5-9E76-3E89D765CBED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52" creationId="{7B30D99A-911D-259A-953A-8CE00A5128FE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53" creationId="{E705D206-538A-37D9-8277-76780C50482B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54" creationId="{9D4BC12F-88D7-AEF3-70E1-F8AC688036F6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55" creationId="{0060C805-4193-D924-54A2-4E565F31B232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56" creationId="{8E617A27-65E1-42F6-61E1-20A7A91B23C2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57" creationId="{FDBB8315-0DE5-BA95-C03E-3E2806E27780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58" creationId="{F7E2DFE9-0C0A-6184-4291-3FFDDCC2DDFE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59" creationId="{D3AC7C1F-563A-B23B-FF97-9FA333352397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60" creationId="{3C1136A6-ACBB-ED7F-D0CA-19896C4D20FB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61" creationId="{393BEAF3-CBED-90F0-AAA4-894F7270864D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62" creationId="{21E105A4-5051-CE5F-D524-5420D3A98FC1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63" creationId="{29AD6B19-17BC-97B4-5772-12B524D45FB4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64" creationId="{0F7C1C03-BA0A-645D-625B-4DDF67316DE4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65" creationId="{4F8846F2-3942-4821-9176-DE450350EB39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66" creationId="{7882622D-8320-A337-F886-28055516D5C0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67" creationId="{3C5D6817-E90C-BBF4-392D-168F47D2D80F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68" creationId="{51D2895F-37D8-790E-A490-54F8469AF7BC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72" creationId="{9FA86A49-C7D0-7C84-914E-E0DFE49F4A8E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73" creationId="{570A4BFC-DC50-0BB5-9054-069B81545B43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74" creationId="{7E0690B9-7EC8-B6BA-6D4D-E7F98D2617A4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75" creationId="{013E406B-5E9A-ECD9-9677-EF17168D5EC1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76" creationId="{C6DD4287-A871-E642-1E3F-FD7080B4340E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77" creationId="{C2130D8D-27FA-669F-8FAE-97A70CD2A043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78" creationId="{1A5F8129-2311-C0D9-B1C0-AFD1DECA8A3A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79" creationId="{8FC65732-6341-43D2-B300-633D5CEC0057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80" creationId="{0D566C98-9723-33D3-D63B-F553A4D88504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82" creationId="{ACC431A2-71CA-2A19-FCD7-08A2622FED45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83" creationId="{6F0A5A08-E131-20FC-E476-D025ADD5D5FC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84" creationId="{E334DE74-E04C-4380-7906-01B13927C556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85" creationId="{4B012D4A-9FA0-82AD-3958-50511EA1AC12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86" creationId="{B8B4E14C-F8D9-0C4D-5546-FCAB431BBC0C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87" creationId="{9DA710F2-2F29-A4A7-2568-F3AB57F9872B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88" creationId="{CE2AC72E-8C11-4742-BE91-2BE160BE5294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89" creationId="{40728E8B-79CE-9FA6-21E7-9DB688B28A87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90" creationId="{1811A479-DC9B-7DDA-4510-1DBA1D45BEEA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91" creationId="{6D9407BE-4524-635C-F483-0CBE0DFF36F2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92" creationId="{186061D9-BE30-EC94-C1BF-DEBAB9D35BDF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93" creationId="{D5157DBB-23E1-D2D9-3CF3-95AD49C2A529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94" creationId="{A7A1656D-0C60-2637-E727-088CB4D60D7B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95" creationId="{A4A264B8-4140-3A77-3CD0-9FA0B1E167A0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96" creationId="{4E2EC011-F783-69BB-E652-476E5A5DB86E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97" creationId="{3551DAFD-1592-AB3D-36E1-40505038EF83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99" creationId="{0AAC4BBA-6184-55AA-B57F-027791AABB08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00" creationId="{2A5F2AA2-B628-536D-D7E7-0C3331E970A1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01" creationId="{BF7934AB-D0B2-9754-274C-6920E475138F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02" creationId="{5D39241C-B263-33D5-025E-EDDF85240CB4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03" creationId="{C60F4665-A7A3-5E17-1BAE-5C89B2A1A84A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04" creationId="{EC30CC6D-7131-9C1E-5588-090CB3AAD02B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05" creationId="{D17A5E23-526D-079F-00C1-8D54502243AC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06" creationId="{8BFE4318-CF61-6629-8806-13CF1215AA26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07" creationId="{26D4AAAD-C26E-6C66-CCAB-DC786DF4B021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08" creationId="{E7865450-3791-4B2A-21DB-85152D252A7E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09" creationId="{7BF37010-3235-C5D0-BBB0-40DF874766F6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12" creationId="{73D77D0C-64E9-5D84-A4C6-36150FA6771D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13" creationId="{4979F458-BF4A-0674-1E50-073558278E74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14" creationId="{BBDE6E0B-0890-228F-0E9B-BB0495236831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15" creationId="{CF96C5F8-041E-9DD6-87F9-3AF8DA2D69C9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16" creationId="{40FCB3C9-71EA-6564-C32C-F8903388C781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17" creationId="{487DD350-F9FF-0EAA-E304-1A4F4D6A1B21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18" creationId="{BFDEC77C-A9AF-77F4-1A05-FF9C162D198C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19" creationId="{7FADF6CE-6EE7-E7B8-9D01-C8DD797B20C1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20" creationId="{50EC09E0-E5DE-40A9-E10E-B0776DE25E71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21" creationId="{B38A2A73-6B5D-1451-0D9B-410BC421B040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22" creationId="{C7B6AD72-BE92-BD14-95FE-D0D630157B0D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23" creationId="{EE6627D6-9D87-4256-FBA9-ADE19A1810C1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24" creationId="{ABD935BB-BE87-B306-98E5-AAA395E57365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25" creationId="{98F588E4-A88B-DAC7-ECB8-D3F30ADE8ACC}"/>
          </ac:spMkLst>
        </pc:spChg>
        <pc:spChg chg="add 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26" creationId="{E479CFA6-AB5D-8E21-85B2-4A735956EFE2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28" creationId="{E551B645-F39C-8E6C-7CF7-EE5C3C2A214B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29" creationId="{86668156-C226-6317-86E2-84A507161A40}"/>
          </ac:spMkLst>
        </pc:spChg>
        <pc:spChg chg="mod">
          <ac:chgData name="Giacomo Bulian" userId="68f6dbed-ead1-46cb-9e4b-b45a5a79b583" providerId="ADAL" clId="{C4095B85-6659-4713-AA26-E165B39B0D98}" dt="2024-02-15T15:59:46.926" v="553"/>
          <ac:spMkLst>
            <pc:docMk/>
            <pc:sldMk cId="1184969157" sldId="2147481596"/>
            <ac:spMk id="130" creationId="{0B422469-3E36-438D-FAF7-EC0DD51AE267}"/>
          </ac:spMkLst>
        </pc:spChg>
        <pc:spChg chg="add mod">
          <ac:chgData name="Giacomo Bulian" userId="68f6dbed-ead1-46cb-9e4b-b45a5a79b583" providerId="ADAL" clId="{C4095B85-6659-4713-AA26-E165B39B0D98}" dt="2024-02-15T16:15:31.403" v="752"/>
          <ac:spMkLst>
            <pc:docMk/>
            <pc:sldMk cId="1184969157" sldId="2147481596"/>
            <ac:spMk id="134" creationId="{5588FDA8-583C-2177-9D21-6230578E319D}"/>
          </ac:spMkLst>
        </pc:spChg>
        <pc:grpChg chg="add mod">
          <ac:chgData name="Giacomo Bulian" userId="68f6dbed-ead1-46cb-9e4b-b45a5a79b583" providerId="ADAL" clId="{C4095B85-6659-4713-AA26-E165B39B0D98}" dt="2024-02-15T15:59:46.926" v="553"/>
          <ac:grpSpMkLst>
            <pc:docMk/>
            <pc:sldMk cId="1184969157" sldId="2147481596"/>
            <ac:grpSpMk id="17" creationId="{CA920BC4-7BD8-43FC-5B96-DF124246E238}"/>
          </ac:grpSpMkLst>
        </pc:grpChg>
        <pc:grpChg chg="add mod">
          <ac:chgData name="Giacomo Bulian" userId="68f6dbed-ead1-46cb-9e4b-b45a5a79b583" providerId="ADAL" clId="{C4095B85-6659-4713-AA26-E165B39B0D98}" dt="2024-02-15T15:59:46.926" v="553"/>
          <ac:grpSpMkLst>
            <pc:docMk/>
            <pc:sldMk cId="1184969157" sldId="2147481596"/>
            <ac:grpSpMk id="34" creationId="{F54E3A83-5564-4959-5FCC-3A147053B18C}"/>
          </ac:grpSpMkLst>
        </pc:grpChg>
        <pc:grpChg chg="add mod">
          <ac:chgData name="Giacomo Bulian" userId="68f6dbed-ead1-46cb-9e4b-b45a5a79b583" providerId="ADAL" clId="{C4095B85-6659-4713-AA26-E165B39B0D98}" dt="2024-02-15T15:59:46.926" v="553"/>
          <ac:grpSpMkLst>
            <pc:docMk/>
            <pc:sldMk cId="1184969157" sldId="2147481596"/>
            <ac:grpSpMk id="46" creationId="{41335B1C-044D-2B2E-27C8-2E72F4FA321A}"/>
          </ac:grpSpMkLst>
        </pc:grpChg>
        <pc:grpChg chg="add mod">
          <ac:chgData name="Giacomo Bulian" userId="68f6dbed-ead1-46cb-9e4b-b45a5a79b583" providerId="ADAL" clId="{C4095B85-6659-4713-AA26-E165B39B0D98}" dt="2024-02-15T15:59:46.926" v="553"/>
          <ac:grpSpMkLst>
            <pc:docMk/>
            <pc:sldMk cId="1184969157" sldId="2147481596"/>
            <ac:grpSpMk id="81" creationId="{E157DA6F-8E6B-7F20-7B46-978C69DBFE3C}"/>
          </ac:grpSpMkLst>
        </pc:grpChg>
        <pc:grpChg chg="add mod">
          <ac:chgData name="Giacomo Bulian" userId="68f6dbed-ead1-46cb-9e4b-b45a5a79b583" providerId="ADAL" clId="{C4095B85-6659-4713-AA26-E165B39B0D98}" dt="2024-02-15T15:59:46.926" v="553"/>
          <ac:grpSpMkLst>
            <pc:docMk/>
            <pc:sldMk cId="1184969157" sldId="2147481596"/>
            <ac:grpSpMk id="98" creationId="{6CF3B532-388E-2B48-1147-8BBC5C86F0E5}"/>
          </ac:grpSpMkLst>
        </pc:grpChg>
        <pc:grpChg chg="add mod">
          <ac:chgData name="Giacomo Bulian" userId="68f6dbed-ead1-46cb-9e4b-b45a5a79b583" providerId="ADAL" clId="{C4095B85-6659-4713-AA26-E165B39B0D98}" dt="2024-02-15T15:59:46.926" v="553"/>
          <ac:grpSpMkLst>
            <pc:docMk/>
            <pc:sldMk cId="1184969157" sldId="2147481596"/>
            <ac:grpSpMk id="111" creationId="{AD30AA86-1005-91A0-F487-C202725AA9C0}"/>
          </ac:grpSpMkLst>
        </pc:grpChg>
        <pc:grpChg chg="add mod">
          <ac:chgData name="Giacomo Bulian" userId="68f6dbed-ead1-46cb-9e4b-b45a5a79b583" providerId="ADAL" clId="{C4095B85-6659-4713-AA26-E165B39B0D98}" dt="2024-02-15T15:59:46.926" v="553"/>
          <ac:grpSpMkLst>
            <pc:docMk/>
            <pc:sldMk cId="1184969157" sldId="2147481596"/>
            <ac:grpSpMk id="127" creationId="{DAE08BB3-143B-4169-22C4-56101759784C}"/>
          </ac:grpSpMkLst>
        </pc:grpChg>
        <pc:picChg chg="add mod">
          <ac:chgData name="Giacomo Bulian" userId="68f6dbed-ead1-46cb-9e4b-b45a5a79b583" providerId="ADAL" clId="{C4095B85-6659-4713-AA26-E165B39B0D98}" dt="2024-02-15T15:59:46.926" v="553"/>
          <ac:picMkLst>
            <pc:docMk/>
            <pc:sldMk cId="1184969157" sldId="2147481596"/>
            <ac:picMk id="69" creationId="{81C55DD4-F647-2321-E152-CCC29D02537A}"/>
          </ac:picMkLst>
        </pc:picChg>
        <pc:picChg chg="add mod">
          <ac:chgData name="Giacomo Bulian" userId="68f6dbed-ead1-46cb-9e4b-b45a5a79b583" providerId="ADAL" clId="{C4095B85-6659-4713-AA26-E165B39B0D98}" dt="2024-02-15T15:59:46.926" v="553"/>
          <ac:picMkLst>
            <pc:docMk/>
            <pc:sldMk cId="1184969157" sldId="2147481596"/>
            <ac:picMk id="70" creationId="{A000E371-F835-92DC-ECDD-A12393076DEB}"/>
          </ac:picMkLst>
        </pc:picChg>
        <pc:picChg chg="add mod">
          <ac:chgData name="Giacomo Bulian" userId="68f6dbed-ead1-46cb-9e4b-b45a5a79b583" providerId="ADAL" clId="{C4095B85-6659-4713-AA26-E165B39B0D98}" dt="2024-02-15T15:59:46.926" v="553"/>
          <ac:picMkLst>
            <pc:docMk/>
            <pc:sldMk cId="1184969157" sldId="2147481596"/>
            <ac:picMk id="71" creationId="{255AB6F7-72DD-2E97-30BA-FFCF4ABA5AB1}"/>
          </ac:picMkLst>
        </pc:picChg>
        <pc:cxnChg chg="add mod">
          <ac:chgData name="Giacomo Bulian" userId="68f6dbed-ead1-46cb-9e4b-b45a5a79b583" providerId="ADAL" clId="{C4095B85-6659-4713-AA26-E165B39B0D98}" dt="2024-02-15T15:59:46.926" v="553"/>
          <ac:cxnSpMkLst>
            <pc:docMk/>
            <pc:sldMk cId="1184969157" sldId="2147481596"/>
            <ac:cxnSpMk id="110" creationId="{EC01D71D-E13B-5DD8-4636-FFF77800924C}"/>
          </ac:cxnSpMkLst>
        </pc:cxnChg>
        <pc:cxnChg chg="add mod">
          <ac:chgData name="Giacomo Bulian" userId="68f6dbed-ead1-46cb-9e4b-b45a5a79b583" providerId="ADAL" clId="{C4095B85-6659-4713-AA26-E165B39B0D98}" dt="2024-02-15T15:59:46.926" v="553"/>
          <ac:cxnSpMkLst>
            <pc:docMk/>
            <pc:sldMk cId="1184969157" sldId="2147481596"/>
            <ac:cxnSpMk id="131" creationId="{2179B196-0203-AAF4-6F13-DAD5AB9F2B66}"/>
          </ac:cxnSpMkLst>
        </pc:cxnChg>
        <pc:cxnChg chg="add mod">
          <ac:chgData name="Giacomo Bulian" userId="68f6dbed-ead1-46cb-9e4b-b45a5a79b583" providerId="ADAL" clId="{C4095B85-6659-4713-AA26-E165B39B0D98}" dt="2024-02-15T15:59:46.926" v="553"/>
          <ac:cxnSpMkLst>
            <pc:docMk/>
            <pc:sldMk cId="1184969157" sldId="2147481596"/>
            <ac:cxnSpMk id="132" creationId="{80CFF801-EBBC-145D-C230-8131E5A8ACEA}"/>
          </ac:cxnSpMkLst>
        </pc:cxnChg>
        <pc:cxnChg chg="add mod">
          <ac:chgData name="Giacomo Bulian" userId="68f6dbed-ead1-46cb-9e4b-b45a5a79b583" providerId="ADAL" clId="{C4095B85-6659-4713-AA26-E165B39B0D98}" dt="2024-02-15T15:59:46.926" v="553"/>
          <ac:cxnSpMkLst>
            <pc:docMk/>
            <pc:sldMk cId="1184969157" sldId="2147481596"/>
            <ac:cxnSpMk id="133" creationId="{137E712B-C333-6DA4-480E-E1B4B190E8D0}"/>
          </ac:cxnSpMkLst>
        </pc:cxnChg>
      </pc:sldChg>
      <pc:sldChg chg="addSp delSp modSp add del mod modShow">
        <pc:chgData name="Giacomo Bulian" userId="68f6dbed-ead1-46cb-9e4b-b45a5a79b583" providerId="ADAL" clId="{C4095B85-6659-4713-AA26-E165B39B0D98}" dt="2024-02-20T10:30:46.120" v="1461" actId="47"/>
        <pc:sldMkLst>
          <pc:docMk/>
          <pc:sldMk cId="4055386526" sldId="2147481597"/>
        </pc:sldMkLst>
        <pc:spChg chg="del">
          <ac:chgData name="Giacomo Bulian" userId="68f6dbed-ead1-46cb-9e4b-b45a5a79b583" providerId="ADAL" clId="{C4095B85-6659-4713-AA26-E165B39B0D98}" dt="2024-02-15T16:15:34.763" v="753" actId="478"/>
          <ac:spMkLst>
            <pc:docMk/>
            <pc:sldMk cId="4055386526" sldId="2147481597"/>
            <ac:spMk id="3" creationId="{18FCA0FF-345D-3272-8C9B-25AB1E8A40F9}"/>
          </ac:spMkLst>
        </pc:spChg>
        <pc:spChg chg="add mod">
          <ac:chgData name="Giacomo Bulian" userId="68f6dbed-ead1-46cb-9e4b-b45a5a79b583" providerId="ADAL" clId="{C4095B85-6659-4713-AA26-E165B39B0D98}" dt="2024-02-15T16:01:43.103" v="567" actId="113"/>
          <ac:spMkLst>
            <pc:docMk/>
            <pc:sldMk cId="4055386526" sldId="2147481597"/>
            <ac:spMk id="4" creationId="{F24CAD5A-2ADF-F9F5-5094-97D027D01C83}"/>
          </ac:spMkLst>
        </pc:spChg>
        <pc:spChg chg="mod">
          <ac:chgData name="Giacomo Bulian" userId="68f6dbed-ead1-46cb-9e4b-b45a5a79b583" providerId="ADAL" clId="{C4095B85-6659-4713-AA26-E165B39B0D98}" dt="2024-02-15T16:15:37.524" v="761" actId="20577"/>
          <ac:spMkLst>
            <pc:docMk/>
            <pc:sldMk cId="4055386526" sldId="2147481597"/>
            <ac:spMk id="6" creationId="{54FB9693-674B-2610-0ADA-A8DCA184B6A7}"/>
          </ac:spMkLst>
        </pc:spChg>
        <pc:spChg chg="mod">
          <ac:chgData name="Giacomo Bulian" userId="68f6dbed-ead1-46cb-9e4b-b45a5a79b583" providerId="ADAL" clId="{C4095B85-6659-4713-AA26-E165B39B0D98}" dt="2024-02-15T16:01:51.594" v="568"/>
          <ac:spMkLst>
            <pc:docMk/>
            <pc:sldMk cId="4055386526" sldId="2147481597"/>
            <ac:spMk id="7" creationId="{976DC7AF-8288-AE78-E09F-F5047FBC52E2}"/>
          </ac:spMkLst>
        </pc:spChg>
        <pc:spChg chg="mod">
          <ac:chgData name="Giacomo Bulian" userId="68f6dbed-ead1-46cb-9e4b-b45a5a79b583" providerId="ADAL" clId="{C4095B85-6659-4713-AA26-E165B39B0D98}" dt="2024-02-15T16:01:51.594" v="568"/>
          <ac:spMkLst>
            <pc:docMk/>
            <pc:sldMk cId="4055386526" sldId="2147481597"/>
            <ac:spMk id="8" creationId="{CE1B55A6-B20C-47C0-E0B8-C8FEE5B81D58}"/>
          </ac:spMkLst>
        </pc:spChg>
        <pc:spChg chg="mod">
          <ac:chgData name="Giacomo Bulian" userId="68f6dbed-ead1-46cb-9e4b-b45a5a79b583" providerId="ADAL" clId="{C4095B85-6659-4713-AA26-E165B39B0D98}" dt="2024-02-15T16:01:51.594" v="568"/>
          <ac:spMkLst>
            <pc:docMk/>
            <pc:sldMk cId="4055386526" sldId="2147481597"/>
            <ac:spMk id="9" creationId="{0391F1CD-12A9-0920-0CA7-24EC6C10FD4E}"/>
          </ac:spMkLst>
        </pc:spChg>
        <pc:spChg chg="mod">
          <ac:chgData name="Giacomo Bulian" userId="68f6dbed-ead1-46cb-9e4b-b45a5a79b583" providerId="ADAL" clId="{C4095B85-6659-4713-AA26-E165B39B0D98}" dt="2024-02-15T16:01:51.594" v="568"/>
          <ac:spMkLst>
            <pc:docMk/>
            <pc:sldMk cId="4055386526" sldId="2147481597"/>
            <ac:spMk id="10" creationId="{8B21028B-1182-01EC-2D35-D7989CAC421E}"/>
          </ac:spMkLst>
        </pc:spChg>
        <pc:spChg chg="mod">
          <ac:chgData name="Giacomo Bulian" userId="68f6dbed-ead1-46cb-9e4b-b45a5a79b583" providerId="ADAL" clId="{C4095B85-6659-4713-AA26-E165B39B0D98}" dt="2024-02-15T16:01:51.594" v="568"/>
          <ac:spMkLst>
            <pc:docMk/>
            <pc:sldMk cId="4055386526" sldId="2147481597"/>
            <ac:spMk id="11" creationId="{E0ACE762-36CF-06FC-889F-D24D7283FF4E}"/>
          </ac:spMkLst>
        </pc:spChg>
        <pc:spChg chg="mod">
          <ac:chgData name="Giacomo Bulian" userId="68f6dbed-ead1-46cb-9e4b-b45a5a79b583" providerId="ADAL" clId="{C4095B85-6659-4713-AA26-E165B39B0D98}" dt="2024-02-15T16:01:51.594" v="568"/>
          <ac:spMkLst>
            <pc:docMk/>
            <pc:sldMk cId="4055386526" sldId="2147481597"/>
            <ac:spMk id="12" creationId="{1F99E78C-8053-F076-19A4-28DDD88384CD}"/>
          </ac:spMkLst>
        </pc:spChg>
        <pc:spChg chg="add del mod">
          <ac:chgData name="Giacomo Bulian" userId="68f6dbed-ead1-46cb-9e4b-b45a5a79b583" providerId="ADAL" clId="{C4095B85-6659-4713-AA26-E165B39B0D98}" dt="2024-02-15T16:01:58.110" v="569" actId="478"/>
          <ac:spMkLst>
            <pc:docMk/>
            <pc:sldMk cId="4055386526" sldId="2147481597"/>
            <ac:spMk id="14" creationId="{5189945D-3814-A3DC-0ABE-879508B77B0E}"/>
          </ac:spMkLst>
        </pc:spChg>
        <pc:spChg chg="add mod">
          <ac:chgData name="Giacomo Bulian" userId="68f6dbed-ead1-46cb-9e4b-b45a5a79b583" providerId="ADAL" clId="{C4095B85-6659-4713-AA26-E165B39B0D98}" dt="2024-02-15T16:01:51.594" v="568"/>
          <ac:spMkLst>
            <pc:docMk/>
            <pc:sldMk cId="4055386526" sldId="2147481597"/>
            <ac:spMk id="15" creationId="{A4D8B1C8-E2BC-39B1-4199-CBD2D45A1F32}"/>
          </ac:spMkLst>
        </pc:spChg>
        <pc:spChg chg="add mod">
          <ac:chgData name="Giacomo Bulian" userId="68f6dbed-ead1-46cb-9e4b-b45a5a79b583" providerId="ADAL" clId="{C4095B85-6659-4713-AA26-E165B39B0D98}" dt="2024-02-15T16:15:35.036" v="754"/>
          <ac:spMkLst>
            <pc:docMk/>
            <pc:sldMk cId="4055386526" sldId="2147481597"/>
            <ac:spMk id="17" creationId="{9122249B-962D-908D-ADA1-BDE0E12F6443}"/>
          </ac:spMkLst>
        </pc:spChg>
        <pc:grpChg chg="add mod">
          <ac:chgData name="Giacomo Bulian" userId="68f6dbed-ead1-46cb-9e4b-b45a5a79b583" providerId="ADAL" clId="{C4095B85-6659-4713-AA26-E165B39B0D98}" dt="2024-02-15T16:01:51.594" v="568"/>
          <ac:grpSpMkLst>
            <pc:docMk/>
            <pc:sldMk cId="4055386526" sldId="2147481597"/>
            <ac:grpSpMk id="5" creationId="{16B1F44D-D1B5-427E-AF0E-3E00732487D1}"/>
          </ac:grpSpMkLst>
        </pc:grpChg>
      </pc:sldChg>
      <pc:sldChg chg="modSp add mod delCm">
        <pc:chgData name="Giacomo Bulian" userId="68f6dbed-ead1-46cb-9e4b-b45a5a79b583" providerId="ADAL" clId="{C4095B85-6659-4713-AA26-E165B39B0D98}" dt="2024-02-19T17:40:37.490" v="1451"/>
        <pc:sldMkLst>
          <pc:docMk/>
          <pc:sldMk cId="2588338315" sldId="2147481598"/>
        </pc:sldMkLst>
        <pc:spChg chg="mod">
          <ac:chgData name="Giacomo Bulian" userId="68f6dbed-ead1-46cb-9e4b-b45a5a79b583" providerId="ADAL" clId="{C4095B85-6659-4713-AA26-E165B39B0D98}" dt="2024-02-16T09:06:00.016" v="994" actId="20577"/>
          <ac:spMkLst>
            <pc:docMk/>
            <pc:sldMk cId="2588338315" sldId="2147481598"/>
            <ac:spMk id="8" creationId="{225B1670-75AA-C29D-EF36-EFEB57079FA8}"/>
          </ac:spMkLst>
        </pc:spChg>
        <pc:spChg chg="mod">
          <ac:chgData name="Giacomo Bulian" userId="68f6dbed-ead1-46cb-9e4b-b45a5a79b583" providerId="ADAL" clId="{C4095B85-6659-4713-AA26-E165B39B0D98}" dt="2024-02-16T09:07:48.604" v="1160" actId="20577"/>
          <ac:spMkLst>
            <pc:docMk/>
            <pc:sldMk cId="2588338315" sldId="2147481598"/>
            <ac:spMk id="9" creationId="{A53C0FB4-249C-205F-F51B-499CD62E0199}"/>
          </ac:spMkLst>
        </pc:spChg>
        <pc:spChg chg="mod">
          <ac:chgData name="Giacomo Bulian" userId="68f6dbed-ead1-46cb-9e4b-b45a5a79b583" providerId="ADAL" clId="{C4095B85-6659-4713-AA26-E165B39B0D98}" dt="2024-02-19T17:40:33.093" v="1450" actId="20577"/>
          <ac:spMkLst>
            <pc:docMk/>
            <pc:sldMk cId="2588338315" sldId="2147481598"/>
            <ac:spMk id="10" creationId="{E917E5EF-BDD5-8EB3-7F42-A40F90DF936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Giacomo Bulian" userId="68f6dbed-ead1-46cb-9e4b-b45a5a79b583" providerId="ADAL" clId="{C4095B85-6659-4713-AA26-E165B39B0D98}" dt="2024-02-19T17:40:37.490" v="1451"/>
              <pc2:cmMkLst xmlns:pc2="http://schemas.microsoft.com/office/powerpoint/2019/9/main/command">
                <pc:docMk/>
                <pc:sldMk cId="2588338315" sldId="2147481598"/>
                <pc2:cmMk id="{7288B18C-1EB3-4C40-AFA2-A202E64624A1}"/>
              </pc2:cmMkLst>
            </pc226:cmChg>
          </p:ext>
        </pc:extLst>
      </pc:sldChg>
      <pc:sldChg chg="addSp modSp add mod">
        <pc:chgData name="Giacomo Bulian" userId="68f6dbed-ead1-46cb-9e4b-b45a5a79b583" providerId="ADAL" clId="{C4095B85-6659-4713-AA26-E165B39B0D98}" dt="2024-02-20T10:33:33.511" v="1554" actId="1076"/>
        <pc:sldMkLst>
          <pc:docMk/>
          <pc:sldMk cId="279584006" sldId="2147481599"/>
        </pc:sldMkLst>
        <pc:spChg chg="mod">
          <ac:chgData name="Giacomo Bulian" userId="68f6dbed-ead1-46cb-9e4b-b45a5a79b583" providerId="ADAL" clId="{C4095B85-6659-4713-AA26-E165B39B0D98}" dt="2024-02-20T10:31:26.058" v="1485" actId="20577"/>
          <ac:spMkLst>
            <pc:docMk/>
            <pc:sldMk cId="279584006" sldId="2147481599"/>
            <ac:spMk id="6" creationId="{34D5B8EA-BBEC-C92C-2724-730EA16A5000}"/>
          </ac:spMkLst>
        </pc:spChg>
        <pc:spChg chg="add mod">
          <ac:chgData name="Giacomo Bulian" userId="68f6dbed-ead1-46cb-9e4b-b45a5a79b583" providerId="ADAL" clId="{C4095B85-6659-4713-AA26-E165B39B0D98}" dt="2024-02-20T10:33:33.511" v="1554" actId="1076"/>
          <ac:spMkLst>
            <pc:docMk/>
            <pc:sldMk cId="279584006" sldId="2147481599"/>
            <ac:spMk id="12" creationId="{712AF4F7-AE25-00B2-7112-9C5B3D8D1E5D}"/>
          </ac:spMkLst>
        </pc:spChg>
        <pc:spChg chg="mod">
          <ac:chgData name="Giacomo Bulian" userId="68f6dbed-ead1-46cb-9e4b-b45a5a79b583" providerId="ADAL" clId="{C4095B85-6659-4713-AA26-E165B39B0D98}" dt="2024-02-20T10:31:22.996" v="1484" actId="20577"/>
          <ac:spMkLst>
            <pc:docMk/>
            <pc:sldMk cId="279584006" sldId="2147481599"/>
            <ac:spMk id="174" creationId="{A84C6E81-ECCF-359A-CE5A-8736F8D35E13}"/>
          </ac:spMkLst>
        </pc:spChg>
        <pc:spChg chg="mod">
          <ac:chgData name="Giacomo Bulian" userId="68f6dbed-ead1-46cb-9e4b-b45a5a79b583" providerId="ADAL" clId="{C4095B85-6659-4713-AA26-E165B39B0D98}" dt="2024-02-20T10:32:13.072" v="1501" actId="207"/>
          <ac:spMkLst>
            <pc:docMk/>
            <pc:sldMk cId="279584006" sldId="2147481599"/>
            <ac:spMk id="212" creationId="{8390C7BE-E4B6-5EDD-A64D-2E6C697271C0}"/>
          </ac:spMkLst>
        </pc:spChg>
        <pc:spChg chg="mod">
          <ac:chgData name="Giacomo Bulian" userId="68f6dbed-ead1-46cb-9e4b-b45a5a79b583" providerId="ADAL" clId="{C4095B85-6659-4713-AA26-E165B39B0D98}" dt="2024-02-20T10:32:07.844" v="1500" actId="207"/>
          <ac:spMkLst>
            <pc:docMk/>
            <pc:sldMk cId="279584006" sldId="2147481599"/>
            <ac:spMk id="233" creationId="{B257ED50-5525-A47B-8F69-6C77CE62F97F}"/>
          </ac:spMkLst>
        </pc:spChg>
      </pc:sldChg>
      <pc:sldChg chg="addSp modSp add mod addCm modCm">
        <pc:chgData name="Giacomo Bulian" userId="68f6dbed-ead1-46cb-9e4b-b45a5a79b583" providerId="ADAL" clId="{C4095B85-6659-4713-AA26-E165B39B0D98}" dt="2024-02-20T11:29:26.866" v="1556" actId="2056"/>
        <pc:sldMkLst>
          <pc:docMk/>
          <pc:sldMk cId="3869669022" sldId="2147481600"/>
        </pc:sldMkLst>
        <pc:spChg chg="add mod">
          <ac:chgData name="Giacomo Bulian" userId="68f6dbed-ead1-46cb-9e4b-b45a5a79b583" providerId="ADAL" clId="{C4095B85-6659-4713-AA26-E165B39B0D98}" dt="2024-02-20T10:33:21.383" v="1552" actId="20577"/>
          <ac:spMkLst>
            <pc:docMk/>
            <pc:sldMk cId="3869669022" sldId="2147481600"/>
            <ac:spMk id="4" creationId="{294586DD-B27F-CB10-4970-E91982EE038C}"/>
          </ac:spMkLst>
        </pc:spChg>
        <pc:spChg chg="mod">
          <ac:chgData name="Giacomo Bulian" userId="68f6dbed-ead1-46cb-9e4b-b45a5a79b583" providerId="ADAL" clId="{C4095B85-6659-4713-AA26-E165B39B0D98}" dt="2024-02-20T10:31:16.886" v="1476" actId="20577"/>
          <ac:spMkLst>
            <pc:docMk/>
            <pc:sldMk cId="3869669022" sldId="2147481600"/>
            <ac:spMk id="6" creationId="{663804F5-727A-2AA4-B1B8-EE8740F44495}"/>
          </ac:spMkLst>
        </pc:spChg>
        <pc:spChg chg="mod">
          <ac:chgData name="Giacomo Bulian" userId="68f6dbed-ead1-46cb-9e4b-b45a5a79b583" providerId="ADAL" clId="{C4095B85-6659-4713-AA26-E165B39B0D98}" dt="2024-02-20T10:31:14.567" v="1469" actId="20577"/>
          <ac:spMkLst>
            <pc:docMk/>
            <pc:sldMk cId="3869669022" sldId="2147481600"/>
            <ac:spMk id="28" creationId="{1E06A8A9-A7FC-D2AD-E31C-CBEFE6F9973C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Giacomo Bulian" userId="68f6dbed-ead1-46cb-9e4b-b45a5a79b583" providerId="ADAL" clId="{C4095B85-6659-4713-AA26-E165B39B0D98}" dt="2024-02-20T11:29:26.866" v="1556" actId="2056"/>
              <pc2:cmMkLst xmlns:pc2="http://schemas.microsoft.com/office/powerpoint/2019/9/main/command">
                <pc:docMk/>
                <pc:sldMk cId="3869669022" sldId="2147481600"/>
                <pc2:cmMk id="{099D8C0C-53F7-4192-A671-5637E9C5ACDB}"/>
              </pc2:cmMkLst>
            </pc226:cmChg>
          </p:ext>
        </pc:extLst>
      </pc:sldChg>
      <pc:sldMasterChg chg="del delSldLayout">
        <pc:chgData name="Giacomo Bulian" userId="68f6dbed-ead1-46cb-9e4b-b45a5a79b583" providerId="ADAL" clId="{C4095B85-6659-4713-AA26-E165B39B0D98}" dt="2024-02-15T15:49:08.970" v="271" actId="2696"/>
        <pc:sldMasterMkLst>
          <pc:docMk/>
          <pc:sldMasterMk cId="2266535297" sldId="2147483729"/>
        </pc:sldMasterMkLst>
        <pc:sldLayoutChg chg="del">
          <pc:chgData name="Giacomo Bulian" userId="68f6dbed-ead1-46cb-9e4b-b45a5a79b583" providerId="ADAL" clId="{C4095B85-6659-4713-AA26-E165B39B0D98}" dt="2024-02-15T15:49:08.899" v="264" actId="2696"/>
          <pc:sldLayoutMkLst>
            <pc:docMk/>
            <pc:sldMasterMk cId="2266535297" sldId="2147483729"/>
            <pc:sldLayoutMk cId="1972882313" sldId="2147483730"/>
          </pc:sldLayoutMkLst>
        </pc:sldLayoutChg>
        <pc:sldLayoutChg chg="del">
          <pc:chgData name="Giacomo Bulian" userId="68f6dbed-ead1-46cb-9e4b-b45a5a79b583" providerId="ADAL" clId="{C4095B85-6659-4713-AA26-E165B39B0D98}" dt="2024-02-15T15:49:08.909" v="265" actId="2696"/>
          <pc:sldLayoutMkLst>
            <pc:docMk/>
            <pc:sldMasterMk cId="2266535297" sldId="2147483729"/>
            <pc:sldLayoutMk cId="1651695805" sldId="2147483731"/>
          </pc:sldLayoutMkLst>
        </pc:sldLayoutChg>
        <pc:sldLayoutChg chg="del">
          <pc:chgData name="Giacomo Bulian" userId="68f6dbed-ead1-46cb-9e4b-b45a5a79b583" providerId="ADAL" clId="{C4095B85-6659-4713-AA26-E165B39B0D98}" dt="2024-02-15T15:49:08.919" v="266" actId="2696"/>
          <pc:sldLayoutMkLst>
            <pc:docMk/>
            <pc:sldMasterMk cId="2266535297" sldId="2147483729"/>
            <pc:sldLayoutMk cId="1631916098" sldId="2147483732"/>
          </pc:sldLayoutMkLst>
        </pc:sldLayoutChg>
        <pc:sldLayoutChg chg="del">
          <pc:chgData name="Giacomo Bulian" userId="68f6dbed-ead1-46cb-9e4b-b45a5a79b583" providerId="ADAL" clId="{C4095B85-6659-4713-AA26-E165B39B0D98}" dt="2024-02-15T15:49:08.927" v="267" actId="2696"/>
          <pc:sldLayoutMkLst>
            <pc:docMk/>
            <pc:sldMasterMk cId="2266535297" sldId="2147483729"/>
            <pc:sldLayoutMk cId="4261981913" sldId="2147483733"/>
          </pc:sldLayoutMkLst>
        </pc:sldLayoutChg>
        <pc:sldLayoutChg chg="del">
          <pc:chgData name="Giacomo Bulian" userId="68f6dbed-ead1-46cb-9e4b-b45a5a79b583" providerId="ADAL" clId="{C4095B85-6659-4713-AA26-E165B39B0D98}" dt="2024-02-15T15:49:08.937" v="268" actId="2696"/>
          <pc:sldLayoutMkLst>
            <pc:docMk/>
            <pc:sldMasterMk cId="2266535297" sldId="2147483729"/>
            <pc:sldLayoutMk cId="623893659" sldId="2147483734"/>
          </pc:sldLayoutMkLst>
        </pc:sldLayoutChg>
        <pc:sldLayoutChg chg="del">
          <pc:chgData name="Giacomo Bulian" userId="68f6dbed-ead1-46cb-9e4b-b45a5a79b583" providerId="ADAL" clId="{C4095B85-6659-4713-AA26-E165B39B0D98}" dt="2024-02-15T15:49:08.946" v="269" actId="2696"/>
          <pc:sldLayoutMkLst>
            <pc:docMk/>
            <pc:sldMasterMk cId="2266535297" sldId="2147483729"/>
            <pc:sldLayoutMk cId="2064428826" sldId="2147483735"/>
          </pc:sldLayoutMkLst>
        </pc:sldLayoutChg>
        <pc:sldLayoutChg chg="del">
          <pc:chgData name="Giacomo Bulian" userId="68f6dbed-ead1-46cb-9e4b-b45a5a79b583" providerId="ADAL" clId="{C4095B85-6659-4713-AA26-E165B39B0D98}" dt="2024-02-15T15:49:08.955" v="270" actId="2696"/>
          <pc:sldLayoutMkLst>
            <pc:docMk/>
            <pc:sldMasterMk cId="2266535297" sldId="2147483729"/>
            <pc:sldLayoutMk cId="3298308302" sldId="2147483736"/>
          </pc:sldLayoutMkLst>
        </pc:sldLayoutChg>
      </pc:sldMasterChg>
      <pc:sldMasterChg chg="del delSldLayout">
        <pc:chgData name="Giacomo Bulian" userId="68f6dbed-ead1-46cb-9e4b-b45a5a79b583" providerId="ADAL" clId="{C4095B85-6659-4713-AA26-E165B39B0D98}" dt="2024-02-15T15:48:42.445" v="263" actId="47"/>
        <pc:sldMasterMkLst>
          <pc:docMk/>
          <pc:sldMasterMk cId="1071016895" sldId="2147483737"/>
        </pc:sldMasterMkLst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463425661" sldId="2147483738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512738502" sldId="2147483739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944917064" sldId="2147483740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1529210106" sldId="2147483741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4066997387" sldId="2147483742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1577517545" sldId="2147483743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4118111807" sldId="2147483744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1543458067" sldId="2147483745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276414223" sldId="2147483746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791262700" sldId="2147483747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2407292656" sldId="2147483748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2460741496" sldId="2147483749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2249425406" sldId="2147483750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3033095674" sldId="2147483751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2057736273" sldId="2147483752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556608827" sldId="2147483753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3947325845" sldId="2147483754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3060223136" sldId="2147483755"/>
          </pc:sldLayoutMkLst>
        </pc:sldLayoutChg>
        <pc:sldLayoutChg chg="del">
          <pc:chgData name="Giacomo Bulian" userId="68f6dbed-ead1-46cb-9e4b-b45a5a79b583" providerId="ADAL" clId="{C4095B85-6659-4713-AA26-E165B39B0D98}" dt="2024-02-15T15:48:42.445" v="263" actId="47"/>
          <pc:sldLayoutMkLst>
            <pc:docMk/>
            <pc:sldMasterMk cId="1071016895" sldId="2147483737"/>
            <pc:sldLayoutMk cId="306620536" sldId="2147483756"/>
          </pc:sldLayoutMkLst>
        </pc:sldLayoutChg>
      </pc:sldMasterChg>
    </pc:docChg>
  </pc:docChgLst>
  <pc:docChgLst>
    <pc:chgData name="Laia Hoyos de la Cuesta" userId="fa3018a9-ffb6-42e9-9c45-c2d76da15afd" providerId="ADAL" clId="{AC90BFC6-3FC8-45C6-9117-7FEDF5891179}"/>
    <pc:docChg chg="undo redo custSel addSld delSld modSld sldOrd delMainMaster">
      <pc:chgData name="Laia Hoyos de la Cuesta" userId="fa3018a9-ffb6-42e9-9c45-c2d76da15afd" providerId="ADAL" clId="{AC90BFC6-3FC8-45C6-9117-7FEDF5891179}" dt="2023-10-19T09:25:57.346" v="8067" actId="14100"/>
      <pc:docMkLst>
        <pc:docMk/>
      </pc:docMkLst>
      <pc:sldChg chg="add del">
        <pc:chgData name="Laia Hoyos de la Cuesta" userId="fa3018a9-ffb6-42e9-9c45-c2d76da15afd" providerId="ADAL" clId="{AC90BFC6-3FC8-45C6-9117-7FEDF5891179}" dt="2023-10-10T11:14:22.378" v="114" actId="47"/>
        <pc:sldMkLst>
          <pc:docMk/>
          <pc:sldMk cId="917624074" sldId="299"/>
        </pc:sldMkLst>
      </pc:sldChg>
      <pc:sldChg chg="add del">
        <pc:chgData name="Laia Hoyos de la Cuesta" userId="fa3018a9-ffb6-42e9-9c45-c2d76da15afd" providerId="ADAL" clId="{AC90BFC6-3FC8-45C6-9117-7FEDF5891179}" dt="2023-10-10T14:04:40.656" v="140" actId="47"/>
        <pc:sldMkLst>
          <pc:docMk/>
          <pc:sldMk cId="3043891850" sldId="305"/>
        </pc:sldMkLst>
      </pc:sldChg>
      <pc:sldChg chg="delSp add del">
        <pc:chgData name="Laia Hoyos de la Cuesta" userId="fa3018a9-ffb6-42e9-9c45-c2d76da15afd" providerId="ADAL" clId="{AC90BFC6-3FC8-45C6-9117-7FEDF5891179}" dt="2023-10-10T11:12:58.148" v="100" actId="47"/>
        <pc:sldMkLst>
          <pc:docMk/>
          <pc:sldMk cId="2647524575" sldId="707"/>
        </pc:sldMkLst>
        <pc:spChg chg="del">
          <ac:chgData name="Laia Hoyos de la Cuesta" userId="fa3018a9-ffb6-42e9-9c45-c2d76da15afd" providerId="ADAL" clId="{AC90BFC6-3FC8-45C6-9117-7FEDF5891179}" dt="2023-10-10T11:10:00.513" v="12" actId="478"/>
          <ac:spMkLst>
            <pc:docMk/>
            <pc:sldMk cId="2647524575" sldId="707"/>
            <ac:spMk id="4" creationId="{080E3D43-22EE-4AE0-323B-C3C1372B3445}"/>
          </ac:spMkLst>
        </pc:spChg>
        <pc:spChg chg="del">
          <ac:chgData name="Laia Hoyos de la Cuesta" userId="fa3018a9-ffb6-42e9-9c45-c2d76da15afd" providerId="ADAL" clId="{AC90BFC6-3FC8-45C6-9117-7FEDF5891179}" dt="2023-10-10T11:10:00.513" v="12" actId="478"/>
          <ac:spMkLst>
            <pc:docMk/>
            <pc:sldMk cId="2647524575" sldId="707"/>
            <ac:spMk id="8" creationId="{95DBD44B-5BF4-1514-20CA-955030A266BB}"/>
          </ac:spMkLst>
        </pc:spChg>
        <pc:spChg chg="del">
          <ac:chgData name="Laia Hoyos de la Cuesta" userId="fa3018a9-ffb6-42e9-9c45-c2d76da15afd" providerId="ADAL" clId="{AC90BFC6-3FC8-45C6-9117-7FEDF5891179}" dt="2023-10-10T11:10:00.513" v="12" actId="478"/>
          <ac:spMkLst>
            <pc:docMk/>
            <pc:sldMk cId="2647524575" sldId="707"/>
            <ac:spMk id="16" creationId="{A1DFD840-B9D8-5144-425E-58AEFB7A77F7}"/>
          </ac:spMkLst>
        </pc:spChg>
        <pc:spChg chg="del">
          <ac:chgData name="Laia Hoyos de la Cuesta" userId="fa3018a9-ffb6-42e9-9c45-c2d76da15afd" providerId="ADAL" clId="{AC90BFC6-3FC8-45C6-9117-7FEDF5891179}" dt="2023-10-10T11:10:00.513" v="12" actId="478"/>
          <ac:spMkLst>
            <pc:docMk/>
            <pc:sldMk cId="2647524575" sldId="707"/>
            <ac:spMk id="23" creationId="{AC30BCB6-8F83-2FE6-84AA-67EE7B490D4F}"/>
          </ac:spMkLst>
        </pc:spChg>
        <pc:spChg chg="del">
          <ac:chgData name="Laia Hoyos de la Cuesta" userId="fa3018a9-ffb6-42e9-9c45-c2d76da15afd" providerId="ADAL" clId="{AC90BFC6-3FC8-45C6-9117-7FEDF5891179}" dt="2023-10-10T11:10:00.513" v="12" actId="478"/>
          <ac:spMkLst>
            <pc:docMk/>
            <pc:sldMk cId="2647524575" sldId="707"/>
            <ac:spMk id="26" creationId="{AC8059AC-5673-D0EA-9BB5-93ECDE46637A}"/>
          </ac:spMkLst>
        </pc:spChg>
        <pc:spChg chg="del">
          <ac:chgData name="Laia Hoyos de la Cuesta" userId="fa3018a9-ffb6-42e9-9c45-c2d76da15afd" providerId="ADAL" clId="{AC90BFC6-3FC8-45C6-9117-7FEDF5891179}" dt="2023-10-10T11:10:00.513" v="12" actId="478"/>
          <ac:spMkLst>
            <pc:docMk/>
            <pc:sldMk cId="2647524575" sldId="707"/>
            <ac:spMk id="27" creationId="{B847AF8A-BD3D-0EEA-4B2E-295F22DB723C}"/>
          </ac:spMkLst>
        </pc:spChg>
        <pc:picChg chg="del">
          <ac:chgData name="Laia Hoyos de la Cuesta" userId="fa3018a9-ffb6-42e9-9c45-c2d76da15afd" providerId="ADAL" clId="{AC90BFC6-3FC8-45C6-9117-7FEDF5891179}" dt="2023-10-10T11:10:00.513" v="12" actId="478"/>
          <ac:picMkLst>
            <pc:docMk/>
            <pc:sldMk cId="2647524575" sldId="707"/>
            <ac:picMk id="7" creationId="{B8D6ED03-7E2E-C640-223C-FF513DC151D8}"/>
          </ac:picMkLst>
        </pc:picChg>
        <pc:picChg chg="del">
          <ac:chgData name="Laia Hoyos de la Cuesta" userId="fa3018a9-ffb6-42e9-9c45-c2d76da15afd" providerId="ADAL" clId="{AC90BFC6-3FC8-45C6-9117-7FEDF5891179}" dt="2023-10-10T11:10:00.513" v="12" actId="478"/>
          <ac:picMkLst>
            <pc:docMk/>
            <pc:sldMk cId="2647524575" sldId="707"/>
            <ac:picMk id="10" creationId="{910083DB-5C20-F9D6-AC72-A20027FC6024}"/>
          </ac:picMkLst>
        </pc:picChg>
        <pc:picChg chg="del">
          <ac:chgData name="Laia Hoyos de la Cuesta" userId="fa3018a9-ffb6-42e9-9c45-c2d76da15afd" providerId="ADAL" clId="{AC90BFC6-3FC8-45C6-9117-7FEDF5891179}" dt="2023-10-10T11:10:00.513" v="12" actId="478"/>
          <ac:picMkLst>
            <pc:docMk/>
            <pc:sldMk cId="2647524575" sldId="707"/>
            <ac:picMk id="24" creationId="{54D80F86-E5D3-2CF7-13AA-C6A614904C57}"/>
          </ac:picMkLst>
        </pc:picChg>
        <pc:picChg chg="del">
          <ac:chgData name="Laia Hoyos de la Cuesta" userId="fa3018a9-ffb6-42e9-9c45-c2d76da15afd" providerId="ADAL" clId="{AC90BFC6-3FC8-45C6-9117-7FEDF5891179}" dt="2023-10-10T11:10:00.513" v="12" actId="478"/>
          <ac:picMkLst>
            <pc:docMk/>
            <pc:sldMk cId="2647524575" sldId="707"/>
            <ac:picMk id="25" creationId="{9DB0DDD6-30F7-E938-5DC1-A6B118AA837D}"/>
          </ac:picMkLst>
        </pc:picChg>
        <pc:picChg chg="del">
          <ac:chgData name="Laia Hoyos de la Cuesta" userId="fa3018a9-ffb6-42e9-9c45-c2d76da15afd" providerId="ADAL" clId="{AC90BFC6-3FC8-45C6-9117-7FEDF5891179}" dt="2023-10-10T11:10:00.513" v="12" actId="478"/>
          <ac:picMkLst>
            <pc:docMk/>
            <pc:sldMk cId="2647524575" sldId="707"/>
            <ac:picMk id="28" creationId="{735EC641-506E-529A-C598-2EEDECD555D6}"/>
          </ac:picMkLst>
        </pc:picChg>
      </pc:sldChg>
      <pc:sldChg chg="modSp add del mod modCm">
        <pc:chgData name="Laia Hoyos de la Cuesta" userId="fa3018a9-ffb6-42e9-9c45-c2d76da15afd" providerId="ADAL" clId="{AC90BFC6-3FC8-45C6-9117-7FEDF5891179}" dt="2023-10-11T11:47:56.120" v="3814" actId="20577"/>
        <pc:sldMkLst>
          <pc:docMk/>
          <pc:sldMk cId="810877671" sldId="2147481334"/>
        </pc:sldMkLst>
        <pc:spChg chg="mod">
          <ac:chgData name="Laia Hoyos de la Cuesta" userId="fa3018a9-ffb6-42e9-9c45-c2d76da15afd" providerId="ADAL" clId="{AC90BFC6-3FC8-45C6-9117-7FEDF5891179}" dt="2023-10-11T11:47:56.120" v="3814" actId="20577"/>
          <ac:spMkLst>
            <pc:docMk/>
            <pc:sldMk cId="810877671" sldId="2147481334"/>
            <ac:spMk id="2" creationId="{00000000-0000-0000-0000-000000000000}"/>
          </ac:spMkLst>
        </pc:spChg>
        <pc:spChg chg="mod">
          <ac:chgData name="Laia Hoyos de la Cuesta" userId="fa3018a9-ffb6-42e9-9c45-c2d76da15afd" providerId="ADAL" clId="{AC90BFC6-3FC8-45C6-9117-7FEDF5891179}" dt="2023-10-10T11:09:51.256" v="11" actId="20577"/>
          <ac:spMkLst>
            <pc:docMk/>
            <pc:sldMk cId="810877671" sldId="2147481334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aia Hoyos de la Cuesta" userId="fa3018a9-ffb6-42e9-9c45-c2d76da15afd" providerId="ADAL" clId="{AC90BFC6-3FC8-45C6-9117-7FEDF5891179}" dt="2023-10-11T11:47:56.120" v="3814" actId="20577"/>
              <pc2:cmMkLst xmlns:pc2="http://schemas.microsoft.com/office/powerpoint/2019/9/main/command">
                <pc:docMk/>
                <pc:sldMk cId="810877671" sldId="2147481334"/>
                <pc2:cmMk id="{AFCAED64-EE26-4368-90B7-256D66642C19}"/>
              </pc2:cmMkLst>
            </pc226:cmChg>
          </p:ext>
        </pc:extLst>
      </pc:sldChg>
      <pc:sldChg chg="add del">
        <pc:chgData name="Laia Hoyos de la Cuesta" userId="fa3018a9-ffb6-42e9-9c45-c2d76da15afd" providerId="ADAL" clId="{AC90BFC6-3FC8-45C6-9117-7FEDF5891179}" dt="2023-10-10T14:04:41.456" v="145" actId="47"/>
        <pc:sldMkLst>
          <pc:docMk/>
          <pc:sldMk cId="1895797885" sldId="2147481442"/>
        </pc:sldMkLst>
      </pc:sldChg>
      <pc:sldChg chg="delSp add del mod">
        <pc:chgData name="Laia Hoyos de la Cuesta" userId="fa3018a9-ffb6-42e9-9c45-c2d76da15afd" providerId="ADAL" clId="{AC90BFC6-3FC8-45C6-9117-7FEDF5891179}" dt="2023-10-10T14:18:38.186" v="623" actId="47"/>
        <pc:sldMkLst>
          <pc:docMk/>
          <pc:sldMk cId="629867488" sldId="2147481448"/>
        </pc:sldMkLst>
        <pc:spChg chg="del">
          <ac:chgData name="Laia Hoyos de la Cuesta" userId="fa3018a9-ffb6-42e9-9c45-c2d76da15afd" providerId="ADAL" clId="{AC90BFC6-3FC8-45C6-9117-7FEDF5891179}" dt="2023-10-10T14:18:32.507" v="619" actId="21"/>
          <ac:spMkLst>
            <pc:docMk/>
            <pc:sldMk cId="629867488" sldId="2147481448"/>
            <ac:spMk id="2" creationId="{45D920B6-B3F6-4A8E-095E-84342BB80AB1}"/>
          </ac:spMkLst>
        </pc:spChg>
        <pc:spChg chg="del">
          <ac:chgData name="Laia Hoyos de la Cuesta" userId="fa3018a9-ffb6-42e9-9c45-c2d76da15afd" providerId="ADAL" clId="{AC90BFC6-3FC8-45C6-9117-7FEDF5891179}" dt="2023-10-10T14:18:32.507" v="619" actId="21"/>
          <ac:spMkLst>
            <pc:docMk/>
            <pc:sldMk cId="629867488" sldId="2147481448"/>
            <ac:spMk id="95" creationId="{AF460CE4-E8B2-5C4E-E3E4-EF13F9A95F5D}"/>
          </ac:spMkLst>
        </pc:spChg>
        <pc:grpChg chg="del">
          <ac:chgData name="Laia Hoyos de la Cuesta" userId="fa3018a9-ffb6-42e9-9c45-c2d76da15afd" providerId="ADAL" clId="{AC90BFC6-3FC8-45C6-9117-7FEDF5891179}" dt="2023-10-10T14:18:32.507" v="619" actId="21"/>
          <ac:grpSpMkLst>
            <pc:docMk/>
            <pc:sldMk cId="629867488" sldId="2147481448"/>
            <ac:grpSpMk id="3" creationId="{EE1725F4-AD8A-F06D-3CE2-B8D9B032AB32}"/>
          </ac:grpSpMkLst>
        </pc:grpChg>
      </pc:sldChg>
      <pc:sldChg chg="add del">
        <pc:chgData name="Laia Hoyos de la Cuesta" userId="fa3018a9-ffb6-42e9-9c45-c2d76da15afd" providerId="ADAL" clId="{AC90BFC6-3FC8-45C6-9117-7FEDF5891179}" dt="2023-10-10T14:04:41.371" v="144" actId="47"/>
        <pc:sldMkLst>
          <pc:docMk/>
          <pc:sldMk cId="2190737666" sldId="2147481454"/>
        </pc:sldMkLst>
      </pc:sldChg>
      <pc:sldChg chg="modSp add del mod">
        <pc:chgData name="Laia Hoyos de la Cuesta" userId="fa3018a9-ffb6-42e9-9c45-c2d76da15afd" providerId="ADAL" clId="{AC90BFC6-3FC8-45C6-9117-7FEDF5891179}" dt="2023-10-11T11:48:25.990" v="3815" actId="47"/>
        <pc:sldMkLst>
          <pc:docMk/>
          <pc:sldMk cId="640295059" sldId="2147481456"/>
        </pc:sldMkLst>
        <pc:spChg chg="mod">
          <ac:chgData name="Laia Hoyos de la Cuesta" userId="fa3018a9-ffb6-42e9-9c45-c2d76da15afd" providerId="ADAL" clId="{AC90BFC6-3FC8-45C6-9117-7FEDF5891179}" dt="2023-10-11T07:16:58.052" v="3303" actId="20577"/>
          <ac:spMkLst>
            <pc:docMk/>
            <pc:sldMk cId="640295059" sldId="2147481456"/>
            <ac:spMk id="2" creationId="{2AE1E82B-3BE8-537E-82D3-18C9C908C777}"/>
          </ac:spMkLst>
        </pc:spChg>
      </pc:sldChg>
      <pc:sldChg chg="addSp delSp modSp add del mod modCm">
        <pc:chgData name="Laia Hoyos de la Cuesta" userId="fa3018a9-ffb6-42e9-9c45-c2d76da15afd" providerId="ADAL" clId="{AC90BFC6-3FC8-45C6-9117-7FEDF5891179}" dt="2023-10-17T06:55:19.245" v="7360" actId="47"/>
        <pc:sldMkLst>
          <pc:docMk/>
          <pc:sldMk cId="3888302537" sldId="2147481460"/>
        </pc:sldMkLst>
        <pc:spChg chg="add del mod">
          <ac:chgData name="Laia Hoyos de la Cuesta" userId="fa3018a9-ffb6-42e9-9c45-c2d76da15afd" providerId="ADAL" clId="{AC90BFC6-3FC8-45C6-9117-7FEDF5891179}" dt="2023-10-13T12:43:57.141" v="6795" actId="478"/>
          <ac:spMkLst>
            <pc:docMk/>
            <pc:sldMk cId="3888302537" sldId="2147481460"/>
            <ac:spMk id="2" creationId="{318F8BBF-22A4-04B5-A2B2-C73A6BEB576A}"/>
          </ac:spMkLst>
        </pc:spChg>
        <pc:spChg chg="add del mod">
          <ac:chgData name="Laia Hoyos de la Cuesta" userId="fa3018a9-ffb6-42e9-9c45-c2d76da15afd" providerId="ADAL" clId="{AC90BFC6-3FC8-45C6-9117-7FEDF5891179}" dt="2023-10-13T12:43:57.141" v="6795" actId="478"/>
          <ac:spMkLst>
            <pc:docMk/>
            <pc:sldMk cId="3888302537" sldId="2147481460"/>
            <ac:spMk id="3" creationId="{0612F1E6-EE34-FB1B-F42F-BA3A7F37CC91}"/>
          </ac:spMkLst>
        </pc:spChg>
        <pc:spChg chg="add 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6" creationId="{ADE9E2F7-4FF2-9846-7D7E-789C4BBC2251}"/>
          </ac:spMkLst>
        </pc:spChg>
        <pc:spChg chg="add 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7" creationId="{72B9DCAA-ED59-175C-93FA-AC7E8842D106}"/>
          </ac:spMkLst>
        </pc:spChg>
        <pc:spChg chg="mod">
          <ac:chgData name="Laia Hoyos de la Cuesta" userId="fa3018a9-ffb6-42e9-9c45-c2d76da15afd" providerId="ADAL" clId="{AC90BFC6-3FC8-45C6-9117-7FEDF5891179}" dt="2023-10-11T12:03:01.392" v="4327" actId="20577"/>
          <ac:spMkLst>
            <pc:docMk/>
            <pc:sldMk cId="3888302537" sldId="2147481460"/>
            <ac:spMk id="8" creationId="{550F467F-D6B4-B3D2-D8D5-81DA81C2EDAE}"/>
          </ac:spMkLst>
        </pc:spChg>
        <pc:spChg chg="mod">
          <ac:chgData name="Laia Hoyos de la Cuesta" userId="fa3018a9-ffb6-42e9-9c45-c2d76da15afd" providerId="ADAL" clId="{AC90BFC6-3FC8-45C6-9117-7FEDF5891179}" dt="2023-10-13T12:44:11.076" v="6800" actId="20577"/>
          <ac:spMkLst>
            <pc:docMk/>
            <pc:sldMk cId="3888302537" sldId="2147481460"/>
            <ac:spMk id="9" creationId="{9865B35B-772E-307F-854C-4CB1335451F4}"/>
          </ac:spMkLst>
        </pc:spChg>
        <pc:spChg chg="add 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10" creationId="{791AA6DA-7E23-64BF-88AD-26C4C243292C}"/>
          </ac:spMkLst>
        </pc:spChg>
        <pc:spChg chg="add 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12" creationId="{F7EEE529-596A-DCDF-A637-7481017C3B6E}"/>
          </ac:spMkLst>
        </pc:spChg>
        <pc:spChg chg="add 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13" creationId="{BEA01AF1-59F4-0848-EB59-F27248D823FE}"/>
          </ac:spMkLst>
        </pc:spChg>
        <pc:spChg chg="add 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14" creationId="{169E307A-B427-FCD6-A030-705C35A968BB}"/>
          </ac:spMkLst>
        </pc:spChg>
        <pc:spChg chg="add 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15" creationId="{8738BC17-F23E-AEE2-8AA1-DA6614D00E5D}"/>
          </ac:spMkLst>
        </pc:spChg>
        <pc:spChg chg="add 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16" creationId="{4B8251F2-79F1-F251-80E8-3D2198F7D623}"/>
          </ac:spMkLst>
        </pc:spChg>
        <pc:spChg chg="add 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17" creationId="{9BC2CFB4-4F5F-A900-A9A8-B7E903A455AF}"/>
          </ac:spMkLst>
        </pc:spChg>
        <pc:spChg chg="add 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18" creationId="{3442875B-DE99-2308-9A67-4974AD53C6EB}"/>
          </ac:spMkLst>
        </pc:spChg>
        <pc:spChg chg="add 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19" creationId="{42C7FFBA-7A8B-0956-0D5F-A5584350B8EF}"/>
          </ac:spMkLst>
        </pc:spChg>
        <pc:spChg chg="add 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20" creationId="{21C5D1F6-D544-196F-9EA5-0E0BA470C469}"/>
          </ac:spMkLst>
        </pc:spChg>
        <pc:spChg chg="add 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21" creationId="{59D0D23E-6CFB-1764-479D-E39D7A1868DF}"/>
          </ac:spMkLst>
        </pc:spChg>
        <pc:spChg chg="add 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22" creationId="{BEFC6520-4FC0-718D-7C11-FE36A249C559}"/>
          </ac:spMkLst>
        </pc:spChg>
        <pc:spChg chg="add 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24" creationId="{BAD363B2-6FA9-B545-A3C4-75AAB3B574F9}"/>
          </ac:spMkLst>
        </pc:spChg>
        <pc:spChg chg="del">
          <ac:chgData name="Laia Hoyos de la Cuesta" userId="fa3018a9-ffb6-42e9-9c45-c2d76da15afd" providerId="ADAL" clId="{AC90BFC6-3FC8-45C6-9117-7FEDF5891179}" dt="2023-10-13T12:43:57.141" v="6795" actId="478"/>
          <ac:spMkLst>
            <pc:docMk/>
            <pc:sldMk cId="3888302537" sldId="2147481460"/>
            <ac:spMk id="25" creationId="{5310A07F-141E-E991-3E8E-FC695BFEF716}"/>
          </ac:spMkLst>
        </pc:spChg>
        <pc:spChg chg="del mod">
          <ac:chgData name="Laia Hoyos de la Cuesta" userId="fa3018a9-ffb6-42e9-9c45-c2d76da15afd" providerId="ADAL" clId="{AC90BFC6-3FC8-45C6-9117-7FEDF5891179}" dt="2023-10-13T12:43:57.141" v="6795" actId="478"/>
          <ac:spMkLst>
            <pc:docMk/>
            <pc:sldMk cId="3888302537" sldId="2147481460"/>
            <ac:spMk id="26" creationId="{91BB7419-3333-E864-3210-A3FB6CB97518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28" creationId="{64B638D1-415A-410F-3058-BDDD4F0B271E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29" creationId="{369ECDC9-104B-A23C-0F17-9D66C66D2428}"/>
          </ac:spMkLst>
        </pc:spChg>
        <pc:spChg chg="del mod">
          <ac:chgData name="Laia Hoyos de la Cuesta" userId="fa3018a9-ffb6-42e9-9c45-c2d76da15afd" providerId="ADAL" clId="{AC90BFC6-3FC8-45C6-9117-7FEDF5891179}" dt="2023-10-13T12:43:57.141" v="6795" actId="478"/>
          <ac:spMkLst>
            <pc:docMk/>
            <pc:sldMk cId="3888302537" sldId="2147481460"/>
            <ac:spMk id="30" creationId="{4A0F869D-2D13-F6DB-90F0-E40CC3DF60E7}"/>
          </ac:spMkLst>
        </pc:spChg>
        <pc:spChg chg="del mod">
          <ac:chgData name="Laia Hoyos de la Cuesta" userId="fa3018a9-ffb6-42e9-9c45-c2d76da15afd" providerId="ADAL" clId="{AC90BFC6-3FC8-45C6-9117-7FEDF5891179}" dt="2023-10-13T12:43:57.141" v="6795" actId="478"/>
          <ac:spMkLst>
            <pc:docMk/>
            <pc:sldMk cId="3888302537" sldId="2147481460"/>
            <ac:spMk id="33" creationId="{C3E4AC7D-7CE3-9DC6-F3ED-4169213E9C4B}"/>
          </ac:spMkLst>
        </pc:spChg>
        <pc:spChg chg="del mod">
          <ac:chgData name="Laia Hoyos de la Cuesta" userId="fa3018a9-ffb6-42e9-9c45-c2d76da15afd" providerId="ADAL" clId="{AC90BFC6-3FC8-45C6-9117-7FEDF5891179}" dt="2023-10-13T12:43:57.141" v="6795" actId="478"/>
          <ac:spMkLst>
            <pc:docMk/>
            <pc:sldMk cId="3888302537" sldId="2147481460"/>
            <ac:spMk id="34" creationId="{05917B2F-EFE7-0A68-4950-11C2A2E7B799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35" creationId="{1CD2E8E6-8B19-ECA1-2DA8-60B0A1BADA55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36" creationId="{40C219B0-F569-1B96-DDB4-C94F02AAB6E3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37" creationId="{71D99BD7-B6F4-F1B9-13B2-146413C21178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38" creationId="{3A6FFF5E-C920-68A8-B3FD-99BA41E03D9F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39" creationId="{253DBE5E-BF53-45CC-E70E-6D6EB5803ADA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" creationId="{EAE238A5-03EC-2BAC-1BA1-E9BCA50D948F}"/>
          </ac:spMkLst>
        </pc:spChg>
        <pc:spChg chg="del mod">
          <ac:chgData name="Laia Hoyos de la Cuesta" userId="fa3018a9-ffb6-42e9-9c45-c2d76da15afd" providerId="ADAL" clId="{AC90BFC6-3FC8-45C6-9117-7FEDF5891179}" dt="2023-10-13T12:43:57.141" v="6795" actId="478"/>
          <ac:spMkLst>
            <pc:docMk/>
            <pc:sldMk cId="3888302537" sldId="2147481460"/>
            <ac:spMk id="42" creationId="{51900DEE-D65E-A797-9FC6-85AA8620AE61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3" creationId="{EAABC1C3-D64A-F45F-15C2-5503494B5AAD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4" creationId="{1263B273-BB8E-AC8B-CCCA-B462E0F5B732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52" creationId="{974275B0-7A89-D15D-6E18-5B664A5AAA83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53" creationId="{90811327-2D79-48C1-0A51-E6E95D76BC87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54" creationId="{949AEBC9-2FEA-02B6-9666-167815634B8A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55" creationId="{F19CCE1C-46EB-F57A-5C2F-F6F5D893062C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56" creationId="{EA7EE812-7C86-3423-0785-5F367683CA76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57" creationId="{42409FCA-8209-B1D9-EFFC-50085441571A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58" creationId="{8057843A-57B6-AFD9-176C-45961C7D4DFE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59" creationId="{5643C380-4EC9-6459-E3C8-B3A5E76064DA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60" creationId="{17D8B287-95BC-9035-B681-343CFDCDF8A5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61" creationId="{59EE0D26-1109-FFAF-BD02-79899A98E3CC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62" creationId="{FC142404-0FE1-8511-8EED-6C5D8CACCA69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63" creationId="{67E5B54C-6033-F1E1-0CAF-9FCB7F1CA897}"/>
          </ac:spMkLst>
        </pc:spChg>
        <pc:spChg chg="del mod">
          <ac:chgData name="Laia Hoyos de la Cuesta" userId="fa3018a9-ffb6-42e9-9c45-c2d76da15afd" providerId="ADAL" clId="{AC90BFC6-3FC8-45C6-9117-7FEDF5891179}" dt="2023-10-13T12:43:57.141" v="6795" actId="478"/>
          <ac:spMkLst>
            <pc:docMk/>
            <pc:sldMk cId="3888302537" sldId="2147481460"/>
            <ac:spMk id="90" creationId="{49A002E3-A75B-B96A-505F-903A724BAE2F}"/>
          </ac:spMkLst>
        </pc:spChg>
        <pc:spChg chg="del mod">
          <ac:chgData name="Laia Hoyos de la Cuesta" userId="fa3018a9-ffb6-42e9-9c45-c2d76da15afd" providerId="ADAL" clId="{AC90BFC6-3FC8-45C6-9117-7FEDF5891179}" dt="2023-10-13T12:43:57.141" v="6795" actId="478"/>
          <ac:spMkLst>
            <pc:docMk/>
            <pc:sldMk cId="3888302537" sldId="2147481460"/>
            <ac:spMk id="92" creationId="{0E8E5F03-4892-B9D5-5991-8ECD46019996}"/>
          </ac:spMkLst>
        </pc:spChg>
        <pc:spChg chg="del">
          <ac:chgData name="Laia Hoyos de la Cuesta" userId="fa3018a9-ffb6-42e9-9c45-c2d76da15afd" providerId="ADAL" clId="{AC90BFC6-3FC8-45C6-9117-7FEDF5891179}" dt="2023-10-13T12:43:57.141" v="6795" actId="478"/>
          <ac:spMkLst>
            <pc:docMk/>
            <pc:sldMk cId="3888302537" sldId="2147481460"/>
            <ac:spMk id="98" creationId="{723D6703-7694-035C-E5A6-6B8F0FAC576C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096" creationId="{BF4E2DB2-C6BE-983A-90FB-A69D11BFD66D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097" creationId="{226BE569-D9B1-A9F9-8D65-A5D05F493CFD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099" creationId="{DBC1760B-F172-09F0-60CE-619D543DBFCF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00" creationId="{C71CCDAF-FA69-7E3F-5118-8B8FA571220A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01" creationId="{D84FEA2C-08BE-5667-5557-409A8C0C7D50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02" creationId="{2E0B9255-E32B-8FEF-4478-D56F4ACBD02E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03" creationId="{2BB0DA92-5F68-0BDD-6E8E-3033FF3F9DE7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04" creationId="{102353E3-C4E8-865C-F7DE-AF797C7E9924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05" creationId="{269A02AE-2E12-BD91-E3D2-3D0F660304EE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08" creationId="{913D07D7-562B-6C4A-8E62-4A0B3238D564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09" creationId="{8EBDA69C-F2DD-56C2-F613-47C8013D4529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10" creationId="{E61B2865-42B4-8E6F-C2BE-598D57DCA8D8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11" creationId="{80CED58C-E2FE-EB54-8766-AAAD6F462339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12" creationId="{5CD4CAF2-AF22-AF43-73EA-2D41863937A4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13" creationId="{57F8092D-9F26-F75B-4B10-43277EC48323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14" creationId="{DD555B0B-3480-766C-0950-3AD30651A65D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15" creationId="{631EA6EB-4351-450B-4660-C6F22003FBF1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16" creationId="{4BF436A2-A22A-C240-1B85-B28C2650D4AF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17" creationId="{C8070E04-935C-B1E2-DC83-62CAB9E631EB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18" creationId="{2A68562A-6189-DAC2-A16B-2E15F83E4E42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19" creationId="{D3F85398-892A-A031-BC3C-48480D33FB7D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20" creationId="{F726332E-5870-2ECD-3286-D9886F64C2AF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21" creationId="{2DBF9C38-5F2E-57DD-EDEA-8B87BEB9A3EA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22" creationId="{4559E1CD-1008-AFCD-6866-BD85FAEF585D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23" creationId="{F209361F-27C7-7C09-9D61-79E4958DF3A7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24" creationId="{82546528-5D1E-5B18-00FE-B03390D8E5A3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25" creationId="{D413829C-9866-C316-9909-BE1850A443C4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26" creationId="{6C26DC50-E7A0-8FCB-7D24-633461BAF7D7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27" creationId="{5434FB8B-FC62-958F-21B2-17F6EC1E42C2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28" creationId="{517E0C3C-FAEF-5D8B-D640-33AEF60AE463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29" creationId="{E0E3ADF2-ED2B-75EA-B0D2-C9F6F74858C6}"/>
          </ac:spMkLst>
        </pc:spChg>
        <pc:spChg chg="mod">
          <ac:chgData name="Laia Hoyos de la Cuesta" userId="fa3018a9-ffb6-42e9-9c45-c2d76da15afd" providerId="ADAL" clId="{AC90BFC6-3FC8-45C6-9117-7FEDF5891179}" dt="2023-10-13T12:43:57.472" v="6796"/>
          <ac:spMkLst>
            <pc:docMk/>
            <pc:sldMk cId="3888302537" sldId="2147481460"/>
            <ac:spMk id="4130" creationId="{B545BD78-18B5-D7C0-3622-43B747B9A643}"/>
          </ac:spMkLst>
        </pc:spChg>
        <pc:spChg chg="add del mod">
          <ac:chgData name="Laia Hoyos de la Cuesta" userId="fa3018a9-ffb6-42e9-9c45-c2d76da15afd" providerId="ADAL" clId="{AC90BFC6-3FC8-45C6-9117-7FEDF5891179}" dt="2023-10-17T06:55:17.505" v="7358" actId="478"/>
          <ac:spMkLst>
            <pc:docMk/>
            <pc:sldMk cId="3888302537" sldId="2147481460"/>
            <ac:spMk id="4131" creationId="{ECF17BEE-2C98-883D-AEEF-EA77ED62ACE4}"/>
          </ac:spMkLst>
        </pc:spChg>
        <pc:grpChg chg="add mod">
          <ac:chgData name="Laia Hoyos de la Cuesta" userId="fa3018a9-ffb6-42e9-9c45-c2d76da15afd" providerId="ADAL" clId="{AC90BFC6-3FC8-45C6-9117-7FEDF5891179}" dt="2023-10-13T12:43:57.472" v="6796"/>
          <ac:grpSpMkLst>
            <pc:docMk/>
            <pc:sldMk cId="3888302537" sldId="2147481460"/>
            <ac:grpSpMk id="27" creationId="{88116F0D-A0B8-BAB0-C2DE-6BF67F3ADD7C}"/>
          </ac:grpSpMkLst>
        </pc:grpChg>
        <pc:grpChg chg="mod">
          <ac:chgData name="Laia Hoyos de la Cuesta" userId="fa3018a9-ffb6-42e9-9c45-c2d76da15afd" providerId="ADAL" clId="{AC90BFC6-3FC8-45C6-9117-7FEDF5891179}" dt="2023-10-13T12:43:57.472" v="6796"/>
          <ac:grpSpMkLst>
            <pc:docMk/>
            <pc:sldMk cId="3888302537" sldId="2147481460"/>
            <ac:grpSpMk id="45" creationId="{9D0B7B80-AA02-A1F2-0FF7-FB2717F16337}"/>
          </ac:grpSpMkLst>
        </pc:grpChg>
        <pc:grpChg chg="mod">
          <ac:chgData name="Laia Hoyos de la Cuesta" userId="fa3018a9-ffb6-42e9-9c45-c2d76da15afd" providerId="ADAL" clId="{AC90BFC6-3FC8-45C6-9117-7FEDF5891179}" dt="2023-10-13T12:43:57.472" v="6796"/>
          <ac:grpSpMkLst>
            <pc:docMk/>
            <pc:sldMk cId="3888302537" sldId="2147481460"/>
            <ac:grpSpMk id="46" creationId="{9D7E5AB1-5135-E1CF-14B9-1B9A0486B8EF}"/>
          </ac:grpSpMkLst>
        </pc:grpChg>
        <pc:grpChg chg="mod">
          <ac:chgData name="Laia Hoyos de la Cuesta" userId="fa3018a9-ffb6-42e9-9c45-c2d76da15afd" providerId="ADAL" clId="{AC90BFC6-3FC8-45C6-9117-7FEDF5891179}" dt="2023-10-13T12:43:57.472" v="6796"/>
          <ac:grpSpMkLst>
            <pc:docMk/>
            <pc:sldMk cId="3888302537" sldId="2147481460"/>
            <ac:grpSpMk id="47" creationId="{C70D1D1B-5B5E-E3C6-5294-ADD230ADC039}"/>
          </ac:grpSpMkLst>
        </pc:grpChg>
        <pc:grpChg chg="mod">
          <ac:chgData name="Laia Hoyos de la Cuesta" userId="fa3018a9-ffb6-42e9-9c45-c2d76da15afd" providerId="ADAL" clId="{AC90BFC6-3FC8-45C6-9117-7FEDF5891179}" dt="2023-10-13T12:43:57.472" v="6796"/>
          <ac:grpSpMkLst>
            <pc:docMk/>
            <pc:sldMk cId="3888302537" sldId="2147481460"/>
            <ac:grpSpMk id="48" creationId="{E8104849-4A66-F789-7003-777023D73E92}"/>
          </ac:grpSpMkLst>
        </pc:grpChg>
        <pc:grpChg chg="mod">
          <ac:chgData name="Laia Hoyos de la Cuesta" userId="fa3018a9-ffb6-42e9-9c45-c2d76da15afd" providerId="ADAL" clId="{AC90BFC6-3FC8-45C6-9117-7FEDF5891179}" dt="2023-10-13T12:43:57.472" v="6796"/>
          <ac:grpSpMkLst>
            <pc:docMk/>
            <pc:sldMk cId="3888302537" sldId="2147481460"/>
            <ac:grpSpMk id="49" creationId="{F78EF174-012D-ECE2-F8EC-C0B835816FF9}"/>
          </ac:grpSpMkLst>
        </pc:grpChg>
        <pc:grpChg chg="mod">
          <ac:chgData name="Laia Hoyos de la Cuesta" userId="fa3018a9-ffb6-42e9-9c45-c2d76da15afd" providerId="ADAL" clId="{AC90BFC6-3FC8-45C6-9117-7FEDF5891179}" dt="2023-10-13T12:43:57.472" v="6796"/>
          <ac:grpSpMkLst>
            <pc:docMk/>
            <pc:sldMk cId="3888302537" sldId="2147481460"/>
            <ac:grpSpMk id="50" creationId="{2C6405CD-10B9-F451-6705-B2BF9A81F936}"/>
          </ac:grpSpMkLst>
        </pc:grpChg>
        <pc:grpChg chg="mod">
          <ac:chgData name="Laia Hoyos de la Cuesta" userId="fa3018a9-ffb6-42e9-9c45-c2d76da15afd" providerId="ADAL" clId="{AC90BFC6-3FC8-45C6-9117-7FEDF5891179}" dt="2023-10-13T12:43:57.472" v="6796"/>
          <ac:grpSpMkLst>
            <pc:docMk/>
            <pc:sldMk cId="3888302537" sldId="2147481460"/>
            <ac:grpSpMk id="51" creationId="{84B8A127-CD4C-45D3-E4D3-F75FE63DF763}"/>
          </ac:grpSpMkLst>
        </pc:grpChg>
        <pc:grpChg chg="mod">
          <ac:chgData name="Laia Hoyos de la Cuesta" userId="fa3018a9-ffb6-42e9-9c45-c2d76da15afd" providerId="ADAL" clId="{AC90BFC6-3FC8-45C6-9117-7FEDF5891179}" dt="2023-10-13T12:43:57.472" v="6796"/>
          <ac:grpSpMkLst>
            <pc:docMk/>
            <pc:sldMk cId="3888302537" sldId="2147481460"/>
            <ac:grpSpMk id="4106" creationId="{72FCA57A-068D-8F0F-0CD9-059C9811764E}"/>
          </ac:grpSpMkLst>
        </pc:grpChg>
        <pc:grpChg chg="mod">
          <ac:chgData name="Laia Hoyos de la Cuesta" userId="fa3018a9-ffb6-42e9-9c45-c2d76da15afd" providerId="ADAL" clId="{AC90BFC6-3FC8-45C6-9117-7FEDF5891179}" dt="2023-10-13T12:43:57.472" v="6796"/>
          <ac:grpSpMkLst>
            <pc:docMk/>
            <pc:sldMk cId="3888302537" sldId="2147481460"/>
            <ac:grpSpMk id="4107" creationId="{C9D1222A-3765-B29B-6EE2-BD327BC699E4}"/>
          </ac:grpSpMkLst>
        </pc:grpChg>
        <pc:picChg chg="del mod">
          <ac:chgData name="Laia Hoyos de la Cuesta" userId="fa3018a9-ffb6-42e9-9c45-c2d76da15afd" providerId="ADAL" clId="{AC90BFC6-3FC8-45C6-9117-7FEDF5891179}" dt="2023-10-13T12:43:57.141" v="6795" actId="478"/>
          <ac:picMkLst>
            <pc:docMk/>
            <pc:sldMk cId="3888302537" sldId="2147481460"/>
            <ac:picMk id="31" creationId="{D4C75771-4509-E976-F2DE-F94AD44BA3F2}"/>
          </ac:picMkLst>
        </pc:picChg>
        <pc:picChg chg="del mod">
          <ac:chgData name="Laia Hoyos de la Cuesta" userId="fa3018a9-ffb6-42e9-9c45-c2d76da15afd" providerId="ADAL" clId="{AC90BFC6-3FC8-45C6-9117-7FEDF5891179}" dt="2023-10-13T12:43:57.141" v="6795" actId="478"/>
          <ac:picMkLst>
            <pc:docMk/>
            <pc:sldMk cId="3888302537" sldId="2147481460"/>
            <ac:picMk id="32" creationId="{F5843755-623E-BFF9-8B9C-EA986B73455F}"/>
          </ac:picMkLst>
        </pc:picChg>
        <pc:picChg chg="del mod">
          <ac:chgData name="Laia Hoyos de la Cuesta" userId="fa3018a9-ffb6-42e9-9c45-c2d76da15afd" providerId="ADAL" clId="{AC90BFC6-3FC8-45C6-9117-7FEDF5891179}" dt="2023-10-13T12:43:57.141" v="6795" actId="478"/>
          <ac:picMkLst>
            <pc:docMk/>
            <pc:sldMk cId="3888302537" sldId="2147481460"/>
            <ac:picMk id="4098" creationId="{DC2A5287-BF6B-61B7-1B9D-2BC549C9C2B9}"/>
          </ac:picMkLst>
        </pc:picChg>
        <pc:cxnChg chg="add mod">
          <ac:chgData name="Laia Hoyos de la Cuesta" userId="fa3018a9-ffb6-42e9-9c45-c2d76da15afd" providerId="ADAL" clId="{AC90BFC6-3FC8-45C6-9117-7FEDF5891179}" dt="2023-10-13T12:43:57.472" v="6796"/>
          <ac:cxnSpMkLst>
            <pc:docMk/>
            <pc:sldMk cId="3888302537" sldId="2147481460"/>
            <ac:cxnSpMk id="4" creationId="{6B0C64B3-0093-D445-EC3A-470E663A1BA6}"/>
          </ac:cxnSpMkLst>
        </pc:cxnChg>
        <pc:cxnChg chg="add mod">
          <ac:chgData name="Laia Hoyos de la Cuesta" userId="fa3018a9-ffb6-42e9-9c45-c2d76da15afd" providerId="ADAL" clId="{AC90BFC6-3FC8-45C6-9117-7FEDF5891179}" dt="2023-10-13T12:43:57.472" v="6796"/>
          <ac:cxnSpMkLst>
            <pc:docMk/>
            <pc:sldMk cId="3888302537" sldId="2147481460"/>
            <ac:cxnSpMk id="5" creationId="{41D91E25-800A-D357-B180-A637E2FAD74E}"/>
          </ac:cxnSpMkLst>
        </pc:cxnChg>
        <pc:cxnChg chg="add mod">
          <ac:chgData name="Laia Hoyos de la Cuesta" userId="fa3018a9-ffb6-42e9-9c45-c2d76da15afd" providerId="ADAL" clId="{AC90BFC6-3FC8-45C6-9117-7FEDF5891179}" dt="2023-10-13T12:43:57.472" v="6796"/>
          <ac:cxnSpMkLst>
            <pc:docMk/>
            <pc:sldMk cId="3888302537" sldId="2147481460"/>
            <ac:cxnSpMk id="11" creationId="{B3A25340-4AE3-D340-DFA1-672EA345595F}"/>
          </ac:cxnSpMkLst>
        </pc:cxnChg>
        <pc:cxnChg chg="add mod">
          <ac:chgData name="Laia Hoyos de la Cuesta" userId="fa3018a9-ffb6-42e9-9c45-c2d76da15afd" providerId="ADAL" clId="{AC90BFC6-3FC8-45C6-9117-7FEDF5891179}" dt="2023-10-13T12:43:57.472" v="6796"/>
          <ac:cxnSpMkLst>
            <pc:docMk/>
            <pc:sldMk cId="3888302537" sldId="2147481460"/>
            <ac:cxnSpMk id="23" creationId="{42DFCFCB-9F61-4654-3056-EA42B6426269}"/>
          </ac:cxnSpMkLst>
        </pc:cxnChg>
        <pc:cxnChg chg="mod">
          <ac:chgData name="Laia Hoyos de la Cuesta" userId="fa3018a9-ffb6-42e9-9c45-c2d76da15afd" providerId="ADAL" clId="{AC90BFC6-3FC8-45C6-9117-7FEDF5891179}" dt="2023-10-13T12:43:57.472" v="6796"/>
          <ac:cxnSpMkLst>
            <pc:docMk/>
            <pc:sldMk cId="3888302537" sldId="2147481460"/>
            <ac:cxnSpMk id="40" creationId="{0DFFF7E0-318C-5A58-68CC-B3D194FB0D03}"/>
          </ac:cxnSpMkLst>
        </pc:cxnChg>
        <pc:cxnChg chg="del mod">
          <ac:chgData name="Laia Hoyos de la Cuesta" userId="fa3018a9-ffb6-42e9-9c45-c2d76da15afd" providerId="ADAL" clId="{AC90BFC6-3FC8-45C6-9117-7FEDF5891179}" dt="2023-10-13T12:43:57.141" v="6795" actId="478"/>
          <ac:cxnSpMkLst>
            <pc:docMk/>
            <pc:sldMk cId="3888302537" sldId="2147481460"/>
            <ac:cxnSpMk id="97" creationId="{D13EA1F5-7B69-1972-A3F4-0DA42562276F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Laia Hoyos de la Cuesta" userId="fa3018a9-ffb6-42e9-9c45-c2d76da15afd" providerId="ADAL" clId="{AC90BFC6-3FC8-45C6-9117-7FEDF5891179}" dt="2023-10-17T06:55:17.509" v="7359" actId="2056"/>
              <pc2:cmMkLst xmlns:pc2="http://schemas.microsoft.com/office/powerpoint/2019/9/main/command">
                <pc:docMk/>
                <pc:sldMk cId="3888302537" sldId="2147481460"/>
                <pc2:cmMk id="{EE88FB92-FA19-4BFC-8570-49A0C6400CA4}"/>
              </pc2:cmMkLst>
            </pc226:cmChg>
            <pc226:cmChg xmlns:pc226="http://schemas.microsoft.com/office/powerpoint/2022/06/main/command" chg="mod modRxn">
              <pc226:chgData name="Laia Hoyos de la Cuesta" userId="fa3018a9-ffb6-42e9-9c45-c2d76da15afd" providerId="ADAL" clId="{AC90BFC6-3FC8-45C6-9117-7FEDF5891179}" dt="2023-10-13T12:46:07.483" v="6879"/>
              <pc2:cmMkLst xmlns:pc2="http://schemas.microsoft.com/office/powerpoint/2019/9/main/command">
                <pc:docMk/>
                <pc:sldMk cId="3888302537" sldId="2147481460"/>
                <pc2:cmMk id="{1209BCEC-A994-400D-B18F-6B693BBD741E}"/>
              </pc2:cmMkLst>
            </pc226:cmChg>
          </p:ext>
        </pc:extLst>
      </pc:sldChg>
      <pc:sldChg chg="modSp add del mod">
        <pc:chgData name="Laia Hoyos de la Cuesta" userId="fa3018a9-ffb6-42e9-9c45-c2d76da15afd" providerId="ADAL" clId="{AC90BFC6-3FC8-45C6-9117-7FEDF5891179}" dt="2023-10-10T14:04:45.436" v="171" actId="47"/>
        <pc:sldMkLst>
          <pc:docMk/>
          <pc:sldMk cId="2205374760" sldId="2147481461"/>
        </pc:sldMkLst>
        <pc:spChg chg="mod">
          <ac:chgData name="Laia Hoyos de la Cuesta" userId="fa3018a9-ffb6-42e9-9c45-c2d76da15afd" providerId="ADAL" clId="{AC90BFC6-3FC8-45C6-9117-7FEDF5891179}" dt="2023-10-10T11:13:01.413" v="101" actId="20577"/>
          <ac:spMkLst>
            <pc:docMk/>
            <pc:sldMk cId="2205374760" sldId="2147481461"/>
            <ac:spMk id="9" creationId="{9865B35B-772E-307F-854C-4CB1335451F4}"/>
          </ac:spMkLst>
        </pc:spChg>
      </pc:sldChg>
      <pc:sldChg chg="add del">
        <pc:chgData name="Laia Hoyos de la Cuesta" userId="fa3018a9-ffb6-42e9-9c45-c2d76da15afd" providerId="ADAL" clId="{AC90BFC6-3FC8-45C6-9117-7FEDF5891179}" dt="2023-10-10T11:10:33.988" v="13" actId="47"/>
        <pc:sldMkLst>
          <pc:docMk/>
          <pc:sldMk cId="2761387983" sldId="2147481461"/>
        </pc:sldMkLst>
      </pc:sldChg>
      <pc:sldChg chg="add del">
        <pc:chgData name="Laia Hoyos de la Cuesta" userId="fa3018a9-ffb6-42e9-9c45-c2d76da15afd" providerId="ADAL" clId="{AC90BFC6-3FC8-45C6-9117-7FEDF5891179}" dt="2023-10-10T14:04:41.026" v="142" actId="47"/>
        <pc:sldMkLst>
          <pc:docMk/>
          <pc:sldMk cId="218512567" sldId="2147481463"/>
        </pc:sldMkLst>
      </pc:sldChg>
      <pc:sldChg chg="addSp delSp modSp add del mod ord delCm modCm">
        <pc:chgData name="Laia Hoyos de la Cuesta" userId="fa3018a9-ffb6-42e9-9c45-c2d76da15afd" providerId="ADAL" clId="{AC90BFC6-3FC8-45C6-9117-7FEDF5891179}" dt="2023-10-17T13:07:28.585" v="7931" actId="47"/>
        <pc:sldMkLst>
          <pc:docMk/>
          <pc:sldMk cId="2667474381" sldId="2147481464"/>
        </pc:sldMkLst>
        <pc:spChg chg="add mod">
          <ac:chgData name="Laia Hoyos de la Cuesta" userId="fa3018a9-ffb6-42e9-9c45-c2d76da15afd" providerId="ADAL" clId="{AC90BFC6-3FC8-45C6-9117-7FEDF5891179}" dt="2023-10-11T06:35:07.672" v="2441" actId="1076"/>
          <ac:spMkLst>
            <pc:docMk/>
            <pc:sldMk cId="2667474381" sldId="2147481464"/>
            <ac:spMk id="2" creationId="{A6A1AD76-6E60-40A7-7728-CEC91D3D9EA2}"/>
          </ac:spMkLst>
        </pc:spChg>
        <pc:spChg chg="del">
          <ac:chgData name="Laia Hoyos de la Cuesta" userId="fa3018a9-ffb6-42e9-9c45-c2d76da15afd" providerId="ADAL" clId="{AC90BFC6-3FC8-45C6-9117-7FEDF5891179}" dt="2023-10-10T14:39:29.158" v="1442" actId="478"/>
          <ac:spMkLst>
            <pc:docMk/>
            <pc:sldMk cId="2667474381" sldId="2147481464"/>
            <ac:spMk id="2" creationId="{CEDE88F0-2B60-43D6-56C2-D8C5CB880CB7}"/>
          </ac:spMkLst>
        </pc:spChg>
        <pc:spChg chg="mod">
          <ac:chgData name="Laia Hoyos de la Cuesta" userId="fa3018a9-ffb6-42e9-9c45-c2d76da15afd" providerId="ADAL" clId="{AC90BFC6-3FC8-45C6-9117-7FEDF5891179}" dt="2023-10-11T11:53:14.773" v="3962"/>
          <ac:spMkLst>
            <pc:docMk/>
            <pc:sldMk cId="2667474381" sldId="2147481464"/>
            <ac:spMk id="4" creationId="{3860DF14-CAD7-F188-C7EA-F2425FCD688C}"/>
          </ac:spMkLst>
        </pc:spChg>
        <pc:spChg chg="mod">
          <ac:chgData name="Laia Hoyos de la Cuesta" userId="fa3018a9-ffb6-42e9-9c45-c2d76da15afd" providerId="ADAL" clId="{AC90BFC6-3FC8-45C6-9117-7FEDF5891179}" dt="2023-10-11T06:34:19.142" v="2425" actId="20577"/>
          <ac:spMkLst>
            <pc:docMk/>
            <pc:sldMk cId="2667474381" sldId="2147481464"/>
            <ac:spMk id="5" creationId="{EE292B40-AE49-1519-47AA-65518E7695E3}"/>
          </ac:spMkLst>
        </pc:spChg>
        <pc:spChg chg="add mod">
          <ac:chgData name="Laia Hoyos de la Cuesta" userId="fa3018a9-ffb6-42e9-9c45-c2d76da15afd" providerId="ADAL" clId="{AC90BFC6-3FC8-45C6-9117-7FEDF5891179}" dt="2023-10-13T12:10:22.095" v="5689" actId="207"/>
          <ac:spMkLst>
            <pc:docMk/>
            <pc:sldMk cId="2667474381" sldId="2147481464"/>
            <ac:spMk id="9" creationId="{0027A1A1-A524-D1AE-E497-64D7C3F1C37C}"/>
          </ac:spMkLst>
        </pc:spChg>
        <pc:spChg chg="mod">
          <ac:chgData name="Laia Hoyos de la Cuesta" userId="fa3018a9-ffb6-42e9-9c45-c2d76da15afd" providerId="ADAL" clId="{AC90BFC6-3FC8-45C6-9117-7FEDF5891179}" dt="2023-10-10T14:39:25.651" v="1440" actId="21"/>
          <ac:spMkLst>
            <pc:docMk/>
            <pc:sldMk cId="2667474381" sldId="2147481464"/>
            <ac:spMk id="21" creationId="{653D9B14-DCB4-EC15-B11B-FDB7BBA83B15}"/>
          </ac:spMkLst>
        </pc:spChg>
        <pc:spChg chg="mod">
          <ac:chgData name="Laia Hoyos de la Cuesta" userId="fa3018a9-ffb6-42e9-9c45-c2d76da15afd" providerId="ADAL" clId="{AC90BFC6-3FC8-45C6-9117-7FEDF5891179}" dt="2023-10-10T14:33:44.266" v="1274" actId="164"/>
          <ac:spMkLst>
            <pc:docMk/>
            <pc:sldMk cId="2667474381" sldId="2147481464"/>
            <ac:spMk id="23" creationId="{2746927D-49CF-5C13-593D-264D8EBBE2E1}"/>
          </ac:spMkLst>
        </pc:spChg>
        <pc:grpChg chg="add mod">
          <ac:chgData name="Laia Hoyos de la Cuesta" userId="fa3018a9-ffb6-42e9-9c45-c2d76da15afd" providerId="ADAL" clId="{AC90BFC6-3FC8-45C6-9117-7FEDF5891179}" dt="2023-10-10T14:33:59.206" v="1297" actId="1076"/>
          <ac:grpSpMkLst>
            <pc:docMk/>
            <pc:sldMk cId="2667474381" sldId="2147481464"/>
            <ac:grpSpMk id="3" creationId="{47465D6F-0FAC-AD4F-A024-4E583324C028}"/>
          </ac:grpSpMkLst>
        </pc:grpChg>
        <pc:picChg chg="mod ord">
          <ac:chgData name="Laia Hoyos de la Cuesta" userId="fa3018a9-ffb6-42e9-9c45-c2d76da15afd" providerId="ADAL" clId="{AC90BFC6-3FC8-45C6-9117-7FEDF5891179}" dt="2023-10-11T06:35:01.900" v="2440" actId="171"/>
          <ac:picMkLst>
            <pc:docMk/>
            <pc:sldMk cId="2667474381" sldId="2147481464"/>
            <ac:picMk id="7" creationId="{45056A3F-D258-0A1F-AE87-BDF9D026EC9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aia Hoyos de la Cuesta" userId="fa3018a9-ffb6-42e9-9c45-c2d76da15afd" providerId="ADAL" clId="{AC90BFC6-3FC8-45C6-9117-7FEDF5891179}" dt="2023-10-16T09:34:26.163" v="7255"/>
              <pc2:cmMkLst xmlns:pc2="http://schemas.microsoft.com/office/powerpoint/2019/9/main/command">
                <pc:docMk/>
                <pc:sldMk cId="2667474381" sldId="2147481464"/>
                <pc2:cmMk id="{FA3CDB85-9E3C-4CCE-B573-1782AD98316E}"/>
              </pc2:cmMkLst>
            </pc226:cmChg>
          </p:ext>
        </pc:extLst>
      </pc:sldChg>
      <pc:sldChg chg="addSp delSp modSp add del mod ord">
        <pc:chgData name="Laia Hoyos de la Cuesta" userId="fa3018a9-ffb6-42e9-9c45-c2d76da15afd" providerId="ADAL" clId="{AC90BFC6-3FC8-45C6-9117-7FEDF5891179}" dt="2023-10-17T07:07:26.328" v="7589" actId="20577"/>
        <pc:sldMkLst>
          <pc:docMk/>
          <pc:sldMk cId="2012211127" sldId="2147481465"/>
        </pc:sldMkLst>
        <pc:spChg chg="add del mod">
          <ac:chgData name="Laia Hoyos de la Cuesta" userId="fa3018a9-ffb6-42e9-9c45-c2d76da15afd" providerId="ADAL" clId="{AC90BFC6-3FC8-45C6-9117-7FEDF5891179}" dt="2023-10-10T14:09:05.795" v="255"/>
          <ac:spMkLst>
            <pc:docMk/>
            <pc:sldMk cId="2012211127" sldId="2147481465"/>
            <ac:spMk id="2" creationId="{627DAA71-22BA-7128-81AE-2D47736AD9DA}"/>
          </ac:spMkLst>
        </pc:spChg>
        <pc:spChg chg="mod">
          <ac:chgData name="Laia Hoyos de la Cuesta" userId="fa3018a9-ffb6-42e9-9c45-c2d76da15afd" providerId="ADAL" clId="{AC90BFC6-3FC8-45C6-9117-7FEDF5891179}" dt="2023-10-10T14:09:03.377" v="254"/>
          <ac:spMkLst>
            <pc:docMk/>
            <pc:sldMk cId="2012211127" sldId="2147481465"/>
            <ac:spMk id="7" creationId="{98682F05-2063-8552-063B-FB9D75F96B88}"/>
          </ac:spMkLst>
        </pc:spChg>
        <pc:spChg chg="add del mod">
          <ac:chgData name="Laia Hoyos de la Cuesta" userId="fa3018a9-ffb6-42e9-9c45-c2d76da15afd" providerId="ADAL" clId="{AC90BFC6-3FC8-45C6-9117-7FEDF5891179}" dt="2023-10-10T14:09:05.795" v="255"/>
          <ac:spMkLst>
            <pc:docMk/>
            <pc:sldMk cId="2012211127" sldId="2147481465"/>
            <ac:spMk id="8" creationId="{9B9AF1F0-B925-16F0-F827-ACA0080F8CB4}"/>
          </ac:spMkLst>
        </pc:spChg>
        <pc:spChg chg="mod">
          <ac:chgData name="Laia Hoyos de la Cuesta" userId="fa3018a9-ffb6-42e9-9c45-c2d76da15afd" providerId="ADAL" clId="{AC90BFC6-3FC8-45C6-9117-7FEDF5891179}" dt="2023-10-10T14:09:03.377" v="254"/>
          <ac:spMkLst>
            <pc:docMk/>
            <pc:sldMk cId="2012211127" sldId="2147481465"/>
            <ac:spMk id="10" creationId="{DF3C5539-EC48-5A70-1CE2-D8541B45DC68}"/>
          </ac:spMkLst>
        </pc:spChg>
        <pc:spChg chg="mod">
          <ac:chgData name="Laia Hoyos de la Cuesta" userId="fa3018a9-ffb6-42e9-9c45-c2d76da15afd" providerId="ADAL" clId="{AC90BFC6-3FC8-45C6-9117-7FEDF5891179}" dt="2023-10-10T14:09:03.377" v="254"/>
          <ac:spMkLst>
            <pc:docMk/>
            <pc:sldMk cId="2012211127" sldId="2147481465"/>
            <ac:spMk id="11" creationId="{FC3F02C8-1F88-9549-4846-B5B11AB320CE}"/>
          </ac:spMkLst>
        </pc:spChg>
        <pc:spChg chg="mod">
          <ac:chgData name="Laia Hoyos de la Cuesta" userId="fa3018a9-ffb6-42e9-9c45-c2d76da15afd" providerId="ADAL" clId="{AC90BFC6-3FC8-45C6-9117-7FEDF5891179}" dt="2023-10-10T14:09:03.377" v="254"/>
          <ac:spMkLst>
            <pc:docMk/>
            <pc:sldMk cId="2012211127" sldId="2147481465"/>
            <ac:spMk id="13" creationId="{F0F46884-2142-C3EF-3A02-82109F729BA3}"/>
          </ac:spMkLst>
        </pc:spChg>
        <pc:spChg chg="mod">
          <ac:chgData name="Laia Hoyos de la Cuesta" userId="fa3018a9-ffb6-42e9-9c45-c2d76da15afd" providerId="ADAL" clId="{AC90BFC6-3FC8-45C6-9117-7FEDF5891179}" dt="2023-10-10T14:09:03.377" v="254"/>
          <ac:spMkLst>
            <pc:docMk/>
            <pc:sldMk cId="2012211127" sldId="2147481465"/>
            <ac:spMk id="14" creationId="{E57FDB36-A7C5-40DD-DCA5-3C1C0BC65B63}"/>
          </ac:spMkLst>
        </pc:spChg>
        <pc:spChg chg="add del mod">
          <ac:chgData name="Laia Hoyos de la Cuesta" userId="fa3018a9-ffb6-42e9-9c45-c2d76da15afd" providerId="ADAL" clId="{AC90BFC6-3FC8-45C6-9117-7FEDF5891179}" dt="2023-10-10T14:09:05.795" v="255"/>
          <ac:spMkLst>
            <pc:docMk/>
            <pc:sldMk cId="2012211127" sldId="2147481465"/>
            <ac:spMk id="15" creationId="{19B01361-807F-FB26-BD98-43062284715F}"/>
          </ac:spMkLst>
        </pc:spChg>
        <pc:spChg chg="add del mod">
          <ac:chgData name="Laia Hoyos de la Cuesta" userId="fa3018a9-ffb6-42e9-9c45-c2d76da15afd" providerId="ADAL" clId="{AC90BFC6-3FC8-45C6-9117-7FEDF5891179}" dt="2023-10-10T14:09:05.795" v="255"/>
          <ac:spMkLst>
            <pc:docMk/>
            <pc:sldMk cId="2012211127" sldId="2147481465"/>
            <ac:spMk id="16" creationId="{55F03B2A-68EB-BFB9-6D2D-218EF03DFD49}"/>
          </ac:spMkLst>
        </pc:spChg>
        <pc:spChg chg="add del mod">
          <ac:chgData name="Laia Hoyos de la Cuesta" userId="fa3018a9-ffb6-42e9-9c45-c2d76da15afd" providerId="ADAL" clId="{AC90BFC6-3FC8-45C6-9117-7FEDF5891179}" dt="2023-10-10T14:09:05.795" v="255"/>
          <ac:spMkLst>
            <pc:docMk/>
            <pc:sldMk cId="2012211127" sldId="2147481465"/>
            <ac:spMk id="17" creationId="{DE60ABB8-03DC-1FE7-4EEC-DA905DA7E0D8}"/>
          </ac:spMkLst>
        </pc:spChg>
        <pc:spChg chg="mod">
          <ac:chgData name="Laia Hoyos de la Cuesta" userId="fa3018a9-ffb6-42e9-9c45-c2d76da15afd" providerId="ADAL" clId="{AC90BFC6-3FC8-45C6-9117-7FEDF5891179}" dt="2023-10-10T14:09:03.377" v="254"/>
          <ac:spMkLst>
            <pc:docMk/>
            <pc:sldMk cId="2012211127" sldId="2147481465"/>
            <ac:spMk id="19" creationId="{3BBAC774-A509-055D-459D-BE563ADC2976}"/>
          </ac:spMkLst>
        </pc:spChg>
        <pc:spChg chg="add del mod">
          <ac:chgData name="Laia Hoyos de la Cuesta" userId="fa3018a9-ffb6-42e9-9c45-c2d76da15afd" providerId="ADAL" clId="{AC90BFC6-3FC8-45C6-9117-7FEDF5891179}" dt="2023-10-10T14:09:05.795" v="255"/>
          <ac:spMkLst>
            <pc:docMk/>
            <pc:sldMk cId="2012211127" sldId="2147481465"/>
            <ac:spMk id="21" creationId="{243C6374-90D4-DA59-9781-6556F15FFEBC}"/>
          </ac:spMkLst>
        </pc:spChg>
        <pc:spChg chg="add del mod">
          <ac:chgData name="Laia Hoyos de la Cuesta" userId="fa3018a9-ffb6-42e9-9c45-c2d76da15afd" providerId="ADAL" clId="{AC90BFC6-3FC8-45C6-9117-7FEDF5891179}" dt="2023-10-10T14:09:05.795" v="255"/>
          <ac:spMkLst>
            <pc:docMk/>
            <pc:sldMk cId="2012211127" sldId="2147481465"/>
            <ac:spMk id="22" creationId="{0F62443B-E2E6-7A20-251C-2E24F935889B}"/>
          </ac:spMkLst>
        </pc:spChg>
        <pc:spChg chg="add del mod">
          <ac:chgData name="Laia Hoyos de la Cuesta" userId="fa3018a9-ffb6-42e9-9c45-c2d76da15afd" providerId="ADAL" clId="{AC90BFC6-3FC8-45C6-9117-7FEDF5891179}" dt="2023-10-10T14:09:05.795" v="255"/>
          <ac:spMkLst>
            <pc:docMk/>
            <pc:sldMk cId="2012211127" sldId="2147481465"/>
            <ac:spMk id="25" creationId="{9D64F92D-6BBD-2FDB-AAF6-A3CF8B9B4F5C}"/>
          </ac:spMkLst>
        </pc:spChg>
        <pc:spChg chg="add del mod">
          <ac:chgData name="Laia Hoyos de la Cuesta" userId="fa3018a9-ffb6-42e9-9c45-c2d76da15afd" providerId="ADAL" clId="{AC90BFC6-3FC8-45C6-9117-7FEDF5891179}" dt="2023-10-10T14:09:05.795" v="255"/>
          <ac:spMkLst>
            <pc:docMk/>
            <pc:sldMk cId="2012211127" sldId="2147481465"/>
            <ac:spMk id="26" creationId="{62F91F6F-D724-62D5-8829-557D7DD6BA76}"/>
          </ac:spMkLst>
        </pc:spChg>
        <pc:spChg chg="add mod">
          <ac:chgData name="Laia Hoyos de la Cuesta" userId="fa3018a9-ffb6-42e9-9c45-c2d76da15afd" providerId="ADAL" clId="{AC90BFC6-3FC8-45C6-9117-7FEDF5891179}" dt="2023-10-10T14:39:20.716" v="1437" actId="14100"/>
          <ac:spMkLst>
            <pc:docMk/>
            <pc:sldMk cId="2012211127" sldId="2147481465"/>
            <ac:spMk id="32" creationId="{B5269109-B2F1-CAF3-3A44-2F9758241931}"/>
          </ac:spMkLst>
        </pc:spChg>
        <pc:spChg chg="mod">
          <ac:chgData name="Laia Hoyos de la Cuesta" userId="fa3018a9-ffb6-42e9-9c45-c2d76da15afd" providerId="ADAL" clId="{AC90BFC6-3FC8-45C6-9117-7FEDF5891179}" dt="2023-10-10T14:09:05.817" v="256"/>
          <ac:spMkLst>
            <pc:docMk/>
            <pc:sldMk cId="2012211127" sldId="2147481465"/>
            <ac:spMk id="37" creationId="{9D39455C-F444-5824-0A1C-C45344AEB33E}"/>
          </ac:spMkLst>
        </pc:spChg>
        <pc:spChg chg="add mod">
          <ac:chgData name="Laia Hoyos de la Cuesta" userId="fa3018a9-ffb6-42e9-9c45-c2d76da15afd" providerId="ADAL" clId="{AC90BFC6-3FC8-45C6-9117-7FEDF5891179}" dt="2023-10-10T15:47:46.736" v="2137" actId="2085"/>
          <ac:spMkLst>
            <pc:docMk/>
            <pc:sldMk cId="2012211127" sldId="2147481465"/>
            <ac:spMk id="38" creationId="{A2F7E94C-DA19-BA02-51D6-2CA6000B5567}"/>
          </ac:spMkLst>
        </pc:spChg>
        <pc:spChg chg="mod">
          <ac:chgData name="Laia Hoyos de la Cuesta" userId="fa3018a9-ffb6-42e9-9c45-c2d76da15afd" providerId="ADAL" clId="{AC90BFC6-3FC8-45C6-9117-7FEDF5891179}" dt="2023-10-11T06:35:54.119" v="2447" actId="207"/>
          <ac:spMkLst>
            <pc:docMk/>
            <pc:sldMk cId="2012211127" sldId="2147481465"/>
            <ac:spMk id="40" creationId="{58D7F95C-2EF0-587B-FE5D-0FC89305DCC8}"/>
          </ac:spMkLst>
        </pc:spChg>
        <pc:spChg chg="mod">
          <ac:chgData name="Laia Hoyos de la Cuesta" userId="fa3018a9-ffb6-42e9-9c45-c2d76da15afd" providerId="ADAL" clId="{AC90BFC6-3FC8-45C6-9117-7FEDF5891179}" dt="2023-10-10T14:09:05.817" v="256"/>
          <ac:spMkLst>
            <pc:docMk/>
            <pc:sldMk cId="2012211127" sldId="2147481465"/>
            <ac:spMk id="41" creationId="{6E62DD8D-2F92-8634-8B10-59054339E62D}"/>
          </ac:spMkLst>
        </pc:spChg>
        <pc:spChg chg="mod">
          <ac:chgData name="Laia Hoyos de la Cuesta" userId="fa3018a9-ffb6-42e9-9c45-c2d76da15afd" providerId="ADAL" clId="{AC90BFC6-3FC8-45C6-9117-7FEDF5891179}" dt="2023-10-10T15:47:43.685" v="2136" actId="2085"/>
          <ac:spMkLst>
            <pc:docMk/>
            <pc:sldMk cId="2012211127" sldId="2147481465"/>
            <ac:spMk id="43" creationId="{9D93F685-BCFA-09E3-6A00-906213442B4A}"/>
          </ac:spMkLst>
        </pc:spChg>
        <pc:spChg chg="mod">
          <ac:chgData name="Laia Hoyos de la Cuesta" userId="fa3018a9-ffb6-42e9-9c45-c2d76da15afd" providerId="ADAL" clId="{AC90BFC6-3FC8-45C6-9117-7FEDF5891179}" dt="2023-10-10T14:09:05.817" v="256"/>
          <ac:spMkLst>
            <pc:docMk/>
            <pc:sldMk cId="2012211127" sldId="2147481465"/>
            <ac:spMk id="44" creationId="{6BFA13D2-DC01-AECE-DD68-E08270B1F022}"/>
          </ac:spMkLst>
        </pc:spChg>
        <pc:spChg chg="add mod">
          <ac:chgData name="Laia Hoyos de la Cuesta" userId="fa3018a9-ffb6-42e9-9c45-c2d76da15afd" providerId="ADAL" clId="{AC90BFC6-3FC8-45C6-9117-7FEDF5891179}" dt="2023-10-10T14:09:05.817" v="256"/>
          <ac:spMkLst>
            <pc:docMk/>
            <pc:sldMk cId="2012211127" sldId="2147481465"/>
            <ac:spMk id="45" creationId="{0E116BB7-DBD0-9DA5-68F2-A89A8B785742}"/>
          </ac:spMkLst>
        </pc:spChg>
        <pc:spChg chg="add mod">
          <ac:chgData name="Laia Hoyos de la Cuesta" userId="fa3018a9-ffb6-42e9-9c45-c2d76da15afd" providerId="ADAL" clId="{AC90BFC6-3FC8-45C6-9117-7FEDF5891179}" dt="2023-10-13T12:10:08.166" v="5687" actId="207"/>
          <ac:spMkLst>
            <pc:docMk/>
            <pc:sldMk cId="2012211127" sldId="2147481465"/>
            <ac:spMk id="46" creationId="{D596A10A-D515-1C33-CCD8-BE6704A4395A}"/>
          </ac:spMkLst>
        </pc:spChg>
        <pc:spChg chg="add mod">
          <ac:chgData name="Laia Hoyos de la Cuesta" userId="fa3018a9-ffb6-42e9-9c45-c2d76da15afd" providerId="ADAL" clId="{AC90BFC6-3FC8-45C6-9117-7FEDF5891179}" dt="2023-10-10T14:09:05.817" v="256"/>
          <ac:spMkLst>
            <pc:docMk/>
            <pc:sldMk cId="2012211127" sldId="2147481465"/>
            <ac:spMk id="47" creationId="{1A749521-C6C2-DDED-2D2B-D075665098C1}"/>
          </ac:spMkLst>
        </pc:spChg>
        <pc:spChg chg="mod">
          <ac:chgData name="Laia Hoyos de la Cuesta" userId="fa3018a9-ffb6-42e9-9c45-c2d76da15afd" providerId="ADAL" clId="{AC90BFC6-3FC8-45C6-9117-7FEDF5891179}" dt="2023-10-10T14:09:05.817" v="256"/>
          <ac:spMkLst>
            <pc:docMk/>
            <pc:sldMk cId="2012211127" sldId="2147481465"/>
            <ac:spMk id="49" creationId="{DBF3FE57-7ED9-1332-EACB-264704C2449B}"/>
          </ac:spMkLst>
        </pc:spChg>
        <pc:spChg chg="add mod">
          <ac:chgData name="Laia Hoyos de la Cuesta" userId="fa3018a9-ffb6-42e9-9c45-c2d76da15afd" providerId="ADAL" clId="{AC90BFC6-3FC8-45C6-9117-7FEDF5891179}" dt="2023-10-10T15:47:56.136" v="2139" actId="114"/>
          <ac:spMkLst>
            <pc:docMk/>
            <pc:sldMk cId="2012211127" sldId="2147481465"/>
            <ac:spMk id="51" creationId="{50707AC4-7D7C-7B16-49D0-BF80352DF0FA}"/>
          </ac:spMkLst>
        </pc:spChg>
        <pc:spChg chg="add mod">
          <ac:chgData name="Laia Hoyos de la Cuesta" userId="fa3018a9-ffb6-42e9-9c45-c2d76da15afd" providerId="ADAL" clId="{AC90BFC6-3FC8-45C6-9117-7FEDF5891179}" dt="2023-10-10T14:09:05.817" v="256"/>
          <ac:spMkLst>
            <pc:docMk/>
            <pc:sldMk cId="2012211127" sldId="2147481465"/>
            <ac:spMk id="52" creationId="{A7D50351-E0B1-6A36-FA47-5279EC635266}"/>
          </ac:spMkLst>
        </pc:spChg>
        <pc:spChg chg="add mod">
          <ac:chgData name="Laia Hoyos de la Cuesta" userId="fa3018a9-ffb6-42e9-9c45-c2d76da15afd" providerId="ADAL" clId="{AC90BFC6-3FC8-45C6-9117-7FEDF5891179}" dt="2023-10-10T14:09:05.817" v="256"/>
          <ac:spMkLst>
            <pc:docMk/>
            <pc:sldMk cId="2012211127" sldId="2147481465"/>
            <ac:spMk id="54" creationId="{3BC7C5CD-E729-629E-48FB-9296DAD75A30}"/>
          </ac:spMkLst>
        </pc:spChg>
        <pc:spChg chg="add mod">
          <ac:chgData name="Laia Hoyos de la Cuesta" userId="fa3018a9-ffb6-42e9-9c45-c2d76da15afd" providerId="ADAL" clId="{AC90BFC6-3FC8-45C6-9117-7FEDF5891179}" dt="2023-10-10T14:09:05.817" v="256"/>
          <ac:spMkLst>
            <pc:docMk/>
            <pc:sldMk cId="2012211127" sldId="2147481465"/>
            <ac:spMk id="55" creationId="{FA615AC0-C5C1-4278-48C9-9365E2A34CA6}"/>
          </ac:spMkLst>
        </pc:spChg>
        <pc:spChg chg="mod">
          <ac:chgData name="Laia Hoyos de la Cuesta" userId="fa3018a9-ffb6-42e9-9c45-c2d76da15afd" providerId="ADAL" clId="{AC90BFC6-3FC8-45C6-9117-7FEDF5891179}" dt="2023-10-17T07:07:26.328" v="7589" actId="20577"/>
          <ac:spMkLst>
            <pc:docMk/>
            <pc:sldMk cId="2012211127" sldId="2147481465"/>
            <ac:spMk id="673" creationId="{74357461-401B-6D6D-7ABD-C7271E5BF866}"/>
          </ac:spMkLst>
        </pc:spChg>
        <pc:spChg chg="mod">
          <ac:chgData name="Laia Hoyos de la Cuesta" userId="fa3018a9-ffb6-42e9-9c45-c2d76da15afd" providerId="ADAL" clId="{AC90BFC6-3FC8-45C6-9117-7FEDF5891179}" dt="2023-10-11T06:35:25.724" v="2442" actId="20577"/>
          <ac:spMkLst>
            <pc:docMk/>
            <pc:sldMk cId="2012211127" sldId="2147481465"/>
            <ac:spMk id="674" creationId="{8C1BD731-62F4-FD5C-BDCA-E7F1C8C95A69}"/>
          </ac:spMkLst>
        </pc:spChg>
        <pc:spChg chg="mod">
          <ac:chgData name="Laia Hoyos de la Cuesta" userId="fa3018a9-ffb6-42e9-9c45-c2d76da15afd" providerId="ADAL" clId="{AC90BFC6-3FC8-45C6-9117-7FEDF5891179}" dt="2023-10-10T14:34:13.936" v="1329" actId="20577"/>
          <ac:spMkLst>
            <pc:docMk/>
            <pc:sldMk cId="2012211127" sldId="2147481465"/>
            <ac:spMk id="675" creationId="{39844672-B73A-93CF-024E-5E61FC0038C8}"/>
          </ac:spMkLst>
        </pc:spChg>
        <pc:spChg chg="del">
          <ac:chgData name="Laia Hoyos de la Cuesta" userId="fa3018a9-ffb6-42e9-9c45-c2d76da15afd" providerId="ADAL" clId="{AC90BFC6-3FC8-45C6-9117-7FEDF5891179}" dt="2023-10-10T14:08:51.307" v="251" actId="478"/>
          <ac:spMkLst>
            <pc:docMk/>
            <pc:sldMk cId="2012211127" sldId="2147481465"/>
            <ac:spMk id="730" creationId="{2F415AB6-8744-7E74-97A9-19F9CB4752B4}"/>
          </ac:spMkLst>
        </pc:spChg>
        <pc:spChg chg="del">
          <ac:chgData name="Laia Hoyos de la Cuesta" userId="fa3018a9-ffb6-42e9-9c45-c2d76da15afd" providerId="ADAL" clId="{AC90BFC6-3FC8-45C6-9117-7FEDF5891179}" dt="2023-10-10T14:08:51.307" v="251" actId="478"/>
          <ac:spMkLst>
            <pc:docMk/>
            <pc:sldMk cId="2012211127" sldId="2147481465"/>
            <ac:spMk id="731" creationId="{ECE42B7B-22A3-B8DF-EE75-00AD08D1AEFA}"/>
          </ac:spMkLst>
        </pc:spChg>
        <pc:spChg chg="del">
          <ac:chgData name="Laia Hoyos de la Cuesta" userId="fa3018a9-ffb6-42e9-9c45-c2d76da15afd" providerId="ADAL" clId="{AC90BFC6-3FC8-45C6-9117-7FEDF5891179}" dt="2023-10-10T14:08:51.307" v="251" actId="478"/>
          <ac:spMkLst>
            <pc:docMk/>
            <pc:sldMk cId="2012211127" sldId="2147481465"/>
            <ac:spMk id="732" creationId="{68B487A4-DB34-0CBC-F01E-E695D3003877}"/>
          </ac:spMkLst>
        </pc:spChg>
        <pc:spChg chg="del">
          <ac:chgData name="Laia Hoyos de la Cuesta" userId="fa3018a9-ffb6-42e9-9c45-c2d76da15afd" providerId="ADAL" clId="{AC90BFC6-3FC8-45C6-9117-7FEDF5891179}" dt="2023-10-10T14:08:51.307" v="251" actId="478"/>
          <ac:spMkLst>
            <pc:docMk/>
            <pc:sldMk cId="2012211127" sldId="2147481465"/>
            <ac:spMk id="734" creationId="{FA5866B8-8D00-402F-88CA-C7AACEFEDC58}"/>
          </ac:spMkLst>
        </pc:spChg>
        <pc:spChg chg="del">
          <ac:chgData name="Laia Hoyos de la Cuesta" userId="fa3018a9-ffb6-42e9-9c45-c2d76da15afd" providerId="ADAL" clId="{AC90BFC6-3FC8-45C6-9117-7FEDF5891179}" dt="2023-10-10T14:08:51.307" v="251" actId="478"/>
          <ac:spMkLst>
            <pc:docMk/>
            <pc:sldMk cId="2012211127" sldId="2147481465"/>
            <ac:spMk id="735" creationId="{2037B2F7-E16C-AFB9-1AEE-C70D5D498521}"/>
          </ac:spMkLst>
        </pc:spChg>
        <pc:spChg chg="del">
          <ac:chgData name="Laia Hoyos de la Cuesta" userId="fa3018a9-ffb6-42e9-9c45-c2d76da15afd" providerId="ADAL" clId="{AC90BFC6-3FC8-45C6-9117-7FEDF5891179}" dt="2023-10-10T14:08:51.307" v="251" actId="478"/>
          <ac:spMkLst>
            <pc:docMk/>
            <pc:sldMk cId="2012211127" sldId="2147481465"/>
            <ac:spMk id="736" creationId="{D5D018AB-8D5F-B833-1C50-F0635B6ED59C}"/>
          </ac:spMkLst>
        </pc:spChg>
        <pc:spChg chg="del">
          <ac:chgData name="Laia Hoyos de la Cuesta" userId="fa3018a9-ffb6-42e9-9c45-c2d76da15afd" providerId="ADAL" clId="{AC90BFC6-3FC8-45C6-9117-7FEDF5891179}" dt="2023-10-10T14:08:51.307" v="251" actId="478"/>
          <ac:spMkLst>
            <pc:docMk/>
            <pc:sldMk cId="2012211127" sldId="2147481465"/>
            <ac:spMk id="738" creationId="{EB49F15C-BC20-08BF-CD1E-C69979AAEEEE}"/>
          </ac:spMkLst>
        </pc:spChg>
        <pc:spChg chg="del">
          <ac:chgData name="Laia Hoyos de la Cuesta" userId="fa3018a9-ffb6-42e9-9c45-c2d76da15afd" providerId="ADAL" clId="{AC90BFC6-3FC8-45C6-9117-7FEDF5891179}" dt="2023-10-10T14:08:51.307" v="251" actId="478"/>
          <ac:spMkLst>
            <pc:docMk/>
            <pc:sldMk cId="2012211127" sldId="2147481465"/>
            <ac:spMk id="753" creationId="{187D07AE-3AB0-BC14-00E3-32017668562D}"/>
          </ac:spMkLst>
        </pc:spChg>
        <pc:spChg chg="del">
          <ac:chgData name="Laia Hoyos de la Cuesta" userId="fa3018a9-ffb6-42e9-9c45-c2d76da15afd" providerId="ADAL" clId="{AC90BFC6-3FC8-45C6-9117-7FEDF5891179}" dt="2023-10-10T14:08:51.307" v="251" actId="478"/>
          <ac:spMkLst>
            <pc:docMk/>
            <pc:sldMk cId="2012211127" sldId="2147481465"/>
            <ac:spMk id="754" creationId="{C771219E-921D-42D5-1B02-7FBC617FE6B9}"/>
          </ac:spMkLst>
        </pc:spChg>
        <pc:spChg chg="del">
          <ac:chgData name="Laia Hoyos de la Cuesta" userId="fa3018a9-ffb6-42e9-9c45-c2d76da15afd" providerId="ADAL" clId="{AC90BFC6-3FC8-45C6-9117-7FEDF5891179}" dt="2023-10-10T14:08:51.307" v="251" actId="478"/>
          <ac:spMkLst>
            <pc:docMk/>
            <pc:sldMk cId="2012211127" sldId="2147481465"/>
            <ac:spMk id="755" creationId="{F28D2138-8F85-C190-ACB0-FA74E5BAF39E}"/>
          </ac:spMkLst>
        </pc:spChg>
        <pc:spChg chg="del">
          <ac:chgData name="Laia Hoyos de la Cuesta" userId="fa3018a9-ffb6-42e9-9c45-c2d76da15afd" providerId="ADAL" clId="{AC90BFC6-3FC8-45C6-9117-7FEDF5891179}" dt="2023-10-10T14:08:51.307" v="251" actId="478"/>
          <ac:spMkLst>
            <pc:docMk/>
            <pc:sldMk cId="2012211127" sldId="2147481465"/>
            <ac:spMk id="757" creationId="{911F97B7-D599-3821-6136-395CC538A36E}"/>
          </ac:spMkLst>
        </pc:spChg>
        <pc:spChg chg="del">
          <ac:chgData name="Laia Hoyos de la Cuesta" userId="fa3018a9-ffb6-42e9-9c45-c2d76da15afd" providerId="ADAL" clId="{AC90BFC6-3FC8-45C6-9117-7FEDF5891179}" dt="2023-10-10T14:08:51.307" v="251" actId="478"/>
          <ac:spMkLst>
            <pc:docMk/>
            <pc:sldMk cId="2012211127" sldId="2147481465"/>
            <ac:spMk id="879" creationId="{12912BC7-D732-1C27-E30E-8F086D5439B0}"/>
          </ac:spMkLst>
        </pc:spChg>
        <pc:spChg chg="del">
          <ac:chgData name="Laia Hoyos de la Cuesta" userId="fa3018a9-ffb6-42e9-9c45-c2d76da15afd" providerId="ADAL" clId="{AC90BFC6-3FC8-45C6-9117-7FEDF5891179}" dt="2023-10-10T14:08:51.307" v="251" actId="478"/>
          <ac:spMkLst>
            <pc:docMk/>
            <pc:sldMk cId="2012211127" sldId="2147481465"/>
            <ac:spMk id="880" creationId="{BADA0DA2-0D66-7DC7-B9B5-7E3985715D8A}"/>
          </ac:spMkLst>
        </pc:spChg>
        <pc:spChg chg="del">
          <ac:chgData name="Laia Hoyos de la Cuesta" userId="fa3018a9-ffb6-42e9-9c45-c2d76da15afd" providerId="ADAL" clId="{AC90BFC6-3FC8-45C6-9117-7FEDF5891179}" dt="2023-10-10T14:08:51.307" v="251" actId="478"/>
          <ac:spMkLst>
            <pc:docMk/>
            <pc:sldMk cId="2012211127" sldId="2147481465"/>
            <ac:spMk id="890" creationId="{5E879B1D-F562-2380-3EE1-BD1EC567464F}"/>
          </ac:spMkLst>
        </pc:spChg>
        <pc:spChg chg="del">
          <ac:chgData name="Laia Hoyos de la Cuesta" userId="fa3018a9-ffb6-42e9-9c45-c2d76da15afd" providerId="ADAL" clId="{AC90BFC6-3FC8-45C6-9117-7FEDF5891179}" dt="2023-10-10T14:08:54.237" v="253" actId="478"/>
          <ac:spMkLst>
            <pc:docMk/>
            <pc:sldMk cId="2012211127" sldId="2147481465"/>
            <ac:spMk id="891" creationId="{972A4053-37C4-10BB-BDEA-DDB0BB811548}"/>
          </ac:spMkLst>
        </pc:spChg>
        <pc:spChg chg="del">
          <ac:chgData name="Laia Hoyos de la Cuesta" userId="fa3018a9-ffb6-42e9-9c45-c2d76da15afd" providerId="ADAL" clId="{AC90BFC6-3FC8-45C6-9117-7FEDF5891179}" dt="2023-10-10T14:08:51.307" v="251" actId="478"/>
          <ac:spMkLst>
            <pc:docMk/>
            <pc:sldMk cId="2012211127" sldId="2147481465"/>
            <ac:spMk id="892" creationId="{2F550D49-B32B-B104-A26B-F82B2DE4012D}"/>
          </ac:spMkLst>
        </pc:spChg>
        <pc:grpChg chg="add del mod">
          <ac:chgData name="Laia Hoyos de la Cuesta" userId="fa3018a9-ffb6-42e9-9c45-c2d76da15afd" providerId="ADAL" clId="{AC90BFC6-3FC8-45C6-9117-7FEDF5891179}" dt="2023-10-10T14:09:05.795" v="255"/>
          <ac:grpSpMkLst>
            <pc:docMk/>
            <pc:sldMk cId="2012211127" sldId="2147481465"/>
            <ac:grpSpMk id="5" creationId="{CA08409B-4F54-8AB8-921D-488D724135B3}"/>
          </ac:grpSpMkLst>
        </pc:grpChg>
        <pc:grpChg chg="add del mod">
          <ac:chgData name="Laia Hoyos de la Cuesta" userId="fa3018a9-ffb6-42e9-9c45-c2d76da15afd" providerId="ADAL" clId="{AC90BFC6-3FC8-45C6-9117-7FEDF5891179}" dt="2023-10-10T14:09:05.795" v="255"/>
          <ac:grpSpMkLst>
            <pc:docMk/>
            <pc:sldMk cId="2012211127" sldId="2147481465"/>
            <ac:grpSpMk id="9" creationId="{18904B9F-F40F-46A9-6519-5A867F793290}"/>
          </ac:grpSpMkLst>
        </pc:grpChg>
        <pc:grpChg chg="add del mod">
          <ac:chgData name="Laia Hoyos de la Cuesta" userId="fa3018a9-ffb6-42e9-9c45-c2d76da15afd" providerId="ADAL" clId="{AC90BFC6-3FC8-45C6-9117-7FEDF5891179}" dt="2023-10-10T14:09:05.795" v="255"/>
          <ac:grpSpMkLst>
            <pc:docMk/>
            <pc:sldMk cId="2012211127" sldId="2147481465"/>
            <ac:grpSpMk id="12" creationId="{6E0D2C04-1C9E-9DAB-BBEF-4E742ED172EA}"/>
          </ac:grpSpMkLst>
        </pc:grpChg>
        <pc:grpChg chg="add del mod">
          <ac:chgData name="Laia Hoyos de la Cuesta" userId="fa3018a9-ffb6-42e9-9c45-c2d76da15afd" providerId="ADAL" clId="{AC90BFC6-3FC8-45C6-9117-7FEDF5891179}" dt="2023-10-10T14:09:05.795" v="255"/>
          <ac:grpSpMkLst>
            <pc:docMk/>
            <pc:sldMk cId="2012211127" sldId="2147481465"/>
            <ac:grpSpMk id="18" creationId="{28113FC1-A3D5-52DA-7792-C4DD1D1CDD3B}"/>
          </ac:grpSpMkLst>
        </pc:grpChg>
        <pc:grpChg chg="add mod">
          <ac:chgData name="Laia Hoyos de la Cuesta" userId="fa3018a9-ffb6-42e9-9c45-c2d76da15afd" providerId="ADAL" clId="{AC90BFC6-3FC8-45C6-9117-7FEDF5891179}" dt="2023-10-10T14:09:05.817" v="256"/>
          <ac:grpSpMkLst>
            <pc:docMk/>
            <pc:sldMk cId="2012211127" sldId="2147481465"/>
            <ac:grpSpMk id="35" creationId="{8137663E-91E6-1BD6-B3C5-805D037336B6}"/>
          </ac:grpSpMkLst>
        </pc:grpChg>
        <pc:grpChg chg="add mod">
          <ac:chgData name="Laia Hoyos de la Cuesta" userId="fa3018a9-ffb6-42e9-9c45-c2d76da15afd" providerId="ADAL" clId="{AC90BFC6-3FC8-45C6-9117-7FEDF5891179}" dt="2023-10-10T14:09:05.817" v="256"/>
          <ac:grpSpMkLst>
            <pc:docMk/>
            <pc:sldMk cId="2012211127" sldId="2147481465"/>
            <ac:grpSpMk id="39" creationId="{F7A51D82-77FB-FA27-ED60-37D08B03DF91}"/>
          </ac:grpSpMkLst>
        </pc:grpChg>
        <pc:grpChg chg="add mod">
          <ac:chgData name="Laia Hoyos de la Cuesta" userId="fa3018a9-ffb6-42e9-9c45-c2d76da15afd" providerId="ADAL" clId="{AC90BFC6-3FC8-45C6-9117-7FEDF5891179}" dt="2023-10-10T14:09:05.817" v="256"/>
          <ac:grpSpMkLst>
            <pc:docMk/>
            <pc:sldMk cId="2012211127" sldId="2147481465"/>
            <ac:grpSpMk id="42" creationId="{6AE27AC3-42D6-1C48-B2FE-369F8F95DE32}"/>
          </ac:grpSpMkLst>
        </pc:grpChg>
        <pc:grpChg chg="add mod">
          <ac:chgData name="Laia Hoyos de la Cuesta" userId="fa3018a9-ffb6-42e9-9c45-c2d76da15afd" providerId="ADAL" clId="{AC90BFC6-3FC8-45C6-9117-7FEDF5891179}" dt="2023-10-11T06:36:22.910" v="2454" actId="1036"/>
          <ac:grpSpMkLst>
            <pc:docMk/>
            <pc:sldMk cId="2012211127" sldId="2147481465"/>
            <ac:grpSpMk id="48" creationId="{BF6E5D65-0DC3-39E2-2C91-93FE5F6EC0A1}"/>
          </ac:grpSpMkLst>
        </pc:grpChg>
        <pc:grpChg chg="del">
          <ac:chgData name="Laia Hoyos de la Cuesta" userId="fa3018a9-ffb6-42e9-9c45-c2d76da15afd" providerId="ADAL" clId="{AC90BFC6-3FC8-45C6-9117-7FEDF5891179}" dt="2023-10-10T14:08:53.437" v="252" actId="478"/>
          <ac:grpSpMkLst>
            <pc:docMk/>
            <pc:sldMk cId="2012211127" sldId="2147481465"/>
            <ac:grpSpMk id="649" creationId="{BD1B705F-1EC2-BF36-7717-5804757CF7C2}"/>
          </ac:grpSpMkLst>
        </pc:grpChg>
        <pc:grpChg chg="del">
          <ac:chgData name="Laia Hoyos de la Cuesta" userId="fa3018a9-ffb6-42e9-9c45-c2d76da15afd" providerId="ADAL" clId="{AC90BFC6-3FC8-45C6-9117-7FEDF5891179}" dt="2023-10-10T14:08:51.307" v="251" actId="478"/>
          <ac:grpSpMkLst>
            <pc:docMk/>
            <pc:sldMk cId="2012211127" sldId="2147481465"/>
            <ac:grpSpMk id="739" creationId="{436BE7AF-19DB-2654-9722-98B42D524A95}"/>
          </ac:grpSpMkLst>
        </pc:grpChg>
        <pc:grpChg chg="del">
          <ac:chgData name="Laia Hoyos de la Cuesta" userId="fa3018a9-ffb6-42e9-9c45-c2d76da15afd" providerId="ADAL" clId="{AC90BFC6-3FC8-45C6-9117-7FEDF5891179}" dt="2023-10-10T14:08:51.307" v="251" actId="478"/>
          <ac:grpSpMkLst>
            <pc:docMk/>
            <pc:sldMk cId="2012211127" sldId="2147481465"/>
            <ac:grpSpMk id="758" creationId="{EA2FD9B7-229A-9478-077C-037839C79546}"/>
          </ac:grpSpMkLst>
        </pc:grpChg>
        <pc:grpChg chg="del">
          <ac:chgData name="Laia Hoyos de la Cuesta" userId="fa3018a9-ffb6-42e9-9c45-c2d76da15afd" providerId="ADAL" clId="{AC90BFC6-3FC8-45C6-9117-7FEDF5891179}" dt="2023-10-10T14:08:51.307" v="251" actId="478"/>
          <ac:grpSpMkLst>
            <pc:docMk/>
            <pc:sldMk cId="2012211127" sldId="2147481465"/>
            <ac:grpSpMk id="881" creationId="{AA7382B2-70ED-5E8A-2233-AC144A4CCFFA}"/>
          </ac:grpSpMkLst>
        </pc:grpChg>
        <pc:picChg chg="add del mod">
          <ac:chgData name="Laia Hoyos de la Cuesta" userId="fa3018a9-ffb6-42e9-9c45-c2d76da15afd" providerId="ADAL" clId="{AC90BFC6-3FC8-45C6-9117-7FEDF5891179}" dt="2023-10-10T14:09:05.795" v="255"/>
          <ac:picMkLst>
            <pc:docMk/>
            <pc:sldMk cId="2012211127" sldId="2147481465"/>
            <ac:picMk id="28" creationId="{322C0005-8070-CAC5-A968-B11D74766719}"/>
          </ac:picMkLst>
        </pc:picChg>
        <pc:picChg chg="add del mod">
          <ac:chgData name="Laia Hoyos de la Cuesta" userId="fa3018a9-ffb6-42e9-9c45-c2d76da15afd" providerId="ADAL" clId="{AC90BFC6-3FC8-45C6-9117-7FEDF5891179}" dt="2023-10-10T14:09:05.795" v="255"/>
          <ac:picMkLst>
            <pc:docMk/>
            <pc:sldMk cId="2012211127" sldId="2147481465"/>
            <ac:picMk id="29" creationId="{EE66AFF8-8390-ED79-36AE-0909F26F9D05}"/>
          </ac:picMkLst>
        </pc:picChg>
        <pc:picChg chg="add del mod">
          <ac:chgData name="Laia Hoyos de la Cuesta" userId="fa3018a9-ffb6-42e9-9c45-c2d76da15afd" providerId="ADAL" clId="{AC90BFC6-3FC8-45C6-9117-7FEDF5891179}" dt="2023-10-10T14:09:05.795" v="255"/>
          <ac:picMkLst>
            <pc:docMk/>
            <pc:sldMk cId="2012211127" sldId="2147481465"/>
            <ac:picMk id="30" creationId="{AEE62235-D436-5DAA-3A3B-6C035A966D0F}"/>
          </ac:picMkLst>
        </pc:picChg>
        <pc:picChg chg="add del mod">
          <ac:chgData name="Laia Hoyos de la Cuesta" userId="fa3018a9-ffb6-42e9-9c45-c2d76da15afd" providerId="ADAL" clId="{AC90BFC6-3FC8-45C6-9117-7FEDF5891179}" dt="2023-10-10T14:09:05.795" v="255"/>
          <ac:picMkLst>
            <pc:docMk/>
            <pc:sldMk cId="2012211127" sldId="2147481465"/>
            <ac:picMk id="31" creationId="{B4ED3FF1-DEF2-9330-943E-90ADD4175301}"/>
          </ac:picMkLst>
        </pc:picChg>
        <pc:picChg chg="add mod">
          <ac:chgData name="Laia Hoyos de la Cuesta" userId="fa3018a9-ffb6-42e9-9c45-c2d76da15afd" providerId="ADAL" clId="{AC90BFC6-3FC8-45C6-9117-7FEDF5891179}" dt="2023-10-10T15:00:36.651" v="1758" actId="1036"/>
          <ac:picMkLst>
            <pc:docMk/>
            <pc:sldMk cId="2012211127" sldId="2147481465"/>
            <ac:picMk id="57" creationId="{60820523-A756-D334-66DE-B7C04A78CF9F}"/>
          </ac:picMkLst>
        </pc:picChg>
        <pc:picChg chg="add mod">
          <ac:chgData name="Laia Hoyos de la Cuesta" userId="fa3018a9-ffb6-42e9-9c45-c2d76da15afd" providerId="ADAL" clId="{AC90BFC6-3FC8-45C6-9117-7FEDF5891179}" dt="2023-10-10T15:00:36.651" v="1758" actId="1036"/>
          <ac:picMkLst>
            <pc:docMk/>
            <pc:sldMk cId="2012211127" sldId="2147481465"/>
            <ac:picMk id="58" creationId="{FEE57C0A-B6A7-0E35-FA3E-FBA969C186CA}"/>
          </ac:picMkLst>
        </pc:picChg>
        <pc:picChg chg="add mod">
          <ac:chgData name="Laia Hoyos de la Cuesta" userId="fa3018a9-ffb6-42e9-9c45-c2d76da15afd" providerId="ADAL" clId="{AC90BFC6-3FC8-45C6-9117-7FEDF5891179}" dt="2023-10-10T15:00:36.651" v="1758" actId="1036"/>
          <ac:picMkLst>
            <pc:docMk/>
            <pc:sldMk cId="2012211127" sldId="2147481465"/>
            <ac:picMk id="59" creationId="{764CDB58-FB34-78BF-F06C-9B57A360E045}"/>
          </ac:picMkLst>
        </pc:picChg>
        <pc:picChg chg="add mod">
          <ac:chgData name="Laia Hoyos de la Cuesta" userId="fa3018a9-ffb6-42e9-9c45-c2d76da15afd" providerId="ADAL" clId="{AC90BFC6-3FC8-45C6-9117-7FEDF5891179}" dt="2023-10-10T15:00:36.651" v="1758" actId="1036"/>
          <ac:picMkLst>
            <pc:docMk/>
            <pc:sldMk cId="2012211127" sldId="2147481465"/>
            <ac:picMk id="60" creationId="{0048E444-21A6-A40B-ACFD-642D66002454}"/>
          </ac:picMkLst>
        </pc:picChg>
        <pc:picChg chg="del">
          <ac:chgData name="Laia Hoyos de la Cuesta" userId="fa3018a9-ffb6-42e9-9c45-c2d76da15afd" providerId="ADAL" clId="{AC90BFC6-3FC8-45C6-9117-7FEDF5891179}" dt="2023-10-10T14:08:51.307" v="251" actId="478"/>
          <ac:picMkLst>
            <pc:docMk/>
            <pc:sldMk cId="2012211127" sldId="2147481465"/>
            <ac:picMk id="893" creationId="{69728623-DF75-BE01-2DB1-C86DC9E8B86C}"/>
          </ac:picMkLst>
        </pc:picChg>
        <pc:cxnChg chg="add del mod">
          <ac:chgData name="Laia Hoyos de la Cuesta" userId="fa3018a9-ffb6-42e9-9c45-c2d76da15afd" providerId="ADAL" clId="{AC90BFC6-3FC8-45C6-9117-7FEDF5891179}" dt="2023-10-10T14:09:05.795" v="255"/>
          <ac:cxnSpMkLst>
            <pc:docMk/>
            <pc:sldMk cId="2012211127" sldId="2147481465"/>
            <ac:cxnSpMk id="3" creationId="{F412240E-9B7F-50CF-22AA-46171E3FE671}"/>
          </ac:cxnSpMkLst>
        </pc:cxnChg>
        <pc:cxnChg chg="add del mod">
          <ac:chgData name="Laia Hoyos de la Cuesta" userId="fa3018a9-ffb6-42e9-9c45-c2d76da15afd" providerId="ADAL" clId="{AC90BFC6-3FC8-45C6-9117-7FEDF5891179}" dt="2023-10-10T14:09:05.795" v="255"/>
          <ac:cxnSpMkLst>
            <pc:docMk/>
            <pc:sldMk cId="2012211127" sldId="2147481465"/>
            <ac:cxnSpMk id="4" creationId="{737C6D27-3747-979C-FE51-9ECE9B3AA20B}"/>
          </ac:cxnSpMkLst>
        </pc:cxnChg>
        <pc:cxnChg chg="mod">
          <ac:chgData name="Laia Hoyos de la Cuesta" userId="fa3018a9-ffb6-42e9-9c45-c2d76da15afd" providerId="ADAL" clId="{AC90BFC6-3FC8-45C6-9117-7FEDF5891179}" dt="2023-10-10T14:09:03.377" v="254"/>
          <ac:cxnSpMkLst>
            <pc:docMk/>
            <pc:sldMk cId="2012211127" sldId="2147481465"/>
            <ac:cxnSpMk id="6" creationId="{100ADFF6-75BC-7FA3-8171-8605F8EB0F51}"/>
          </ac:cxnSpMkLst>
        </pc:cxnChg>
        <pc:cxnChg chg="mod">
          <ac:chgData name="Laia Hoyos de la Cuesta" userId="fa3018a9-ffb6-42e9-9c45-c2d76da15afd" providerId="ADAL" clId="{AC90BFC6-3FC8-45C6-9117-7FEDF5891179}" dt="2023-10-10T14:09:03.377" v="254"/>
          <ac:cxnSpMkLst>
            <pc:docMk/>
            <pc:sldMk cId="2012211127" sldId="2147481465"/>
            <ac:cxnSpMk id="20" creationId="{8C004A23-3CA7-591A-55BE-BACA08BCF5A2}"/>
          </ac:cxnSpMkLst>
        </pc:cxnChg>
        <pc:cxnChg chg="add del mod">
          <ac:chgData name="Laia Hoyos de la Cuesta" userId="fa3018a9-ffb6-42e9-9c45-c2d76da15afd" providerId="ADAL" clId="{AC90BFC6-3FC8-45C6-9117-7FEDF5891179}" dt="2023-10-10T14:09:05.795" v="255"/>
          <ac:cxnSpMkLst>
            <pc:docMk/>
            <pc:sldMk cId="2012211127" sldId="2147481465"/>
            <ac:cxnSpMk id="23" creationId="{78006460-5800-EB76-3714-E696B9203E45}"/>
          </ac:cxnSpMkLst>
        </pc:cxnChg>
        <pc:cxnChg chg="add del mod">
          <ac:chgData name="Laia Hoyos de la Cuesta" userId="fa3018a9-ffb6-42e9-9c45-c2d76da15afd" providerId="ADAL" clId="{AC90BFC6-3FC8-45C6-9117-7FEDF5891179}" dt="2023-10-10T14:09:05.795" v="255"/>
          <ac:cxnSpMkLst>
            <pc:docMk/>
            <pc:sldMk cId="2012211127" sldId="2147481465"/>
            <ac:cxnSpMk id="27" creationId="{DD3D32A7-D97E-1243-730C-3CB0FD981324}"/>
          </ac:cxnSpMkLst>
        </pc:cxnChg>
        <pc:cxnChg chg="add mod">
          <ac:chgData name="Laia Hoyos de la Cuesta" userId="fa3018a9-ffb6-42e9-9c45-c2d76da15afd" providerId="ADAL" clId="{AC90BFC6-3FC8-45C6-9117-7FEDF5891179}" dt="2023-10-10T14:09:05.817" v="256"/>
          <ac:cxnSpMkLst>
            <pc:docMk/>
            <pc:sldMk cId="2012211127" sldId="2147481465"/>
            <ac:cxnSpMk id="33" creationId="{93DB83C2-48EF-0D3E-1E19-57A04F866427}"/>
          </ac:cxnSpMkLst>
        </pc:cxnChg>
        <pc:cxnChg chg="add mod ord">
          <ac:chgData name="Laia Hoyos de la Cuesta" userId="fa3018a9-ffb6-42e9-9c45-c2d76da15afd" providerId="ADAL" clId="{AC90BFC6-3FC8-45C6-9117-7FEDF5891179}" dt="2023-10-11T06:36:14.078" v="2451" actId="166"/>
          <ac:cxnSpMkLst>
            <pc:docMk/>
            <pc:sldMk cId="2012211127" sldId="2147481465"/>
            <ac:cxnSpMk id="34" creationId="{4C66713F-86D2-1C77-3600-0AAED6B29990}"/>
          </ac:cxnSpMkLst>
        </pc:cxnChg>
        <pc:cxnChg chg="mod">
          <ac:chgData name="Laia Hoyos de la Cuesta" userId="fa3018a9-ffb6-42e9-9c45-c2d76da15afd" providerId="ADAL" clId="{AC90BFC6-3FC8-45C6-9117-7FEDF5891179}" dt="2023-10-10T14:09:05.817" v="256"/>
          <ac:cxnSpMkLst>
            <pc:docMk/>
            <pc:sldMk cId="2012211127" sldId="2147481465"/>
            <ac:cxnSpMk id="36" creationId="{C0F4101F-659A-803B-3A20-CC7FD2C54566}"/>
          </ac:cxnSpMkLst>
        </pc:cxnChg>
        <pc:cxnChg chg="mod ord">
          <ac:chgData name="Laia Hoyos de la Cuesta" userId="fa3018a9-ffb6-42e9-9c45-c2d76da15afd" providerId="ADAL" clId="{AC90BFC6-3FC8-45C6-9117-7FEDF5891179}" dt="2023-10-11T06:36:17.769" v="2452" actId="167"/>
          <ac:cxnSpMkLst>
            <pc:docMk/>
            <pc:sldMk cId="2012211127" sldId="2147481465"/>
            <ac:cxnSpMk id="50" creationId="{48A0CA93-9133-A86D-BCBD-A004036CEF49}"/>
          </ac:cxnSpMkLst>
        </pc:cxnChg>
        <pc:cxnChg chg="add mod">
          <ac:chgData name="Laia Hoyos de la Cuesta" userId="fa3018a9-ffb6-42e9-9c45-c2d76da15afd" providerId="ADAL" clId="{AC90BFC6-3FC8-45C6-9117-7FEDF5891179}" dt="2023-10-11T06:36:07.400" v="2449" actId="208"/>
          <ac:cxnSpMkLst>
            <pc:docMk/>
            <pc:sldMk cId="2012211127" sldId="2147481465"/>
            <ac:cxnSpMk id="53" creationId="{E6ACC44F-58BE-7DE3-D2DD-AD4190570AB9}"/>
          </ac:cxnSpMkLst>
        </pc:cxnChg>
        <pc:cxnChg chg="add mod">
          <ac:chgData name="Laia Hoyos de la Cuesta" userId="fa3018a9-ffb6-42e9-9c45-c2d76da15afd" providerId="ADAL" clId="{AC90BFC6-3FC8-45C6-9117-7FEDF5891179}" dt="2023-10-11T06:36:07.400" v="2449" actId="208"/>
          <ac:cxnSpMkLst>
            <pc:docMk/>
            <pc:sldMk cId="2012211127" sldId="2147481465"/>
            <ac:cxnSpMk id="56" creationId="{FD72C0A0-8AA4-4CE1-291A-79F5E764643F}"/>
          </ac:cxnSpMkLst>
        </pc:cxnChg>
        <pc:cxnChg chg="del">
          <ac:chgData name="Laia Hoyos de la Cuesta" userId="fa3018a9-ffb6-42e9-9c45-c2d76da15afd" providerId="ADAL" clId="{AC90BFC6-3FC8-45C6-9117-7FEDF5891179}" dt="2023-10-10T14:08:51.307" v="251" actId="478"/>
          <ac:cxnSpMkLst>
            <pc:docMk/>
            <pc:sldMk cId="2012211127" sldId="2147481465"/>
            <ac:cxnSpMk id="733" creationId="{A48F0922-DDB2-1A1E-242A-B70B6E776FDA}"/>
          </ac:cxnSpMkLst>
        </pc:cxnChg>
        <pc:cxnChg chg="del">
          <ac:chgData name="Laia Hoyos de la Cuesta" userId="fa3018a9-ffb6-42e9-9c45-c2d76da15afd" providerId="ADAL" clId="{AC90BFC6-3FC8-45C6-9117-7FEDF5891179}" dt="2023-10-10T14:08:51.307" v="251" actId="478"/>
          <ac:cxnSpMkLst>
            <pc:docMk/>
            <pc:sldMk cId="2012211127" sldId="2147481465"/>
            <ac:cxnSpMk id="737" creationId="{36B12AE3-AAEF-B0EE-3754-C073D77D927C}"/>
          </ac:cxnSpMkLst>
        </pc:cxnChg>
        <pc:cxnChg chg="del">
          <ac:chgData name="Laia Hoyos de la Cuesta" userId="fa3018a9-ffb6-42e9-9c45-c2d76da15afd" providerId="ADAL" clId="{AC90BFC6-3FC8-45C6-9117-7FEDF5891179}" dt="2023-10-10T14:08:51.307" v="251" actId="478"/>
          <ac:cxnSpMkLst>
            <pc:docMk/>
            <pc:sldMk cId="2012211127" sldId="2147481465"/>
            <ac:cxnSpMk id="756" creationId="{6A5EF12E-14CC-9E7D-22D4-464B480621B3}"/>
          </ac:cxnSpMkLst>
        </pc:cxnChg>
      </pc:sldChg>
      <pc:sldChg chg="addSp delSp modSp add del mod ord">
        <pc:chgData name="Laia Hoyos de la Cuesta" userId="fa3018a9-ffb6-42e9-9c45-c2d76da15afd" providerId="ADAL" clId="{AC90BFC6-3FC8-45C6-9117-7FEDF5891179}" dt="2023-10-19T07:10:09.857" v="8053" actId="20577"/>
        <pc:sldMkLst>
          <pc:docMk/>
          <pc:sldMk cId="2566643530" sldId="2147481468"/>
        </pc:sldMkLst>
        <pc:spChg chg="del">
          <ac:chgData name="Laia Hoyos de la Cuesta" userId="fa3018a9-ffb6-42e9-9c45-c2d76da15afd" providerId="ADAL" clId="{AC90BFC6-3FC8-45C6-9117-7FEDF5891179}" dt="2023-10-10T14:21:24.587" v="782" actId="478"/>
          <ac:spMkLst>
            <pc:docMk/>
            <pc:sldMk cId="2566643530" sldId="2147481468"/>
            <ac:spMk id="2" creationId="{35255B67-B415-E97D-CD35-1312EFAD8BE7}"/>
          </ac:spMkLst>
        </pc:spChg>
        <pc:spChg chg="del">
          <ac:chgData name="Laia Hoyos de la Cuesta" userId="fa3018a9-ffb6-42e9-9c45-c2d76da15afd" providerId="ADAL" clId="{AC90BFC6-3FC8-45C6-9117-7FEDF5891179}" dt="2023-10-10T14:21:21.897" v="781" actId="478"/>
          <ac:spMkLst>
            <pc:docMk/>
            <pc:sldMk cId="2566643530" sldId="2147481468"/>
            <ac:spMk id="5" creationId="{C3610937-E4ED-6CC3-5AEB-28B81A3FED74}"/>
          </ac:spMkLst>
        </pc:spChg>
        <pc:spChg chg="del">
          <ac:chgData name="Laia Hoyos de la Cuesta" userId="fa3018a9-ffb6-42e9-9c45-c2d76da15afd" providerId="ADAL" clId="{AC90BFC6-3FC8-45C6-9117-7FEDF5891179}" dt="2023-10-10T14:21:21.897" v="781" actId="478"/>
          <ac:spMkLst>
            <pc:docMk/>
            <pc:sldMk cId="2566643530" sldId="2147481468"/>
            <ac:spMk id="6" creationId="{129CED76-8302-DF58-CF2C-38E11B3BEAD7}"/>
          </ac:spMkLst>
        </pc:spChg>
        <pc:spChg chg="add del mod">
          <ac:chgData name="Laia Hoyos de la Cuesta" userId="fa3018a9-ffb6-42e9-9c45-c2d76da15afd" providerId="ADAL" clId="{AC90BFC6-3FC8-45C6-9117-7FEDF5891179}" dt="2023-10-10T14:22:02.547" v="813" actId="478"/>
          <ac:spMkLst>
            <pc:docMk/>
            <pc:sldMk cId="2566643530" sldId="2147481468"/>
            <ac:spMk id="7" creationId="{25429D9F-0C82-6DD5-28F0-BEFA44BAB7B4}"/>
          </ac:spMkLst>
        </pc:spChg>
        <pc:spChg chg="mod">
          <ac:chgData name="Laia Hoyos de la Cuesta" userId="fa3018a9-ffb6-42e9-9c45-c2d76da15afd" providerId="ADAL" clId="{AC90BFC6-3FC8-45C6-9117-7FEDF5891179}" dt="2023-10-11T11:58:18.101" v="4096"/>
          <ac:spMkLst>
            <pc:docMk/>
            <pc:sldMk cId="2566643530" sldId="2147481468"/>
            <ac:spMk id="8" creationId="{550F467F-D6B4-B3D2-D8D5-81DA81C2EDAE}"/>
          </ac:spMkLst>
        </pc:spChg>
        <pc:spChg chg="mod">
          <ac:chgData name="Laia Hoyos de la Cuesta" userId="fa3018a9-ffb6-42e9-9c45-c2d76da15afd" providerId="ADAL" clId="{AC90BFC6-3FC8-45C6-9117-7FEDF5891179}" dt="2023-10-19T07:10:09.857" v="8053" actId="20577"/>
          <ac:spMkLst>
            <pc:docMk/>
            <pc:sldMk cId="2566643530" sldId="2147481468"/>
            <ac:spMk id="9" creationId="{9865B35B-772E-307F-854C-4CB1335451F4}"/>
          </ac:spMkLst>
        </pc:spChg>
        <pc:spChg chg="del">
          <ac:chgData name="Laia Hoyos de la Cuesta" userId="fa3018a9-ffb6-42e9-9c45-c2d76da15afd" providerId="ADAL" clId="{AC90BFC6-3FC8-45C6-9117-7FEDF5891179}" dt="2023-10-10T14:21:33.488" v="786" actId="478"/>
          <ac:spMkLst>
            <pc:docMk/>
            <pc:sldMk cId="2566643530" sldId="2147481468"/>
            <ac:spMk id="10" creationId="{45B4D9F2-2E83-6ADE-65B7-9A97A3F09378}"/>
          </ac:spMkLst>
        </pc:spChg>
        <pc:spChg chg="del">
          <ac:chgData name="Laia Hoyos de la Cuesta" userId="fa3018a9-ffb6-42e9-9c45-c2d76da15afd" providerId="ADAL" clId="{AC90BFC6-3FC8-45C6-9117-7FEDF5891179}" dt="2023-10-10T14:21:21.897" v="781" actId="478"/>
          <ac:spMkLst>
            <pc:docMk/>
            <pc:sldMk cId="2566643530" sldId="2147481468"/>
            <ac:spMk id="11" creationId="{5867F796-4FEE-0708-EC94-A59FA315D836}"/>
          </ac:spMkLst>
        </pc:spChg>
        <pc:spChg chg="del">
          <ac:chgData name="Laia Hoyos de la Cuesta" userId="fa3018a9-ffb6-42e9-9c45-c2d76da15afd" providerId="ADAL" clId="{AC90BFC6-3FC8-45C6-9117-7FEDF5891179}" dt="2023-10-10T14:21:21.897" v="781" actId="478"/>
          <ac:spMkLst>
            <pc:docMk/>
            <pc:sldMk cId="2566643530" sldId="2147481468"/>
            <ac:spMk id="13" creationId="{767B7BCD-59EF-3884-5E8B-5045AA03F223}"/>
          </ac:spMkLst>
        </pc:spChg>
        <pc:spChg chg="add del mod">
          <ac:chgData name="Laia Hoyos de la Cuesta" userId="fa3018a9-ffb6-42e9-9c45-c2d76da15afd" providerId="ADAL" clId="{AC90BFC6-3FC8-45C6-9117-7FEDF5891179}" dt="2023-10-10T14:22:02.547" v="813" actId="478"/>
          <ac:spMkLst>
            <pc:docMk/>
            <pc:sldMk cId="2566643530" sldId="2147481468"/>
            <ac:spMk id="14" creationId="{9AB00B50-56E4-5D74-D981-E3C68A4AEED3}"/>
          </ac:spMkLst>
        </pc:spChg>
        <pc:spChg chg="add del mod">
          <ac:chgData name="Laia Hoyos de la Cuesta" userId="fa3018a9-ffb6-42e9-9c45-c2d76da15afd" providerId="ADAL" clId="{AC90BFC6-3FC8-45C6-9117-7FEDF5891179}" dt="2023-10-10T14:22:02.547" v="813" actId="478"/>
          <ac:spMkLst>
            <pc:docMk/>
            <pc:sldMk cId="2566643530" sldId="2147481468"/>
            <ac:spMk id="15" creationId="{92E2E046-5A86-D6DA-1A41-916A02164C82}"/>
          </ac:spMkLst>
        </pc:spChg>
        <pc:spChg chg="add del mod">
          <ac:chgData name="Laia Hoyos de la Cuesta" userId="fa3018a9-ffb6-42e9-9c45-c2d76da15afd" providerId="ADAL" clId="{AC90BFC6-3FC8-45C6-9117-7FEDF5891179}" dt="2023-10-10T14:22:02.547" v="813" actId="478"/>
          <ac:spMkLst>
            <pc:docMk/>
            <pc:sldMk cId="2566643530" sldId="2147481468"/>
            <ac:spMk id="16" creationId="{1C7C3384-3BCF-5E60-A75C-7AAA09FFA2FE}"/>
          </ac:spMkLst>
        </pc:spChg>
        <pc:spChg chg="add del mod">
          <ac:chgData name="Laia Hoyos de la Cuesta" userId="fa3018a9-ffb6-42e9-9c45-c2d76da15afd" providerId="ADAL" clId="{AC90BFC6-3FC8-45C6-9117-7FEDF5891179}" dt="2023-10-10T14:22:02.547" v="813" actId="478"/>
          <ac:spMkLst>
            <pc:docMk/>
            <pc:sldMk cId="2566643530" sldId="2147481468"/>
            <ac:spMk id="19" creationId="{B68B7AA4-148D-312C-C230-32E9D3FC4BAC}"/>
          </ac:spMkLst>
        </pc:spChg>
        <pc:spChg chg="del">
          <ac:chgData name="Laia Hoyos de la Cuesta" userId="fa3018a9-ffb6-42e9-9c45-c2d76da15afd" providerId="ADAL" clId="{AC90BFC6-3FC8-45C6-9117-7FEDF5891179}" dt="2023-10-10T14:21:21.897" v="781" actId="478"/>
          <ac:spMkLst>
            <pc:docMk/>
            <pc:sldMk cId="2566643530" sldId="2147481468"/>
            <ac:spMk id="20" creationId="{5E12B7E5-8F3E-292C-63EB-F22C80BEFE59}"/>
          </ac:spMkLst>
        </pc:spChg>
        <pc:spChg chg="add mod">
          <ac:chgData name="Laia Hoyos de la Cuesta" userId="fa3018a9-ffb6-42e9-9c45-c2d76da15afd" providerId="ADAL" clId="{AC90BFC6-3FC8-45C6-9117-7FEDF5891179}" dt="2023-10-10T14:54:28.038" v="1700" actId="14100"/>
          <ac:spMkLst>
            <pc:docMk/>
            <pc:sldMk cId="2566643530" sldId="2147481468"/>
            <ac:spMk id="22" creationId="{E946E79C-1E43-11C3-7B37-1CD2DE76B0E6}"/>
          </ac:spMkLst>
        </pc:spChg>
        <pc:spChg chg="del">
          <ac:chgData name="Laia Hoyos de la Cuesta" userId="fa3018a9-ffb6-42e9-9c45-c2d76da15afd" providerId="ADAL" clId="{AC90BFC6-3FC8-45C6-9117-7FEDF5891179}" dt="2023-10-10T14:21:21.897" v="781" actId="478"/>
          <ac:spMkLst>
            <pc:docMk/>
            <pc:sldMk cId="2566643530" sldId="2147481468"/>
            <ac:spMk id="26" creationId="{9FC69BFC-2DB4-3996-1E8D-5BB29D872895}"/>
          </ac:spMkLst>
        </pc:spChg>
        <pc:spChg chg="del">
          <ac:chgData name="Laia Hoyos de la Cuesta" userId="fa3018a9-ffb6-42e9-9c45-c2d76da15afd" providerId="ADAL" clId="{AC90BFC6-3FC8-45C6-9117-7FEDF5891179}" dt="2023-10-10T14:21:21.897" v="781" actId="478"/>
          <ac:spMkLst>
            <pc:docMk/>
            <pc:sldMk cId="2566643530" sldId="2147481468"/>
            <ac:spMk id="27" creationId="{9DC0BCD3-D8F3-44CF-E43D-3860DDA466D9}"/>
          </ac:spMkLst>
        </pc:spChg>
        <pc:spChg chg="del">
          <ac:chgData name="Laia Hoyos de la Cuesta" userId="fa3018a9-ffb6-42e9-9c45-c2d76da15afd" providerId="ADAL" clId="{AC90BFC6-3FC8-45C6-9117-7FEDF5891179}" dt="2023-10-10T14:21:21.897" v="781" actId="478"/>
          <ac:spMkLst>
            <pc:docMk/>
            <pc:sldMk cId="2566643530" sldId="2147481468"/>
            <ac:spMk id="28" creationId="{7D114399-7B3A-D70E-F716-8DD9FF686DB2}"/>
          </ac:spMkLst>
        </pc:spChg>
        <pc:spChg chg="add mod">
          <ac:chgData name="Laia Hoyos de la Cuesta" userId="fa3018a9-ffb6-42e9-9c45-c2d76da15afd" providerId="ADAL" clId="{AC90BFC6-3FC8-45C6-9117-7FEDF5891179}" dt="2023-10-10T14:54:20.390" v="1697" actId="1076"/>
          <ac:spMkLst>
            <pc:docMk/>
            <pc:sldMk cId="2566643530" sldId="2147481468"/>
            <ac:spMk id="29" creationId="{9F220F55-B6B9-B8B7-EB94-E99F730FC0AF}"/>
          </ac:spMkLst>
        </pc:spChg>
        <pc:spChg chg="del">
          <ac:chgData name="Laia Hoyos de la Cuesta" userId="fa3018a9-ffb6-42e9-9c45-c2d76da15afd" providerId="ADAL" clId="{AC90BFC6-3FC8-45C6-9117-7FEDF5891179}" dt="2023-10-10T14:21:21.897" v="781" actId="478"/>
          <ac:spMkLst>
            <pc:docMk/>
            <pc:sldMk cId="2566643530" sldId="2147481468"/>
            <ac:spMk id="31" creationId="{6B097B59-BCA3-DF4C-657A-3D2D5990216C}"/>
          </ac:spMkLst>
        </pc:spChg>
        <pc:spChg chg="del">
          <ac:chgData name="Laia Hoyos de la Cuesta" userId="fa3018a9-ffb6-42e9-9c45-c2d76da15afd" providerId="ADAL" clId="{AC90BFC6-3FC8-45C6-9117-7FEDF5891179}" dt="2023-10-10T14:21:21.897" v="781" actId="478"/>
          <ac:spMkLst>
            <pc:docMk/>
            <pc:sldMk cId="2566643530" sldId="2147481468"/>
            <ac:spMk id="33" creationId="{B4DDE833-2C17-CC95-6238-1521DEBE0054}"/>
          </ac:spMkLst>
        </pc:spChg>
        <pc:spChg chg="del">
          <ac:chgData name="Laia Hoyos de la Cuesta" userId="fa3018a9-ffb6-42e9-9c45-c2d76da15afd" providerId="ADAL" clId="{AC90BFC6-3FC8-45C6-9117-7FEDF5891179}" dt="2023-10-10T14:21:21.897" v="781" actId="478"/>
          <ac:spMkLst>
            <pc:docMk/>
            <pc:sldMk cId="2566643530" sldId="2147481468"/>
            <ac:spMk id="34" creationId="{91A0E838-C358-2348-EBA5-04BC24AE44F5}"/>
          </ac:spMkLst>
        </pc:spChg>
        <pc:spChg chg="del">
          <ac:chgData name="Laia Hoyos de la Cuesta" userId="fa3018a9-ffb6-42e9-9c45-c2d76da15afd" providerId="ADAL" clId="{AC90BFC6-3FC8-45C6-9117-7FEDF5891179}" dt="2023-10-10T14:21:21.897" v="781" actId="478"/>
          <ac:spMkLst>
            <pc:docMk/>
            <pc:sldMk cId="2566643530" sldId="2147481468"/>
            <ac:spMk id="35" creationId="{195E1D5A-6719-0913-C0EF-496F33971756}"/>
          </ac:spMkLst>
        </pc:spChg>
        <pc:spChg chg="add mod">
          <ac:chgData name="Laia Hoyos de la Cuesta" userId="fa3018a9-ffb6-42e9-9c45-c2d76da15afd" providerId="ADAL" clId="{AC90BFC6-3FC8-45C6-9117-7FEDF5891179}" dt="2023-10-10T14:22:06.976" v="815"/>
          <ac:spMkLst>
            <pc:docMk/>
            <pc:sldMk cId="2566643530" sldId="2147481468"/>
            <ac:spMk id="36" creationId="{758FFEC7-4FDB-46B5-DAC3-B3F46A08335B}"/>
          </ac:spMkLst>
        </pc:spChg>
        <pc:spChg chg="del">
          <ac:chgData name="Laia Hoyos de la Cuesta" userId="fa3018a9-ffb6-42e9-9c45-c2d76da15afd" providerId="ADAL" clId="{AC90BFC6-3FC8-45C6-9117-7FEDF5891179}" dt="2023-10-10T14:21:21.897" v="781" actId="478"/>
          <ac:spMkLst>
            <pc:docMk/>
            <pc:sldMk cId="2566643530" sldId="2147481468"/>
            <ac:spMk id="37" creationId="{ACD804C2-75D0-1F22-BAC9-0B425F3130B8}"/>
          </ac:spMkLst>
        </pc:spChg>
        <pc:spChg chg="del">
          <ac:chgData name="Laia Hoyos de la Cuesta" userId="fa3018a9-ffb6-42e9-9c45-c2d76da15afd" providerId="ADAL" clId="{AC90BFC6-3FC8-45C6-9117-7FEDF5891179}" dt="2023-10-10T14:21:21.897" v="781" actId="478"/>
          <ac:spMkLst>
            <pc:docMk/>
            <pc:sldMk cId="2566643530" sldId="2147481468"/>
            <ac:spMk id="38" creationId="{F83134B1-D14B-1194-248F-C7B9101ADE65}"/>
          </ac:spMkLst>
        </pc:spChg>
        <pc:spChg chg="del">
          <ac:chgData name="Laia Hoyos de la Cuesta" userId="fa3018a9-ffb6-42e9-9c45-c2d76da15afd" providerId="ADAL" clId="{AC90BFC6-3FC8-45C6-9117-7FEDF5891179}" dt="2023-10-10T14:21:21.897" v="781" actId="478"/>
          <ac:spMkLst>
            <pc:docMk/>
            <pc:sldMk cId="2566643530" sldId="2147481468"/>
            <ac:spMk id="39" creationId="{9FE03682-7BCF-D8E4-91FD-06EBB176CEA2}"/>
          </ac:spMkLst>
        </pc:spChg>
        <pc:spChg chg="add mod">
          <ac:chgData name="Laia Hoyos de la Cuesta" userId="fa3018a9-ffb6-42e9-9c45-c2d76da15afd" providerId="ADAL" clId="{AC90BFC6-3FC8-45C6-9117-7FEDF5891179}" dt="2023-10-10T14:22:06.976" v="815"/>
          <ac:spMkLst>
            <pc:docMk/>
            <pc:sldMk cId="2566643530" sldId="2147481468"/>
            <ac:spMk id="43" creationId="{8BEB0545-3AFE-3831-9FE5-00702A9860DA}"/>
          </ac:spMkLst>
        </pc:spChg>
        <pc:spChg chg="add del mod">
          <ac:chgData name="Laia Hoyos de la Cuesta" userId="fa3018a9-ffb6-42e9-9c45-c2d76da15afd" providerId="ADAL" clId="{AC90BFC6-3FC8-45C6-9117-7FEDF5891179}" dt="2023-10-10T14:53:56.867" v="1676" actId="478"/>
          <ac:spMkLst>
            <pc:docMk/>
            <pc:sldMk cId="2566643530" sldId="2147481468"/>
            <ac:spMk id="44" creationId="{5D58B0B9-27CF-E2F6-CD2D-9232281EE7ED}"/>
          </ac:spMkLst>
        </pc:spChg>
        <pc:spChg chg="add mod">
          <ac:chgData name="Laia Hoyos de la Cuesta" userId="fa3018a9-ffb6-42e9-9c45-c2d76da15afd" providerId="ADAL" clId="{AC90BFC6-3FC8-45C6-9117-7FEDF5891179}" dt="2023-10-11T11:58:23.373" v="4111" actId="20577"/>
          <ac:spMkLst>
            <pc:docMk/>
            <pc:sldMk cId="2566643530" sldId="2147481468"/>
            <ac:spMk id="49" creationId="{E75F5AD7-D277-46FF-70E2-F3491B7A88A7}"/>
          </ac:spMkLst>
        </pc:spChg>
        <pc:spChg chg="add mod">
          <ac:chgData name="Laia Hoyos de la Cuesta" userId="fa3018a9-ffb6-42e9-9c45-c2d76da15afd" providerId="ADAL" clId="{AC90BFC6-3FC8-45C6-9117-7FEDF5891179}" dt="2023-10-10T14:54:23.907" v="1699" actId="1076"/>
          <ac:spMkLst>
            <pc:docMk/>
            <pc:sldMk cId="2566643530" sldId="2147481468"/>
            <ac:spMk id="50" creationId="{FD6927AF-05C3-BCA8-AFF3-47C05AB2839B}"/>
          </ac:spMkLst>
        </pc:spChg>
        <pc:picChg chg="add del mod">
          <ac:chgData name="Laia Hoyos de la Cuesta" userId="fa3018a9-ffb6-42e9-9c45-c2d76da15afd" providerId="ADAL" clId="{AC90BFC6-3FC8-45C6-9117-7FEDF5891179}" dt="2023-10-10T14:22:02.547" v="813" actId="478"/>
          <ac:picMkLst>
            <pc:docMk/>
            <pc:sldMk cId="2566643530" sldId="2147481468"/>
            <ac:picMk id="17" creationId="{A04353F0-75D4-E572-75DB-603A2D326FEF}"/>
          </ac:picMkLst>
        </pc:picChg>
        <pc:picChg chg="add del mod">
          <ac:chgData name="Laia Hoyos de la Cuesta" userId="fa3018a9-ffb6-42e9-9c45-c2d76da15afd" providerId="ADAL" clId="{AC90BFC6-3FC8-45C6-9117-7FEDF5891179}" dt="2023-10-10T14:22:02.547" v="813" actId="478"/>
          <ac:picMkLst>
            <pc:docMk/>
            <pc:sldMk cId="2566643530" sldId="2147481468"/>
            <ac:picMk id="18" creationId="{B3E22FA8-B622-7129-4640-3D7DB36D2A6E}"/>
          </ac:picMkLst>
        </pc:picChg>
        <pc:picChg chg="add del mod">
          <ac:chgData name="Laia Hoyos de la Cuesta" userId="fa3018a9-ffb6-42e9-9c45-c2d76da15afd" providerId="ADAL" clId="{AC90BFC6-3FC8-45C6-9117-7FEDF5891179}" dt="2023-10-10T14:22:02.547" v="813" actId="478"/>
          <ac:picMkLst>
            <pc:docMk/>
            <pc:sldMk cId="2566643530" sldId="2147481468"/>
            <ac:picMk id="21" creationId="{AB2BC28A-16D4-13C1-2FEF-67FFC5991537}"/>
          </ac:picMkLst>
        </pc:picChg>
        <pc:picChg chg="add mod">
          <ac:chgData name="Laia Hoyos de la Cuesta" userId="fa3018a9-ffb6-42e9-9c45-c2d76da15afd" providerId="ADAL" clId="{AC90BFC6-3FC8-45C6-9117-7FEDF5891179}" dt="2023-10-10T14:22:06.976" v="815"/>
          <ac:picMkLst>
            <pc:docMk/>
            <pc:sldMk cId="2566643530" sldId="2147481468"/>
            <ac:picMk id="24" creationId="{70E17A81-7B38-79B7-CF21-9AF0CBC6F5E0}"/>
          </ac:picMkLst>
        </pc:picChg>
        <pc:picChg chg="add mod">
          <ac:chgData name="Laia Hoyos de la Cuesta" userId="fa3018a9-ffb6-42e9-9c45-c2d76da15afd" providerId="ADAL" clId="{AC90BFC6-3FC8-45C6-9117-7FEDF5891179}" dt="2023-10-10T14:22:06.976" v="815"/>
          <ac:picMkLst>
            <pc:docMk/>
            <pc:sldMk cId="2566643530" sldId="2147481468"/>
            <ac:picMk id="25" creationId="{E812EC6C-5E13-E2D8-F098-1162FACFD0E5}"/>
          </ac:picMkLst>
        </pc:picChg>
        <pc:picChg chg="add mod">
          <ac:chgData name="Laia Hoyos de la Cuesta" userId="fa3018a9-ffb6-42e9-9c45-c2d76da15afd" providerId="ADAL" clId="{AC90BFC6-3FC8-45C6-9117-7FEDF5891179}" dt="2023-10-10T14:22:06.976" v="815"/>
          <ac:picMkLst>
            <pc:docMk/>
            <pc:sldMk cId="2566643530" sldId="2147481468"/>
            <ac:picMk id="40" creationId="{3861396F-5F26-9BF2-8029-36D721BF85D3}"/>
          </ac:picMkLst>
        </pc:picChg>
        <pc:picChg chg="add mod">
          <ac:chgData name="Laia Hoyos de la Cuesta" userId="fa3018a9-ffb6-42e9-9c45-c2d76da15afd" providerId="ADAL" clId="{AC90BFC6-3FC8-45C6-9117-7FEDF5891179}" dt="2023-10-10T14:22:06.976" v="815"/>
          <ac:picMkLst>
            <pc:docMk/>
            <pc:sldMk cId="2566643530" sldId="2147481468"/>
            <ac:picMk id="41" creationId="{79031925-C323-28DD-0A83-BAB47D835A42}"/>
          </ac:picMkLst>
        </pc:picChg>
        <pc:picChg chg="add mod">
          <ac:chgData name="Laia Hoyos de la Cuesta" userId="fa3018a9-ffb6-42e9-9c45-c2d76da15afd" providerId="ADAL" clId="{AC90BFC6-3FC8-45C6-9117-7FEDF5891179}" dt="2023-10-10T14:22:06.976" v="815"/>
          <ac:picMkLst>
            <pc:docMk/>
            <pc:sldMk cId="2566643530" sldId="2147481468"/>
            <ac:picMk id="42" creationId="{B052DA3D-CF81-C8A0-943C-63D1FADA08EA}"/>
          </ac:picMkLst>
        </pc:picChg>
        <pc:picChg chg="add mod">
          <ac:chgData name="Laia Hoyos de la Cuesta" userId="fa3018a9-ffb6-42e9-9c45-c2d76da15afd" providerId="ADAL" clId="{AC90BFC6-3FC8-45C6-9117-7FEDF5891179}" dt="2023-10-10T14:22:06.976" v="815"/>
          <ac:picMkLst>
            <pc:docMk/>
            <pc:sldMk cId="2566643530" sldId="2147481468"/>
            <ac:picMk id="45" creationId="{151B5D88-1FEF-C0C5-6B8D-FC20593012A5}"/>
          </ac:picMkLst>
        </pc:picChg>
        <pc:picChg chg="add mod">
          <ac:chgData name="Laia Hoyos de la Cuesta" userId="fa3018a9-ffb6-42e9-9c45-c2d76da15afd" providerId="ADAL" clId="{AC90BFC6-3FC8-45C6-9117-7FEDF5891179}" dt="2023-10-10T14:22:06.976" v="815"/>
          <ac:picMkLst>
            <pc:docMk/>
            <pc:sldMk cId="2566643530" sldId="2147481468"/>
            <ac:picMk id="46" creationId="{00537F5A-9D12-04B7-8D13-BFA11903479C}"/>
          </ac:picMkLst>
        </pc:picChg>
        <pc:picChg chg="add mod">
          <ac:chgData name="Laia Hoyos de la Cuesta" userId="fa3018a9-ffb6-42e9-9c45-c2d76da15afd" providerId="ADAL" clId="{AC90BFC6-3FC8-45C6-9117-7FEDF5891179}" dt="2023-10-10T14:22:06.976" v="815"/>
          <ac:picMkLst>
            <pc:docMk/>
            <pc:sldMk cId="2566643530" sldId="2147481468"/>
            <ac:picMk id="47" creationId="{E6A1959C-2555-310D-428F-310222C9CED5}"/>
          </ac:picMkLst>
        </pc:picChg>
        <pc:picChg chg="add mod">
          <ac:chgData name="Laia Hoyos de la Cuesta" userId="fa3018a9-ffb6-42e9-9c45-c2d76da15afd" providerId="ADAL" clId="{AC90BFC6-3FC8-45C6-9117-7FEDF5891179}" dt="2023-10-10T14:22:06.976" v="815"/>
          <ac:picMkLst>
            <pc:docMk/>
            <pc:sldMk cId="2566643530" sldId="2147481468"/>
            <ac:picMk id="48" creationId="{A8BFDC84-36CF-C7B6-62CB-F83499812D58}"/>
          </ac:picMkLst>
        </pc:picChg>
        <pc:picChg chg="del">
          <ac:chgData name="Laia Hoyos de la Cuesta" userId="fa3018a9-ffb6-42e9-9c45-c2d76da15afd" providerId="ADAL" clId="{AC90BFC6-3FC8-45C6-9117-7FEDF5891179}" dt="2023-10-10T14:21:21.897" v="781" actId="478"/>
          <ac:picMkLst>
            <pc:docMk/>
            <pc:sldMk cId="2566643530" sldId="2147481468"/>
            <ac:picMk id="2050" creationId="{F165541C-2AD8-9254-366A-0D088CFC48CF}"/>
          </ac:picMkLst>
        </pc:picChg>
        <pc:cxnChg chg="del">
          <ac:chgData name="Laia Hoyos de la Cuesta" userId="fa3018a9-ffb6-42e9-9c45-c2d76da15afd" providerId="ADAL" clId="{AC90BFC6-3FC8-45C6-9117-7FEDF5891179}" dt="2023-10-10T14:21:21.897" v="781" actId="478"/>
          <ac:cxnSpMkLst>
            <pc:docMk/>
            <pc:sldMk cId="2566643530" sldId="2147481468"/>
            <ac:cxnSpMk id="4" creationId="{74863D98-C849-1785-49F4-0C6DF8CBEFD3}"/>
          </ac:cxnSpMkLst>
        </pc:cxnChg>
        <pc:cxnChg chg="del">
          <ac:chgData name="Laia Hoyos de la Cuesta" userId="fa3018a9-ffb6-42e9-9c45-c2d76da15afd" providerId="ADAL" clId="{AC90BFC6-3FC8-45C6-9117-7FEDF5891179}" dt="2023-10-10T14:21:21.897" v="781" actId="478"/>
          <ac:cxnSpMkLst>
            <pc:docMk/>
            <pc:sldMk cId="2566643530" sldId="2147481468"/>
            <ac:cxnSpMk id="12" creationId="{EAD549F1-90CF-3B27-745A-7DB12D8DB780}"/>
          </ac:cxnSpMkLst>
        </pc:cxnChg>
        <pc:cxnChg chg="del">
          <ac:chgData name="Laia Hoyos de la Cuesta" userId="fa3018a9-ffb6-42e9-9c45-c2d76da15afd" providerId="ADAL" clId="{AC90BFC6-3FC8-45C6-9117-7FEDF5891179}" dt="2023-10-10T14:21:21.897" v="781" actId="478"/>
          <ac:cxnSpMkLst>
            <pc:docMk/>
            <pc:sldMk cId="2566643530" sldId="2147481468"/>
            <ac:cxnSpMk id="23" creationId="{75C36FE1-06DC-7734-0FF5-7D0A7E3D4FBB}"/>
          </ac:cxnSpMkLst>
        </pc:cxnChg>
        <pc:cxnChg chg="del">
          <ac:chgData name="Laia Hoyos de la Cuesta" userId="fa3018a9-ffb6-42e9-9c45-c2d76da15afd" providerId="ADAL" clId="{AC90BFC6-3FC8-45C6-9117-7FEDF5891179}" dt="2023-10-10T14:21:21.897" v="781" actId="478"/>
          <ac:cxnSpMkLst>
            <pc:docMk/>
            <pc:sldMk cId="2566643530" sldId="2147481468"/>
            <ac:cxnSpMk id="30" creationId="{2F03C4D2-3C63-2A44-9A15-050F8A300E69}"/>
          </ac:cxnSpMkLst>
        </pc:cxnChg>
        <pc:cxnChg chg="del">
          <ac:chgData name="Laia Hoyos de la Cuesta" userId="fa3018a9-ffb6-42e9-9c45-c2d76da15afd" providerId="ADAL" clId="{AC90BFC6-3FC8-45C6-9117-7FEDF5891179}" dt="2023-10-10T14:21:21.897" v="781" actId="478"/>
          <ac:cxnSpMkLst>
            <pc:docMk/>
            <pc:sldMk cId="2566643530" sldId="2147481468"/>
            <ac:cxnSpMk id="32" creationId="{B1EE35F8-6E5B-C4EF-8896-FB2EA1590A71}"/>
          </ac:cxnSpMkLst>
        </pc:cxnChg>
      </pc:sldChg>
      <pc:sldChg chg="addSp delSp modSp add del mod ord modShow">
        <pc:chgData name="Laia Hoyos de la Cuesta" userId="fa3018a9-ffb6-42e9-9c45-c2d76da15afd" providerId="ADAL" clId="{AC90BFC6-3FC8-45C6-9117-7FEDF5891179}" dt="2023-10-11T11:55:56.128" v="4034"/>
        <pc:sldMkLst>
          <pc:docMk/>
          <pc:sldMk cId="2685790845" sldId="2147481469"/>
        </pc:sldMkLst>
        <pc:picChg chg="del">
          <ac:chgData name="Laia Hoyos de la Cuesta" userId="fa3018a9-ffb6-42e9-9c45-c2d76da15afd" providerId="ADAL" clId="{AC90BFC6-3FC8-45C6-9117-7FEDF5891179}" dt="2023-10-11T08:55:04.814" v="3455" actId="478"/>
          <ac:picMkLst>
            <pc:docMk/>
            <pc:sldMk cId="2685790845" sldId="2147481469"/>
            <ac:picMk id="3" creationId="{7C140575-3CDA-4C00-9BD5-5FE3BAAA47B7}"/>
          </ac:picMkLst>
        </pc:picChg>
        <pc:picChg chg="add mod modCrop">
          <ac:chgData name="Laia Hoyos de la Cuesta" userId="fa3018a9-ffb6-42e9-9c45-c2d76da15afd" providerId="ADAL" clId="{AC90BFC6-3FC8-45C6-9117-7FEDF5891179}" dt="2023-10-11T08:55:15.702" v="3459" actId="14100"/>
          <ac:picMkLst>
            <pc:docMk/>
            <pc:sldMk cId="2685790845" sldId="2147481469"/>
            <ac:picMk id="4" creationId="{F5D78A76-21EF-51AB-A14D-A5C3268E1676}"/>
          </ac:picMkLst>
        </pc:picChg>
      </pc:sldChg>
      <pc:sldChg chg="add del ord">
        <pc:chgData name="Laia Hoyos de la Cuesta" userId="fa3018a9-ffb6-42e9-9c45-c2d76da15afd" providerId="ADAL" clId="{AC90BFC6-3FC8-45C6-9117-7FEDF5891179}" dt="2023-10-10T13:51:18.539" v="126" actId="47"/>
        <pc:sldMkLst>
          <pc:docMk/>
          <pc:sldMk cId="2012211127" sldId="2147481474"/>
        </pc:sldMkLst>
      </pc:sldChg>
      <pc:sldChg chg="addSp delSp modSp add del mod ord delCm modCm">
        <pc:chgData name="Laia Hoyos de la Cuesta" userId="fa3018a9-ffb6-42e9-9c45-c2d76da15afd" providerId="ADAL" clId="{AC90BFC6-3FC8-45C6-9117-7FEDF5891179}" dt="2023-10-19T09:25:57.346" v="8067" actId="14100"/>
        <pc:sldMkLst>
          <pc:docMk/>
          <pc:sldMk cId="2414840412" sldId="2147481474"/>
        </pc:sldMkLst>
        <pc:spChg chg="add del mod">
          <ac:chgData name="Laia Hoyos de la Cuesta" userId="fa3018a9-ffb6-42e9-9c45-c2d76da15afd" providerId="ADAL" clId="{AC90BFC6-3FC8-45C6-9117-7FEDF5891179}" dt="2023-10-11T07:09:17.685" v="3123"/>
          <ac:spMkLst>
            <pc:docMk/>
            <pc:sldMk cId="2414840412" sldId="2147481474"/>
            <ac:spMk id="2" creationId="{2E029F13-71EC-3E9D-A1BF-5DEEB2DD5D18}"/>
          </ac:spMkLst>
        </pc:spChg>
        <pc:spChg chg="add del mod">
          <ac:chgData name="Laia Hoyos de la Cuesta" userId="fa3018a9-ffb6-42e9-9c45-c2d76da15afd" providerId="ADAL" clId="{AC90BFC6-3FC8-45C6-9117-7FEDF5891179}" dt="2023-10-10T14:32:56.980" v="1202" actId="478"/>
          <ac:spMkLst>
            <pc:docMk/>
            <pc:sldMk cId="2414840412" sldId="2147481474"/>
            <ac:spMk id="2" creationId="{70CB1E91-78B4-95B8-1AFD-7D512600FDD8}"/>
          </ac:spMkLst>
        </pc:spChg>
        <pc:spChg chg="add del mod">
          <ac:chgData name="Laia Hoyos de la Cuesta" userId="fa3018a9-ffb6-42e9-9c45-c2d76da15afd" providerId="ADAL" clId="{AC90BFC6-3FC8-45C6-9117-7FEDF5891179}" dt="2023-10-11T07:09:03.745" v="3118" actId="478"/>
          <ac:spMkLst>
            <pc:docMk/>
            <pc:sldMk cId="2414840412" sldId="2147481474"/>
            <ac:spMk id="3" creationId="{F379CCA2-2857-B830-C79D-EEDA3CF0D6FC}"/>
          </ac:spMkLst>
        </pc:spChg>
        <pc:spChg chg="add del mod">
          <ac:chgData name="Laia Hoyos de la Cuesta" userId="fa3018a9-ffb6-42e9-9c45-c2d76da15afd" providerId="ADAL" clId="{AC90BFC6-3FC8-45C6-9117-7FEDF5891179}" dt="2023-10-18T09:14:42.189" v="8041" actId="478"/>
          <ac:spMkLst>
            <pc:docMk/>
            <pc:sldMk cId="2414840412" sldId="2147481474"/>
            <ac:spMk id="4" creationId="{7E568ECF-53B5-8001-6B8C-43D87F81DBFE}"/>
          </ac:spMkLst>
        </pc:spChg>
        <pc:spChg chg="add del mod">
          <ac:chgData name="Laia Hoyos de la Cuesta" userId="fa3018a9-ffb6-42e9-9c45-c2d76da15afd" providerId="ADAL" clId="{AC90BFC6-3FC8-45C6-9117-7FEDF5891179}" dt="2023-10-11T07:09:17.685" v="3123"/>
          <ac:spMkLst>
            <pc:docMk/>
            <pc:sldMk cId="2414840412" sldId="2147481474"/>
            <ac:spMk id="4" creationId="{EA711A61-9A7C-C5D1-B613-4C14CD24CCD2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5" creationId="{56783DE0-172F-856F-81A1-3F81E2A4322B}"/>
          </ac:spMkLst>
        </pc:spChg>
        <pc:spChg chg="add del mod">
          <ac:chgData name="Laia Hoyos de la Cuesta" userId="fa3018a9-ffb6-42e9-9c45-c2d76da15afd" providerId="ADAL" clId="{AC90BFC6-3FC8-45C6-9117-7FEDF5891179}" dt="2023-10-11T07:09:17.685" v="3123"/>
          <ac:spMkLst>
            <pc:docMk/>
            <pc:sldMk cId="2414840412" sldId="2147481474"/>
            <ac:spMk id="5" creationId="{6D2BD34F-4A45-8092-F2C0-2A2C6E25B15B}"/>
          </ac:spMkLst>
        </pc:spChg>
        <pc:spChg chg="add del mod">
          <ac:chgData name="Laia Hoyos de la Cuesta" userId="fa3018a9-ffb6-42e9-9c45-c2d76da15afd" providerId="ADAL" clId="{AC90BFC6-3FC8-45C6-9117-7FEDF5891179}" dt="2023-10-11T07:09:17.685" v="3123"/>
          <ac:spMkLst>
            <pc:docMk/>
            <pc:sldMk cId="2414840412" sldId="2147481474"/>
            <ac:spMk id="6" creationId="{1D13C546-F101-0407-A848-094DA830B8C4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7" creationId="{424EC3D2-FD1A-5338-46BC-F099E23C022B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9" creationId="{BDA334DE-0C59-0589-29A4-28D3988CADF7}"/>
          </ac:spMkLst>
        </pc:spChg>
        <pc:spChg chg="add del mod">
          <ac:chgData name="Laia Hoyos de la Cuesta" userId="fa3018a9-ffb6-42e9-9c45-c2d76da15afd" providerId="ADAL" clId="{AC90BFC6-3FC8-45C6-9117-7FEDF5891179}" dt="2023-10-11T07:09:17.685" v="3123"/>
          <ac:spMkLst>
            <pc:docMk/>
            <pc:sldMk cId="2414840412" sldId="2147481474"/>
            <ac:spMk id="11" creationId="{AD60974C-A5F0-8AF1-AC4C-2EB4EE7B8503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11" creationId="{F83FCA24-5CC3-D3BC-272D-D9361690922F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12" creationId="{B7E24FA7-EFA0-36DC-2ED8-74D3CDFDE4BA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13" creationId="{446775ED-4C67-5F3E-8E6F-49690E540CFF}"/>
          </ac:spMkLst>
        </pc:spChg>
        <pc:spChg chg="add del mod">
          <ac:chgData name="Laia Hoyos de la Cuesta" userId="fa3018a9-ffb6-42e9-9c45-c2d76da15afd" providerId="ADAL" clId="{AC90BFC6-3FC8-45C6-9117-7FEDF5891179}" dt="2023-10-11T07:09:17.685" v="3123"/>
          <ac:spMkLst>
            <pc:docMk/>
            <pc:sldMk cId="2414840412" sldId="2147481474"/>
            <ac:spMk id="13" creationId="{D5C132AC-21BE-84F2-77F0-94CCBC38FE63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15" creationId="{7C221D9C-02F9-5831-0FB9-3A24B73F0551}"/>
          </ac:spMkLst>
        </pc:spChg>
        <pc:spChg chg="add mod ord">
          <ac:chgData name="Laia Hoyos de la Cuesta" userId="fa3018a9-ffb6-42e9-9c45-c2d76da15afd" providerId="ADAL" clId="{AC90BFC6-3FC8-45C6-9117-7FEDF5891179}" dt="2023-10-18T09:14:22.023" v="8031" actId="167"/>
          <ac:spMkLst>
            <pc:docMk/>
            <pc:sldMk cId="2414840412" sldId="2147481474"/>
            <ac:spMk id="16" creationId="{8D956D84-E56E-0EBE-9B0B-1FCC47E99417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16" creationId="{9797D7BB-BEB9-9D22-86D4-E56016CB7B53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17" creationId="{30CEDCFF-6B5C-898D-36DA-7BD48709935A}"/>
          </ac:spMkLst>
        </pc:spChg>
        <pc:spChg chg="add mod">
          <ac:chgData name="Laia Hoyos de la Cuesta" userId="fa3018a9-ffb6-42e9-9c45-c2d76da15afd" providerId="ADAL" clId="{AC90BFC6-3FC8-45C6-9117-7FEDF5891179}" dt="2023-10-11T07:09:17.702" v="3124"/>
          <ac:spMkLst>
            <pc:docMk/>
            <pc:sldMk cId="2414840412" sldId="2147481474"/>
            <ac:spMk id="17" creationId="{75AEB82E-56FE-B48A-0A67-4D6CC822EBB6}"/>
          </ac:spMkLst>
        </pc:spChg>
        <pc:spChg chg="add del mod">
          <ac:chgData name="Laia Hoyos de la Cuesta" userId="fa3018a9-ffb6-42e9-9c45-c2d76da15afd" providerId="ADAL" clId="{AC90BFC6-3FC8-45C6-9117-7FEDF5891179}" dt="2023-10-11T13:56:22.249" v="4750" actId="478"/>
          <ac:spMkLst>
            <pc:docMk/>
            <pc:sldMk cId="2414840412" sldId="2147481474"/>
            <ac:spMk id="18" creationId="{28C2FA5E-DC4C-F53A-2889-912A67F1C396}"/>
          </ac:spMkLst>
        </pc:spChg>
        <pc:spChg chg="add mod">
          <ac:chgData name="Laia Hoyos de la Cuesta" userId="fa3018a9-ffb6-42e9-9c45-c2d76da15afd" providerId="ADAL" clId="{AC90BFC6-3FC8-45C6-9117-7FEDF5891179}" dt="2023-10-11T07:09:17.702" v="3124"/>
          <ac:spMkLst>
            <pc:docMk/>
            <pc:sldMk cId="2414840412" sldId="2147481474"/>
            <ac:spMk id="19" creationId="{141C1C1E-0637-20FF-B197-BE2D5E1DC364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19" creationId="{850B20C6-67FE-DF1E-03FE-439AAF9CECBE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21" creationId="{22166C1F-34CB-39B1-7EF9-0F6C5976AFA9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23" creationId="{C563A256-9F0F-FCCB-F6A1-943EE2107B21}"/>
          </ac:spMkLst>
        </pc:spChg>
        <pc:spChg chg="add mod">
          <ac:chgData name="Laia Hoyos de la Cuesta" userId="fa3018a9-ffb6-42e9-9c45-c2d76da15afd" providerId="ADAL" clId="{AC90BFC6-3FC8-45C6-9117-7FEDF5891179}" dt="2023-10-11T07:09:17.702" v="3124"/>
          <ac:spMkLst>
            <pc:docMk/>
            <pc:sldMk cId="2414840412" sldId="2147481474"/>
            <ac:spMk id="25" creationId="{C65E2180-C2BB-30EF-D04E-AC2ADB59E716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26" creationId="{59CDAFC5-3AA6-5A3C-F7FB-67FD18A2A3DD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27" creationId="{9A0B112E-6814-BB16-DD62-BA1EA0C8EB1E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28" creationId="{830DE6FC-777D-2D24-9579-FB971BEA5C2C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30" creationId="{042E0657-5D74-7A15-14D1-B58313993468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31" creationId="{02FFD254-6C69-8189-2DD8-B6A0B8596058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32" creationId="{B70BB4F4-6585-C2C4-EF1F-40EA46432BCC}"/>
          </ac:spMkLst>
        </pc:spChg>
        <pc:spChg chg="add del mod">
          <ac:chgData name="Laia Hoyos de la Cuesta" userId="fa3018a9-ffb6-42e9-9c45-c2d76da15afd" providerId="ADAL" clId="{AC90BFC6-3FC8-45C6-9117-7FEDF5891179}" dt="2023-10-11T07:09:20.417" v="3126" actId="478"/>
          <ac:spMkLst>
            <pc:docMk/>
            <pc:sldMk cId="2414840412" sldId="2147481474"/>
            <ac:spMk id="32" creationId="{C2396CE5-BF8B-A74A-CB26-A9150B6E6167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35" creationId="{1BD34D59-2ECD-D234-2494-5B8518B7BE47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36" creationId="{7512C0FB-8C66-38DC-35BA-D544DADA91D3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38" creationId="{E1B51FB5-FC0B-B55E-BC92-1816AEC56038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39" creationId="{EC2DAF09-13AF-9D22-F594-BAB385AF33F7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41" creationId="{BC2A3005-B9C4-B635-2C72-A2DB97201211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42" creationId="{B195AC5C-ABCB-2F1A-BEDF-71E5CAC67E87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44" creationId="{F0FB6C52-F288-7936-4B64-8EBD438BDEE7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45" creationId="{E0F8CCB5-D8B7-2BBF-3821-3396A57090B3}"/>
          </ac:spMkLst>
        </pc:spChg>
        <pc:spChg chg="add del mod">
          <ac:chgData name="Laia Hoyos de la Cuesta" userId="fa3018a9-ffb6-42e9-9c45-c2d76da15afd" providerId="ADAL" clId="{AC90BFC6-3FC8-45C6-9117-7FEDF5891179}" dt="2023-10-11T07:09:03.745" v="3118" actId="478"/>
          <ac:spMkLst>
            <pc:docMk/>
            <pc:sldMk cId="2414840412" sldId="2147481474"/>
            <ac:spMk id="46" creationId="{F09649C3-C00E-5647-CDD9-835CE2FF1A6E}"/>
          </ac:spMkLst>
        </pc:spChg>
        <pc:spChg chg="add del mod">
          <ac:chgData name="Laia Hoyos de la Cuesta" userId="fa3018a9-ffb6-42e9-9c45-c2d76da15afd" providerId="ADAL" clId="{AC90BFC6-3FC8-45C6-9117-7FEDF5891179}" dt="2023-10-11T07:09:03.745" v="3118" actId="478"/>
          <ac:spMkLst>
            <pc:docMk/>
            <pc:sldMk cId="2414840412" sldId="2147481474"/>
            <ac:spMk id="48" creationId="{7D4F0EA5-A581-FE87-A2BF-518CC039CDA3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50" creationId="{22933B6A-703B-BD5B-7541-BEBF08C2794B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52" creationId="{F8924B73-C014-CD26-ECDC-EF21EEBCBB9A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54" creationId="{23160EB5-B980-0851-1F7B-DC34A4CBE096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56" creationId="{C6AD9F63-47B7-3D68-7903-9ECD303688A4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57" creationId="{8F420525-4F10-0CB5-57AA-DC5433D98DC8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60" creationId="{B6304B1A-2BE6-6140-DBF4-5AFA602A797B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62" creationId="{0A337D0B-F571-6AF9-04E1-B27165BC78ED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63" creationId="{CBC9E5C1-F668-44A4-9D7C-E163CD57FA6B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64" creationId="{D3D42733-FA6D-EF3F-58C4-A40F16A1A004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66" creationId="{872E275C-4BD7-0EDC-A63A-1113DEA8E9BC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69" creationId="{52755006-7990-3675-6F6B-3A28C2D5E5E2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70" creationId="{78323E07-C03D-9B5C-EC56-F1DA50DA808F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71" creationId="{A2A2BAE2-41BF-F42E-CBE5-8EF2E2E40341}"/>
          </ac:spMkLst>
        </pc:spChg>
        <pc:spChg chg="add del mod">
          <ac:chgData name="Laia Hoyos de la Cuesta" userId="fa3018a9-ffb6-42e9-9c45-c2d76da15afd" providerId="ADAL" clId="{AC90BFC6-3FC8-45C6-9117-7FEDF5891179}" dt="2023-10-11T07:09:03.745" v="3118" actId="478"/>
          <ac:spMkLst>
            <pc:docMk/>
            <pc:sldMk cId="2414840412" sldId="2147481474"/>
            <ac:spMk id="72" creationId="{6EDB0734-AB4D-6889-B778-F945FB3E0192}"/>
          </ac:spMkLst>
        </pc:spChg>
        <pc:spChg chg="add del mod">
          <ac:chgData name="Laia Hoyos de la Cuesta" userId="fa3018a9-ffb6-42e9-9c45-c2d76da15afd" providerId="ADAL" clId="{AC90BFC6-3FC8-45C6-9117-7FEDF5891179}" dt="2023-10-11T07:09:05.664" v="3119" actId="478"/>
          <ac:spMkLst>
            <pc:docMk/>
            <pc:sldMk cId="2414840412" sldId="2147481474"/>
            <ac:spMk id="73" creationId="{7918DB01-5566-8289-BBB9-5872DE369DC5}"/>
          </ac:spMkLst>
        </pc:spChg>
        <pc:spChg chg="add del mod">
          <ac:chgData name="Laia Hoyos de la Cuesta" userId="fa3018a9-ffb6-42e9-9c45-c2d76da15afd" providerId="ADAL" clId="{AC90BFC6-3FC8-45C6-9117-7FEDF5891179}" dt="2023-10-11T07:09:03.745" v="3118" actId="478"/>
          <ac:spMkLst>
            <pc:docMk/>
            <pc:sldMk cId="2414840412" sldId="2147481474"/>
            <ac:spMk id="74" creationId="{A1C74CDD-5FB9-9051-9856-147E93E7A706}"/>
          </ac:spMkLst>
        </pc:spChg>
        <pc:spChg chg="add del mod">
          <ac:chgData name="Laia Hoyos de la Cuesta" userId="fa3018a9-ffb6-42e9-9c45-c2d76da15afd" providerId="ADAL" clId="{AC90BFC6-3FC8-45C6-9117-7FEDF5891179}" dt="2023-10-11T07:09:03.745" v="3118" actId="478"/>
          <ac:spMkLst>
            <pc:docMk/>
            <pc:sldMk cId="2414840412" sldId="2147481474"/>
            <ac:spMk id="75" creationId="{CF9FF227-CDB2-5897-FBF0-9FA5A8D7DAFB}"/>
          </ac:spMkLst>
        </pc:spChg>
        <pc:spChg chg="add del mod">
          <ac:chgData name="Laia Hoyos de la Cuesta" userId="fa3018a9-ffb6-42e9-9c45-c2d76da15afd" providerId="ADAL" clId="{AC90BFC6-3FC8-45C6-9117-7FEDF5891179}" dt="2023-10-11T07:09:03.745" v="3118" actId="478"/>
          <ac:spMkLst>
            <pc:docMk/>
            <pc:sldMk cId="2414840412" sldId="2147481474"/>
            <ac:spMk id="77" creationId="{1D3FBF19-0459-0013-0D95-DA586A3C7966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81" creationId="{EE430F8A-50BB-3582-7F4D-CC34F87BE10C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82" creationId="{285FEBBE-BE25-A295-85E0-15AFDFF970E4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83" creationId="{CD6D98B9-93AA-837C-E75F-FAC25858E0F3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84" creationId="{ABFBFFB2-D6D5-625A-0052-DFB1E888095C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85" creationId="{C053DA40-3272-4657-9784-A3BA70FA93E7}"/>
          </ac:spMkLst>
        </pc:spChg>
        <pc:spChg chg="add del mod">
          <ac:chgData name="Laia Hoyos de la Cuesta" userId="fa3018a9-ffb6-42e9-9c45-c2d76da15afd" providerId="ADAL" clId="{AC90BFC6-3FC8-45C6-9117-7FEDF5891179}" dt="2023-10-11T13:56:25.418" v="4753"/>
          <ac:spMkLst>
            <pc:docMk/>
            <pc:sldMk cId="2414840412" sldId="2147481474"/>
            <ac:spMk id="88" creationId="{825C757D-311D-0845-0A20-6D6ACE864FA3}"/>
          </ac:spMkLst>
        </pc:spChg>
        <pc:spChg chg="add del mod">
          <ac:chgData name="Laia Hoyos de la Cuesta" userId="fa3018a9-ffb6-42e9-9c45-c2d76da15afd" providerId="ADAL" clId="{AC90BFC6-3FC8-45C6-9117-7FEDF5891179}" dt="2023-10-11T13:56:25.418" v="4753"/>
          <ac:spMkLst>
            <pc:docMk/>
            <pc:sldMk cId="2414840412" sldId="2147481474"/>
            <ac:spMk id="90" creationId="{400A2C22-C85B-C677-57DC-B7B1C6095459}"/>
          </ac:spMkLst>
        </pc:spChg>
        <pc:spChg chg="add mod">
          <ac:chgData name="Laia Hoyos de la Cuesta" userId="fa3018a9-ffb6-42e9-9c45-c2d76da15afd" providerId="ADAL" clId="{AC90BFC6-3FC8-45C6-9117-7FEDF5891179}" dt="2023-10-11T13:56:33.845" v="4760" actId="20577"/>
          <ac:spMkLst>
            <pc:docMk/>
            <pc:sldMk cId="2414840412" sldId="2147481474"/>
            <ac:spMk id="92" creationId="{CA03A84D-F6BD-63E1-C8D0-8705DFFD2DD1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92" creationId="{FEFB02EB-F53F-3AFF-5C51-FF9D7FB383D8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93" creationId="{3AE7ACEC-B141-D26C-03A1-5D7527BE3588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94" creationId="{1C105BDA-FAB0-49D2-7443-BAC17D5CBA78}"/>
          </ac:spMkLst>
        </pc:spChg>
        <pc:spChg chg="add mod">
          <ac:chgData name="Laia Hoyos de la Cuesta" userId="fa3018a9-ffb6-42e9-9c45-c2d76da15afd" providerId="ADAL" clId="{AC90BFC6-3FC8-45C6-9117-7FEDF5891179}" dt="2023-10-19T09:25:57.346" v="8067" actId="14100"/>
          <ac:spMkLst>
            <pc:docMk/>
            <pc:sldMk cId="2414840412" sldId="2147481474"/>
            <ac:spMk id="94" creationId="{DE69DE53-1CDD-2C3B-196E-E9CDC3C1A5A8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95" creationId="{F158517B-9CF8-B9E4-CB6F-558EDE595671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96" creationId="{94FD68B1-6EAE-CC73-16DD-256263348D94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99" creationId="{D02ED728-7209-DC9E-C799-47694F86ECDD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100" creationId="{3D543347-5452-4B89-7D78-64E589C313C0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103" creationId="{DD13496B-A40E-32A3-5094-567854F52DDC}"/>
          </ac:spMkLst>
        </pc:spChg>
        <pc:spChg chg="del">
          <ac:chgData name="Laia Hoyos de la Cuesta" userId="fa3018a9-ffb6-42e9-9c45-c2d76da15afd" providerId="ADAL" clId="{AC90BFC6-3FC8-45C6-9117-7FEDF5891179}" dt="2023-10-10T14:05:47.836" v="186" actId="478"/>
          <ac:spMkLst>
            <pc:docMk/>
            <pc:sldMk cId="2414840412" sldId="2147481474"/>
            <ac:spMk id="105" creationId="{1B61CB64-2027-A887-0B04-1DDDC20FD0BC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06" creationId="{EFA619D6-4030-17C4-EC7C-5AB05C9C6A2D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07" creationId="{9C783B48-41B9-FEDA-AF3F-9C103C902E0A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08" creationId="{F23B0BD9-534C-E060-EF57-8BFBB8D6F08F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11" creationId="{D7CB3B3A-D0BF-5C1A-41B8-E1BA2FBAA57F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13" creationId="{F8E54E35-4280-F76E-1EBE-E0A19DC8E33E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14" creationId="{28FD3FCD-B0B3-DE60-9CDC-89C10A8333E5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18" creationId="{31DF5132-31D2-3C10-6A3B-B0AA28D3D39C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20" creationId="{F50F3B75-504B-9FDC-1F47-7EA8995D496C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21" creationId="{107EEB2C-092A-38AE-3792-167A47214E0D}"/>
          </ac:spMkLst>
        </pc:spChg>
        <pc:spChg chg="add del mod">
          <ac:chgData name="Laia Hoyos de la Cuesta" userId="fa3018a9-ffb6-42e9-9c45-c2d76da15afd" providerId="ADAL" clId="{AC90BFC6-3FC8-45C6-9117-7FEDF5891179}" dt="2023-10-11T07:09:03.745" v="3118" actId="478"/>
          <ac:spMkLst>
            <pc:docMk/>
            <pc:sldMk cId="2414840412" sldId="2147481474"/>
            <ac:spMk id="123" creationId="{03A892F8-CB6D-DE6B-F5D2-5AD45352939A}"/>
          </ac:spMkLst>
        </pc:spChg>
        <pc:spChg chg="add del mod">
          <ac:chgData name="Laia Hoyos de la Cuesta" userId="fa3018a9-ffb6-42e9-9c45-c2d76da15afd" providerId="ADAL" clId="{AC90BFC6-3FC8-45C6-9117-7FEDF5891179}" dt="2023-10-11T07:09:03.745" v="3118" actId="478"/>
          <ac:spMkLst>
            <pc:docMk/>
            <pc:sldMk cId="2414840412" sldId="2147481474"/>
            <ac:spMk id="125" creationId="{C13F06F4-2C65-4154-E608-7B897D4396BA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28" creationId="{56904B4B-2DA9-34B9-C441-16018C2915B1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29" creationId="{6C2FF071-3021-802E-D6CD-031219EC2A96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31" creationId="{23BF4A78-052E-A933-68A1-9325A51F2B9A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34" creationId="{1B3B8D70-FE97-51B9-236B-56059A03605D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35" creationId="{2B3DB9E8-5860-B395-99FC-91169B01E5CF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36" creationId="{B8EB5059-66B2-D237-5F1B-B6260FA7BC54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37" creationId="{8F085CDB-C058-1BB9-2F7C-D5E274D9751B}"/>
          </ac:spMkLst>
        </pc:spChg>
        <pc:spChg chg="add del mod">
          <ac:chgData name="Laia Hoyos de la Cuesta" userId="fa3018a9-ffb6-42e9-9c45-c2d76da15afd" providerId="ADAL" clId="{AC90BFC6-3FC8-45C6-9117-7FEDF5891179}" dt="2023-10-11T07:09:03.745" v="3118" actId="478"/>
          <ac:spMkLst>
            <pc:docMk/>
            <pc:sldMk cId="2414840412" sldId="2147481474"/>
            <ac:spMk id="138" creationId="{D2B7FEE5-4E80-8251-AEB4-1D03389F1DDE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41" creationId="{4FCB1277-7C06-8190-62A4-FC2E5885AE24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42" creationId="{649CC18A-D5F4-C5EE-01ED-43B5C97679B1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43" creationId="{19D621C7-8152-F433-7865-78C9151A679C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45" creationId="{2609556C-02A7-E24D-625B-44C180FCFB5A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47" creationId="{1404CBD1-564E-A1FB-C8CE-2FDE61CCA843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49" creationId="{609826FE-EA9E-7173-B27A-F88351A9B358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51" creationId="{382E8174-1B55-A73B-E9C2-E7FFD6273EB9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54" creationId="{1E270A84-1938-110D-16D2-EEE37BE7FA4E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56" creationId="{C889B23F-BF1A-9029-4EA6-4D7403AC3428}"/>
          </ac:spMkLst>
        </pc:spChg>
        <pc:spChg chg="mod">
          <ac:chgData name="Laia Hoyos de la Cuesta" userId="fa3018a9-ffb6-42e9-9c45-c2d76da15afd" providerId="ADAL" clId="{AC90BFC6-3FC8-45C6-9117-7FEDF5891179}" dt="2023-10-10T14:33:23.186" v="1255" actId="1036"/>
          <ac:spMkLst>
            <pc:docMk/>
            <pc:sldMk cId="2414840412" sldId="2147481474"/>
            <ac:spMk id="157" creationId="{5865E889-76D0-391C-699B-A5F605CC8C3E}"/>
          </ac:spMkLst>
        </pc:spChg>
        <pc:spChg chg="add del mod">
          <ac:chgData name="Laia Hoyos de la Cuesta" userId="fa3018a9-ffb6-42e9-9c45-c2d76da15afd" providerId="ADAL" clId="{AC90BFC6-3FC8-45C6-9117-7FEDF5891179}" dt="2023-10-11T07:09:32.308" v="3144" actId="478"/>
          <ac:spMkLst>
            <pc:docMk/>
            <pc:sldMk cId="2414840412" sldId="2147481474"/>
            <ac:spMk id="159" creationId="{F9823487-9934-584A-362D-C282355AE7EF}"/>
          </ac:spMkLst>
        </pc:spChg>
        <pc:spChg chg="add mod">
          <ac:chgData name="Laia Hoyos de la Cuesta" userId="fa3018a9-ffb6-42e9-9c45-c2d76da15afd" providerId="ADAL" clId="{AC90BFC6-3FC8-45C6-9117-7FEDF5891179}" dt="2023-10-11T07:09:29.607" v="3143" actId="20577"/>
          <ac:spMkLst>
            <pc:docMk/>
            <pc:sldMk cId="2414840412" sldId="2147481474"/>
            <ac:spMk id="160" creationId="{C78985EE-76C9-496A-D7AA-C932588C48DC}"/>
          </ac:spMkLst>
        </pc:spChg>
        <pc:spChg chg="add del mod">
          <ac:chgData name="Laia Hoyos de la Cuesta" userId="fa3018a9-ffb6-42e9-9c45-c2d76da15afd" providerId="ADAL" clId="{AC90BFC6-3FC8-45C6-9117-7FEDF5891179}" dt="2023-10-11T07:09:38.221" v="3147"/>
          <ac:spMkLst>
            <pc:docMk/>
            <pc:sldMk cId="2414840412" sldId="2147481474"/>
            <ac:spMk id="161" creationId="{A4496DA4-965F-E867-B3FD-CC1B79A055C3}"/>
          </ac:spMkLst>
        </pc:s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14" creationId="{5BDE85C7-E4E4-8173-2A83-8720C037FFE5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29" creationId="{C4095DD4-1680-648E-99A2-2453D23F4617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34" creationId="{C93A244B-1A38-B24A-55DD-5E34B3339C8E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37" creationId="{75944383-C581-F75E-7F75-E47C97796670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40" creationId="{B4A718B3-E58A-E3AD-2A90-37686343F4E2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43" creationId="{60F95D5E-8A2B-816E-A460-8BA6DC58A6DF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49" creationId="{20582A66-742D-30B6-DEFD-4A13FBE82C10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53" creationId="{73577043-862E-1C5B-4EDC-E255A40DC526}"/>
          </ac:grpSpMkLst>
        </pc:grpChg>
        <pc:grpChg chg="mod">
          <ac:chgData name="Laia Hoyos de la Cuesta" userId="fa3018a9-ffb6-42e9-9c45-c2d76da15afd" providerId="ADAL" clId="{AC90BFC6-3FC8-45C6-9117-7FEDF5891179}" dt="2023-10-10T14:33:23.186" v="1255" actId="1036"/>
          <ac:grpSpMkLst>
            <pc:docMk/>
            <pc:sldMk cId="2414840412" sldId="2147481474"/>
            <ac:grpSpMk id="55" creationId="{38CFA06D-8CE7-11E0-FB1B-CB1A8C6C3381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59" creationId="{9B037BE7-DCA3-C08B-E895-237AECE5B5B2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65" creationId="{2DC079CA-CA26-9A66-FF39-A427A36FBE45}"/>
          </ac:grpSpMkLst>
        </pc:grpChg>
        <pc:grpChg chg="mod">
          <ac:chgData name="Laia Hoyos de la Cuesta" userId="fa3018a9-ffb6-42e9-9c45-c2d76da15afd" providerId="ADAL" clId="{AC90BFC6-3FC8-45C6-9117-7FEDF5891179}" dt="2023-10-10T14:33:23.186" v="1255" actId="1036"/>
          <ac:grpSpMkLst>
            <pc:docMk/>
            <pc:sldMk cId="2414840412" sldId="2147481474"/>
            <ac:grpSpMk id="67" creationId="{C694FCD0-B8E7-DA24-DA34-2C5EA78AE9E9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78" creationId="{1F70783B-A8B7-B939-D057-C36C98A60D47}"/>
          </ac:grpSpMkLst>
        </pc:grpChg>
        <pc:grpChg chg="mod">
          <ac:chgData name="Laia Hoyos de la Cuesta" userId="fa3018a9-ffb6-42e9-9c45-c2d76da15afd" providerId="ADAL" clId="{AC90BFC6-3FC8-45C6-9117-7FEDF5891179}" dt="2023-10-10T14:33:23.186" v="1255" actId="1036"/>
          <ac:grpSpMkLst>
            <pc:docMk/>
            <pc:sldMk cId="2414840412" sldId="2147481474"/>
            <ac:grpSpMk id="80" creationId="{93F815F4-B644-4935-F072-3B0294E0D05C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86" creationId="{F626C0D3-4446-DCDB-B07C-D16FB0BDB5C8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109" creationId="{DD338150-0571-4F26-10E7-9EF5E6DD0F51}"/>
          </ac:grpSpMkLst>
        </pc:grpChg>
        <pc:grpChg chg="mod">
          <ac:chgData name="Laia Hoyos de la Cuesta" userId="fa3018a9-ffb6-42e9-9c45-c2d76da15afd" providerId="ADAL" clId="{AC90BFC6-3FC8-45C6-9117-7FEDF5891179}" dt="2023-10-10T14:33:23.186" v="1255" actId="1036"/>
          <ac:grpSpMkLst>
            <pc:docMk/>
            <pc:sldMk cId="2414840412" sldId="2147481474"/>
            <ac:grpSpMk id="110" creationId="{BB0097F4-DF81-74FE-3C69-D0E76C5267C6}"/>
          </ac:grpSpMkLst>
        </pc:grpChg>
        <pc:grpChg chg="mod">
          <ac:chgData name="Laia Hoyos de la Cuesta" userId="fa3018a9-ffb6-42e9-9c45-c2d76da15afd" providerId="ADAL" clId="{AC90BFC6-3FC8-45C6-9117-7FEDF5891179}" dt="2023-10-10T14:33:23.186" v="1255" actId="1036"/>
          <ac:grpSpMkLst>
            <pc:docMk/>
            <pc:sldMk cId="2414840412" sldId="2147481474"/>
            <ac:grpSpMk id="112" creationId="{440F05F6-FD0B-C1C0-3884-A9E852B6DB0A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116" creationId="{6AE3BB6C-D656-A0B6-A4C8-D4AAC98B975E}"/>
          </ac:grpSpMkLst>
        </pc:grpChg>
        <pc:grpChg chg="mod">
          <ac:chgData name="Laia Hoyos de la Cuesta" userId="fa3018a9-ffb6-42e9-9c45-c2d76da15afd" providerId="ADAL" clId="{AC90BFC6-3FC8-45C6-9117-7FEDF5891179}" dt="2023-10-10T14:33:23.186" v="1255" actId="1036"/>
          <ac:grpSpMkLst>
            <pc:docMk/>
            <pc:sldMk cId="2414840412" sldId="2147481474"/>
            <ac:grpSpMk id="117" creationId="{313F9FE0-49D6-804F-85E6-E23FC4320F93}"/>
          </ac:grpSpMkLst>
        </pc:grpChg>
        <pc:grpChg chg="mod">
          <ac:chgData name="Laia Hoyos de la Cuesta" userId="fa3018a9-ffb6-42e9-9c45-c2d76da15afd" providerId="ADAL" clId="{AC90BFC6-3FC8-45C6-9117-7FEDF5891179}" dt="2023-10-10T14:33:23.186" v="1255" actId="1036"/>
          <ac:grpSpMkLst>
            <pc:docMk/>
            <pc:sldMk cId="2414840412" sldId="2147481474"/>
            <ac:grpSpMk id="119" creationId="{2151F134-AD8A-3108-DB64-840CCCA252F1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126" creationId="{B6BA1B3A-571C-818D-B0F9-A1542EC1DA5F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130" creationId="{338B92BE-8DA2-5121-B8B3-17C4844AFCC2}"/>
          </ac:grpSpMkLst>
        </pc:grpChg>
        <pc:grpChg chg="mod">
          <ac:chgData name="Laia Hoyos de la Cuesta" userId="fa3018a9-ffb6-42e9-9c45-c2d76da15afd" providerId="ADAL" clId="{AC90BFC6-3FC8-45C6-9117-7FEDF5891179}" dt="2023-10-10T14:33:23.186" v="1255" actId="1036"/>
          <ac:grpSpMkLst>
            <pc:docMk/>
            <pc:sldMk cId="2414840412" sldId="2147481474"/>
            <ac:grpSpMk id="132" creationId="{5527D251-05A3-71F9-8150-2B5FF4FB2081}"/>
          </ac:grpSpMkLst>
        </pc:grpChg>
        <pc:grpChg chg="mod">
          <ac:chgData name="Laia Hoyos de la Cuesta" userId="fa3018a9-ffb6-42e9-9c45-c2d76da15afd" providerId="ADAL" clId="{AC90BFC6-3FC8-45C6-9117-7FEDF5891179}" dt="2023-10-10T14:33:23.186" v="1255" actId="1036"/>
          <ac:grpSpMkLst>
            <pc:docMk/>
            <pc:sldMk cId="2414840412" sldId="2147481474"/>
            <ac:grpSpMk id="133" creationId="{24E1CCE4-11E6-81B5-2014-91D9067A1319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139" creationId="{F30CC241-9741-D1CE-4D38-DA4E67C5DE21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144" creationId="{5D38F020-DCCF-5BC2-F8A6-3C1BB558E6C3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148" creationId="{D9EA34A8-CC3C-7626-9FCC-593BA8625E2C}"/>
          </ac:grpSpMkLst>
        </pc:grpChg>
        <pc:grpChg chg="add del mod">
          <ac:chgData name="Laia Hoyos de la Cuesta" userId="fa3018a9-ffb6-42e9-9c45-c2d76da15afd" providerId="ADAL" clId="{AC90BFC6-3FC8-45C6-9117-7FEDF5891179}" dt="2023-10-11T07:09:03.745" v="3118" actId="478"/>
          <ac:grpSpMkLst>
            <pc:docMk/>
            <pc:sldMk cId="2414840412" sldId="2147481474"/>
            <ac:grpSpMk id="152" creationId="{7B5AEC0B-16F7-DFBD-EDE4-C57A1D67118E}"/>
          </ac:grpSpMkLst>
        </pc:grpChg>
        <pc:grpChg chg="mod">
          <ac:chgData name="Laia Hoyos de la Cuesta" userId="fa3018a9-ffb6-42e9-9c45-c2d76da15afd" providerId="ADAL" clId="{AC90BFC6-3FC8-45C6-9117-7FEDF5891179}" dt="2023-10-10T14:33:23.186" v="1255" actId="1036"/>
          <ac:grpSpMkLst>
            <pc:docMk/>
            <pc:sldMk cId="2414840412" sldId="2147481474"/>
            <ac:grpSpMk id="153" creationId="{CC72A7B0-E28C-352D-86E0-EE3CB930D7D7}"/>
          </ac:grpSpMkLst>
        </pc:grpChg>
        <pc:grpChg chg="mod">
          <ac:chgData name="Laia Hoyos de la Cuesta" userId="fa3018a9-ffb6-42e9-9c45-c2d76da15afd" providerId="ADAL" clId="{AC90BFC6-3FC8-45C6-9117-7FEDF5891179}" dt="2023-10-10T14:33:23.186" v="1255" actId="1036"/>
          <ac:grpSpMkLst>
            <pc:docMk/>
            <pc:sldMk cId="2414840412" sldId="2147481474"/>
            <ac:grpSpMk id="155" creationId="{63531FF7-5E03-35D1-094D-16BAC20555E7}"/>
          </ac:grpSpMkLst>
        </pc:grpChg>
        <pc:picChg chg="add mod ord modCrop">
          <ac:chgData name="Laia Hoyos de la Cuesta" userId="fa3018a9-ffb6-42e9-9c45-c2d76da15afd" providerId="ADAL" clId="{AC90BFC6-3FC8-45C6-9117-7FEDF5891179}" dt="2023-10-18T09:14:39.480" v="8040" actId="12789"/>
          <ac:picMkLst>
            <pc:docMk/>
            <pc:sldMk cId="2414840412" sldId="2147481474"/>
            <ac:picMk id="3" creationId="{F317AAC9-BC9F-1FF9-971F-83A74E598B18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4" creationId="{BA6FFB5B-53D9-6742-6195-3A1DE02AB6B8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6" creationId="{C3E9E11C-FECB-4186-058E-489A0132BB62}"/>
          </ac:picMkLst>
        </pc:picChg>
        <pc:picChg chg="add del mod">
          <ac:chgData name="Laia Hoyos de la Cuesta" userId="fa3018a9-ffb6-42e9-9c45-c2d76da15afd" providerId="ADAL" clId="{AC90BFC6-3FC8-45C6-9117-7FEDF5891179}" dt="2023-10-11T07:09:17.685" v="3123"/>
          <ac:picMkLst>
            <pc:docMk/>
            <pc:sldMk cId="2414840412" sldId="2147481474"/>
            <ac:picMk id="7" creationId="{89C91940-3468-8289-4CBD-DAC2DC3AAADE}"/>
          </ac:picMkLst>
        </pc:picChg>
        <pc:picChg chg="add del mod">
          <ac:chgData name="Laia Hoyos de la Cuesta" userId="fa3018a9-ffb6-42e9-9c45-c2d76da15afd" providerId="ADAL" clId="{AC90BFC6-3FC8-45C6-9117-7FEDF5891179}" dt="2023-10-11T07:09:17.685" v="3123"/>
          <ac:picMkLst>
            <pc:docMk/>
            <pc:sldMk cId="2414840412" sldId="2147481474"/>
            <ac:picMk id="8" creationId="{73CBE62B-FA04-AF2B-70E6-D3F4977B50CC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8" creationId="{B42A1553-D511-DE33-C9FC-18F642D9A3D6}"/>
          </ac:picMkLst>
        </pc:picChg>
        <pc:picChg chg="add del mod">
          <ac:chgData name="Laia Hoyos de la Cuesta" userId="fa3018a9-ffb6-42e9-9c45-c2d76da15afd" providerId="ADAL" clId="{AC90BFC6-3FC8-45C6-9117-7FEDF5891179}" dt="2023-10-11T07:09:17.685" v="3123"/>
          <ac:picMkLst>
            <pc:docMk/>
            <pc:sldMk cId="2414840412" sldId="2147481474"/>
            <ac:picMk id="9" creationId="{56E5909B-B782-DF83-05B7-241DA53EAE47}"/>
          </ac:picMkLst>
        </pc:picChg>
        <pc:picChg chg="add del mod">
          <ac:chgData name="Laia Hoyos de la Cuesta" userId="fa3018a9-ffb6-42e9-9c45-c2d76da15afd" providerId="ADAL" clId="{AC90BFC6-3FC8-45C6-9117-7FEDF5891179}" dt="2023-10-11T07:09:17.685" v="3123"/>
          <ac:picMkLst>
            <pc:docMk/>
            <pc:sldMk cId="2414840412" sldId="2147481474"/>
            <ac:picMk id="10" creationId="{D35A8154-F85E-33CB-554D-4E5A89773AF0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10" creationId="{FDF153BE-50EC-3633-F7D2-43BF19191418}"/>
          </ac:picMkLst>
        </pc:picChg>
        <pc:picChg chg="add del mod">
          <ac:chgData name="Laia Hoyos de la Cuesta" userId="fa3018a9-ffb6-42e9-9c45-c2d76da15afd" providerId="ADAL" clId="{AC90BFC6-3FC8-45C6-9117-7FEDF5891179}" dt="2023-10-11T07:09:17.685" v="3123"/>
          <ac:picMkLst>
            <pc:docMk/>
            <pc:sldMk cId="2414840412" sldId="2147481474"/>
            <ac:picMk id="12" creationId="{5ADA148F-66F9-AFDA-D763-25811449AE82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18" creationId="{DFD9788A-412A-E398-853E-051950DAC4B8}"/>
          </ac:picMkLst>
        </pc:picChg>
        <pc:picChg chg="add mod">
          <ac:chgData name="Laia Hoyos de la Cuesta" userId="fa3018a9-ffb6-42e9-9c45-c2d76da15afd" providerId="ADAL" clId="{AC90BFC6-3FC8-45C6-9117-7FEDF5891179}" dt="2023-10-11T07:09:17.702" v="3124"/>
          <ac:picMkLst>
            <pc:docMk/>
            <pc:sldMk cId="2414840412" sldId="2147481474"/>
            <ac:picMk id="20" creationId="{0C677059-A6A4-F245-EC40-BE4B400F81B7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20" creationId="{80728290-E38C-891E-60A2-1BB541010697}"/>
          </ac:picMkLst>
        </pc:picChg>
        <pc:picChg chg="add mod">
          <ac:chgData name="Laia Hoyos de la Cuesta" userId="fa3018a9-ffb6-42e9-9c45-c2d76da15afd" providerId="ADAL" clId="{AC90BFC6-3FC8-45C6-9117-7FEDF5891179}" dt="2023-10-11T07:09:17.702" v="3124"/>
          <ac:picMkLst>
            <pc:docMk/>
            <pc:sldMk cId="2414840412" sldId="2147481474"/>
            <ac:picMk id="21" creationId="{BF60289A-6D50-566A-4530-46C69DF25673}"/>
          </ac:picMkLst>
        </pc:picChg>
        <pc:picChg chg="add mod">
          <ac:chgData name="Laia Hoyos de la Cuesta" userId="fa3018a9-ffb6-42e9-9c45-c2d76da15afd" providerId="ADAL" clId="{AC90BFC6-3FC8-45C6-9117-7FEDF5891179}" dt="2023-10-11T07:09:17.702" v="3124"/>
          <ac:picMkLst>
            <pc:docMk/>
            <pc:sldMk cId="2414840412" sldId="2147481474"/>
            <ac:picMk id="22" creationId="{3BD39DD5-5ED0-44DB-0FCA-2BD29C292C9A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22" creationId="{5852DB18-CA83-2DB6-35AE-96E9E34F5FBA}"/>
          </ac:picMkLst>
        </pc:picChg>
        <pc:picChg chg="add mod">
          <ac:chgData name="Laia Hoyos de la Cuesta" userId="fa3018a9-ffb6-42e9-9c45-c2d76da15afd" providerId="ADAL" clId="{AC90BFC6-3FC8-45C6-9117-7FEDF5891179}" dt="2023-10-11T07:09:17.702" v="3124"/>
          <ac:picMkLst>
            <pc:docMk/>
            <pc:sldMk cId="2414840412" sldId="2147481474"/>
            <ac:picMk id="23" creationId="{25D602FB-A63F-1845-0F3C-65B86B251EB0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25" creationId="{024C2D07-573E-C0AE-B45E-6B096A13EE4E}"/>
          </ac:picMkLst>
        </pc:picChg>
        <pc:picChg chg="add del mod">
          <ac:chgData name="Laia Hoyos de la Cuesta" userId="fa3018a9-ffb6-42e9-9c45-c2d76da15afd" providerId="ADAL" clId="{AC90BFC6-3FC8-45C6-9117-7FEDF5891179}" dt="2023-10-11T07:09:19.297" v="3125" actId="478"/>
          <ac:picMkLst>
            <pc:docMk/>
            <pc:sldMk cId="2414840412" sldId="2147481474"/>
            <ac:picMk id="26" creationId="{4EB71FC6-54EB-83DF-F3D1-D46DF497D5BE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33" creationId="{AF9DD6C4-16A0-5D16-FDD9-4A8FA06A6E24}"/>
          </ac:picMkLst>
        </pc:picChg>
        <pc:picChg chg="add del mod">
          <ac:chgData name="Laia Hoyos de la Cuesta" userId="fa3018a9-ffb6-42e9-9c45-c2d76da15afd" providerId="ADAL" clId="{AC90BFC6-3FC8-45C6-9117-7FEDF5891179}" dt="2023-10-11T07:09:05.664" v="3119" actId="478"/>
          <ac:picMkLst>
            <pc:docMk/>
            <pc:sldMk cId="2414840412" sldId="2147481474"/>
            <ac:picMk id="47" creationId="{9B4B6B67-47BB-A633-A40F-1F3353F36DB4}"/>
          </ac:picMkLst>
        </pc:picChg>
        <pc:picChg chg="mod">
          <ac:chgData name="Laia Hoyos de la Cuesta" userId="fa3018a9-ffb6-42e9-9c45-c2d76da15afd" providerId="ADAL" clId="{AC90BFC6-3FC8-45C6-9117-7FEDF5891179}" dt="2023-10-10T14:33:23.186" v="1255" actId="1036"/>
          <ac:picMkLst>
            <pc:docMk/>
            <pc:sldMk cId="2414840412" sldId="2147481474"/>
            <ac:picMk id="51" creationId="{D4B5BF03-B807-7DE9-689F-ED763525CC63}"/>
          </ac:picMkLst>
        </pc:picChg>
        <pc:picChg chg="mod">
          <ac:chgData name="Laia Hoyos de la Cuesta" userId="fa3018a9-ffb6-42e9-9c45-c2d76da15afd" providerId="ADAL" clId="{AC90BFC6-3FC8-45C6-9117-7FEDF5891179}" dt="2023-10-10T14:33:23.186" v="1255" actId="1036"/>
          <ac:picMkLst>
            <pc:docMk/>
            <pc:sldMk cId="2414840412" sldId="2147481474"/>
            <ac:picMk id="58" creationId="{719DC98F-C0E8-4049-067C-68E12F0E8EA1}"/>
          </ac:picMkLst>
        </pc:picChg>
        <pc:picChg chg="mod">
          <ac:chgData name="Laia Hoyos de la Cuesta" userId="fa3018a9-ffb6-42e9-9c45-c2d76da15afd" providerId="ADAL" clId="{AC90BFC6-3FC8-45C6-9117-7FEDF5891179}" dt="2023-10-10T14:33:23.186" v="1255" actId="1036"/>
          <ac:picMkLst>
            <pc:docMk/>
            <pc:sldMk cId="2414840412" sldId="2147481474"/>
            <ac:picMk id="61" creationId="{14251CE7-5155-4705-CB84-D890B41FA23F}"/>
          </ac:picMkLst>
        </pc:picChg>
        <pc:picChg chg="mod">
          <ac:chgData name="Laia Hoyos de la Cuesta" userId="fa3018a9-ffb6-42e9-9c45-c2d76da15afd" providerId="ADAL" clId="{AC90BFC6-3FC8-45C6-9117-7FEDF5891179}" dt="2023-10-10T14:33:23.186" v="1255" actId="1036"/>
          <ac:picMkLst>
            <pc:docMk/>
            <pc:sldMk cId="2414840412" sldId="2147481474"/>
            <ac:picMk id="68" creationId="{53006720-F8FB-64E7-B160-3A5B72A6DEAB}"/>
          </ac:picMkLst>
        </pc:picChg>
        <pc:picChg chg="add del mod">
          <ac:chgData name="Laia Hoyos de la Cuesta" userId="fa3018a9-ffb6-42e9-9c45-c2d76da15afd" providerId="ADAL" clId="{AC90BFC6-3FC8-45C6-9117-7FEDF5891179}" dt="2023-10-11T07:09:05.664" v="3119" actId="478"/>
          <ac:picMkLst>
            <pc:docMk/>
            <pc:sldMk cId="2414840412" sldId="2147481474"/>
            <ac:picMk id="76" creationId="{6D66557F-BAB8-A58A-A208-F07A09E10A81}"/>
          </ac:picMkLst>
        </pc:picChg>
        <pc:picChg chg="mod">
          <ac:chgData name="Laia Hoyos de la Cuesta" userId="fa3018a9-ffb6-42e9-9c45-c2d76da15afd" providerId="ADAL" clId="{AC90BFC6-3FC8-45C6-9117-7FEDF5891179}" dt="2023-10-10T14:33:23.186" v="1255" actId="1036"/>
          <ac:picMkLst>
            <pc:docMk/>
            <pc:sldMk cId="2414840412" sldId="2147481474"/>
            <ac:picMk id="79" creationId="{B0BB55BB-8952-2D72-D02C-4178CE787FB4}"/>
          </ac:picMkLst>
        </pc:picChg>
        <pc:picChg chg="mod">
          <ac:chgData name="Laia Hoyos de la Cuesta" userId="fa3018a9-ffb6-42e9-9c45-c2d76da15afd" providerId="ADAL" clId="{AC90BFC6-3FC8-45C6-9117-7FEDF5891179}" dt="2023-10-10T14:33:23.186" v="1255" actId="1036"/>
          <ac:picMkLst>
            <pc:docMk/>
            <pc:sldMk cId="2414840412" sldId="2147481474"/>
            <ac:picMk id="87" creationId="{C5133A6B-4DA2-D3CD-FF52-57DE922F760D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88" creationId="{F48E0239-ACF0-13EB-4AE7-85E4C4060FC5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89" creationId="{59BA2F0B-A5C4-7062-76CA-24824F654F4E}"/>
          </ac:picMkLst>
        </pc:picChg>
        <pc:picChg chg="add del mod">
          <ac:chgData name="Laia Hoyos de la Cuesta" userId="fa3018a9-ffb6-42e9-9c45-c2d76da15afd" providerId="ADAL" clId="{AC90BFC6-3FC8-45C6-9117-7FEDF5891179}" dt="2023-10-11T13:56:25.418" v="4753"/>
          <ac:picMkLst>
            <pc:docMk/>
            <pc:sldMk cId="2414840412" sldId="2147481474"/>
            <ac:picMk id="89" creationId="{B537D9C7-E313-4345-C225-58B63CB505B7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90" creationId="{04602516-BBB0-6DE9-E8E7-327580CB1F10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91" creationId="{E1E2318E-728E-121F-915A-4E270707CDE8}"/>
          </ac:picMkLst>
        </pc:picChg>
        <pc:picChg chg="add del mod">
          <ac:chgData name="Laia Hoyos de la Cuesta" userId="fa3018a9-ffb6-42e9-9c45-c2d76da15afd" providerId="ADAL" clId="{AC90BFC6-3FC8-45C6-9117-7FEDF5891179}" dt="2023-10-18T09:12:54.837" v="8008" actId="478"/>
          <ac:picMkLst>
            <pc:docMk/>
            <pc:sldMk cId="2414840412" sldId="2147481474"/>
            <ac:picMk id="93" creationId="{35543FCC-006A-BB77-1CDE-955BBCB28D5F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97" creationId="{0726A32E-0C13-65F3-446E-5595403B02D2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98" creationId="{44DCF59A-A76E-6AB9-6E5E-BEEDC1A20D07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101" creationId="{2B0898CD-0564-A778-BDC4-55DA477B2421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102" creationId="{C2595B89-39E8-948B-778E-33607272C9BA}"/>
          </ac:picMkLst>
        </pc:picChg>
        <pc:picChg chg="del">
          <ac:chgData name="Laia Hoyos de la Cuesta" userId="fa3018a9-ffb6-42e9-9c45-c2d76da15afd" providerId="ADAL" clId="{AC90BFC6-3FC8-45C6-9117-7FEDF5891179}" dt="2023-10-10T14:05:47.836" v="186" actId="478"/>
          <ac:picMkLst>
            <pc:docMk/>
            <pc:sldMk cId="2414840412" sldId="2147481474"/>
            <ac:picMk id="104" creationId="{0438EBB3-3F58-BB64-EC47-D5C9D0D76A53}"/>
          </ac:picMkLst>
        </pc:picChg>
        <pc:picChg chg="mod">
          <ac:chgData name="Laia Hoyos de la Cuesta" userId="fa3018a9-ffb6-42e9-9c45-c2d76da15afd" providerId="ADAL" clId="{AC90BFC6-3FC8-45C6-9117-7FEDF5891179}" dt="2023-10-10T14:33:23.186" v="1255" actId="1036"/>
          <ac:picMkLst>
            <pc:docMk/>
            <pc:sldMk cId="2414840412" sldId="2147481474"/>
            <ac:picMk id="115" creationId="{C142BE06-5116-A48E-197D-70261D628CAD}"/>
          </ac:picMkLst>
        </pc:picChg>
        <pc:picChg chg="mod">
          <ac:chgData name="Laia Hoyos de la Cuesta" userId="fa3018a9-ffb6-42e9-9c45-c2d76da15afd" providerId="ADAL" clId="{AC90BFC6-3FC8-45C6-9117-7FEDF5891179}" dt="2023-10-10T14:33:23.186" v="1255" actId="1036"/>
          <ac:picMkLst>
            <pc:docMk/>
            <pc:sldMk cId="2414840412" sldId="2147481474"/>
            <ac:picMk id="122" creationId="{5C262896-91C0-7019-D795-59BD9546704D}"/>
          </ac:picMkLst>
        </pc:picChg>
        <pc:picChg chg="add del mod">
          <ac:chgData name="Laia Hoyos de la Cuesta" userId="fa3018a9-ffb6-42e9-9c45-c2d76da15afd" providerId="ADAL" clId="{AC90BFC6-3FC8-45C6-9117-7FEDF5891179}" dt="2023-10-11T07:09:05.664" v="3119" actId="478"/>
          <ac:picMkLst>
            <pc:docMk/>
            <pc:sldMk cId="2414840412" sldId="2147481474"/>
            <ac:picMk id="124" creationId="{75422A93-ED39-B961-F8CF-39E01B81C2CC}"/>
          </ac:picMkLst>
        </pc:picChg>
        <pc:picChg chg="mod">
          <ac:chgData name="Laia Hoyos de la Cuesta" userId="fa3018a9-ffb6-42e9-9c45-c2d76da15afd" providerId="ADAL" clId="{AC90BFC6-3FC8-45C6-9117-7FEDF5891179}" dt="2023-10-10T14:33:23.186" v="1255" actId="1036"/>
          <ac:picMkLst>
            <pc:docMk/>
            <pc:sldMk cId="2414840412" sldId="2147481474"/>
            <ac:picMk id="127" creationId="{6F6DA390-5528-CF2A-999F-4BA3D038270F}"/>
          </ac:picMkLst>
        </pc:picChg>
        <pc:picChg chg="mod">
          <ac:chgData name="Laia Hoyos de la Cuesta" userId="fa3018a9-ffb6-42e9-9c45-c2d76da15afd" providerId="ADAL" clId="{AC90BFC6-3FC8-45C6-9117-7FEDF5891179}" dt="2023-10-10T14:33:23.186" v="1255" actId="1036"/>
          <ac:picMkLst>
            <pc:docMk/>
            <pc:sldMk cId="2414840412" sldId="2147481474"/>
            <ac:picMk id="140" creationId="{E5BB28B7-E634-1E44-6A59-C9C21A5E7683}"/>
          </ac:picMkLst>
        </pc:picChg>
        <pc:picChg chg="mod">
          <ac:chgData name="Laia Hoyos de la Cuesta" userId="fa3018a9-ffb6-42e9-9c45-c2d76da15afd" providerId="ADAL" clId="{AC90BFC6-3FC8-45C6-9117-7FEDF5891179}" dt="2023-10-10T14:33:23.186" v="1255" actId="1036"/>
          <ac:picMkLst>
            <pc:docMk/>
            <pc:sldMk cId="2414840412" sldId="2147481474"/>
            <ac:picMk id="146" creationId="{DC00EC32-AE8B-E5CE-F083-23F536051CCB}"/>
          </ac:picMkLst>
        </pc:picChg>
        <pc:picChg chg="mod">
          <ac:chgData name="Laia Hoyos de la Cuesta" userId="fa3018a9-ffb6-42e9-9c45-c2d76da15afd" providerId="ADAL" clId="{AC90BFC6-3FC8-45C6-9117-7FEDF5891179}" dt="2023-10-10T14:33:23.186" v="1255" actId="1036"/>
          <ac:picMkLst>
            <pc:docMk/>
            <pc:sldMk cId="2414840412" sldId="2147481474"/>
            <ac:picMk id="150" creationId="{64B72CB4-A8FE-43B2-0A9E-14DA8F628C91}"/>
          </ac:picMkLst>
        </pc:picChg>
        <pc:picChg chg="mod">
          <ac:chgData name="Laia Hoyos de la Cuesta" userId="fa3018a9-ffb6-42e9-9c45-c2d76da15afd" providerId="ADAL" clId="{AC90BFC6-3FC8-45C6-9117-7FEDF5891179}" dt="2023-10-10T14:33:23.186" v="1255" actId="1036"/>
          <ac:picMkLst>
            <pc:docMk/>
            <pc:sldMk cId="2414840412" sldId="2147481474"/>
            <ac:picMk id="158" creationId="{500DC62E-6972-F5BF-593E-6BF823BCFE57}"/>
          </ac:picMkLst>
        </pc:picChg>
        <pc:cxnChg chg="add mod">
          <ac:chgData name="Laia Hoyos de la Cuesta" userId="fa3018a9-ffb6-42e9-9c45-c2d76da15afd" providerId="ADAL" clId="{AC90BFC6-3FC8-45C6-9117-7FEDF5891179}" dt="2023-10-18T09:14:55.501" v="8046" actId="693"/>
          <ac:cxnSpMkLst>
            <pc:docMk/>
            <pc:sldMk cId="2414840412" sldId="2147481474"/>
            <ac:cxnSpMk id="6" creationId="{22900A23-0651-A742-3E78-A270F4929EC0}"/>
          </ac:cxnSpMkLst>
        </pc:cxnChg>
        <pc:cxnChg chg="add del mod">
          <ac:chgData name="Laia Hoyos de la Cuesta" userId="fa3018a9-ffb6-42e9-9c45-c2d76da15afd" providerId="ADAL" clId="{AC90BFC6-3FC8-45C6-9117-7FEDF5891179}" dt="2023-10-11T07:09:17.685" v="3123"/>
          <ac:cxnSpMkLst>
            <pc:docMk/>
            <pc:sldMk cId="2414840412" sldId="2147481474"/>
            <ac:cxnSpMk id="15" creationId="{4732FAA1-272B-B30C-11BF-11331A0775C3}"/>
          </ac:cxnSpMkLst>
        </pc:cxnChg>
        <pc:cxnChg chg="add del mod">
          <ac:chgData name="Laia Hoyos de la Cuesta" userId="fa3018a9-ffb6-42e9-9c45-c2d76da15afd" providerId="ADAL" clId="{AC90BFC6-3FC8-45C6-9117-7FEDF5891179}" dt="2023-10-11T07:09:21.698" v="3127" actId="478"/>
          <ac:cxnSpMkLst>
            <pc:docMk/>
            <pc:sldMk cId="2414840412" sldId="2147481474"/>
            <ac:cxnSpMk id="33" creationId="{232A6010-E033-98E9-BB78-67EC2F3825F1}"/>
          </ac:cxnSpMkLst>
        </pc:cxnChg>
        <pc:cxnChg chg="add del mod">
          <ac:chgData name="Laia Hoyos de la Cuesta" userId="fa3018a9-ffb6-42e9-9c45-c2d76da15afd" providerId="ADAL" clId="{AC90BFC6-3FC8-45C6-9117-7FEDF5891179}" dt="2023-10-11T13:56:25.418" v="4753"/>
          <ac:cxnSpMkLst>
            <pc:docMk/>
            <pc:sldMk cId="2414840412" sldId="2147481474"/>
            <ac:cxnSpMk id="91" creationId="{CA15AB39-EAFE-29F1-2140-63297DDFC925}"/>
          </ac:cxnSpMkLst>
        </pc:cxnChg>
        <pc:cxnChg chg="add del mod">
          <ac:chgData name="Laia Hoyos de la Cuesta" userId="fa3018a9-ffb6-42e9-9c45-c2d76da15afd" providerId="ADAL" clId="{AC90BFC6-3FC8-45C6-9117-7FEDF5891179}" dt="2023-10-18T09:14:13.223" v="8027" actId="478"/>
          <ac:cxnSpMkLst>
            <pc:docMk/>
            <pc:sldMk cId="2414840412" sldId="2147481474"/>
            <ac:cxnSpMk id="95" creationId="{B36D75BB-787F-A8ED-B9E9-53D36692BEE3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aia Hoyos de la Cuesta" userId="fa3018a9-ffb6-42e9-9c45-c2d76da15afd" providerId="ADAL" clId="{AC90BFC6-3FC8-45C6-9117-7FEDF5891179}" dt="2023-10-11T13:56:22.285" v="4751" actId="2056"/>
              <pc2:cmMkLst xmlns:pc2="http://schemas.microsoft.com/office/powerpoint/2019/9/main/command">
                <pc:docMk/>
                <pc:sldMk cId="2414840412" sldId="2147481474"/>
                <pc2:cmMk id="{B388057C-C2CB-4CEE-B403-5D30E8E4C6C2}"/>
              </pc2:cmMkLst>
              <pc226:cmRplyChg chg="add">
                <pc226:chgData name="Laia Hoyos de la Cuesta" userId="fa3018a9-ffb6-42e9-9c45-c2d76da15afd" providerId="ADAL" clId="{AC90BFC6-3FC8-45C6-9117-7FEDF5891179}" dt="2023-10-11T12:09:13.846" v="4609"/>
                <pc2:cmRplyMkLst xmlns:pc2="http://schemas.microsoft.com/office/powerpoint/2019/9/main/command">
                  <pc:docMk/>
                  <pc:sldMk cId="2414840412" sldId="2147481474"/>
                  <pc2:cmMk id="{B388057C-C2CB-4CEE-B403-5D30E8E4C6C2}"/>
                  <pc2:cmRplyMk id="{ACD2B48C-F027-4CFF-9755-EA88F4686C4A}"/>
                </pc2:cmRplyMkLst>
              </pc226:cmRplyChg>
            </pc226:cmChg>
            <pc226:cmChg xmlns:pc226="http://schemas.microsoft.com/office/powerpoint/2022/06/main/command" chg="del">
              <pc226:chgData name="Laia Hoyos de la Cuesta" userId="fa3018a9-ffb6-42e9-9c45-c2d76da15afd" providerId="ADAL" clId="{AC90BFC6-3FC8-45C6-9117-7FEDF5891179}" dt="2023-10-10T14:05:44.403" v="185"/>
              <pc2:cmMkLst xmlns:pc2="http://schemas.microsoft.com/office/powerpoint/2019/9/main/command">
                <pc:docMk/>
                <pc:sldMk cId="2414840412" sldId="2147481474"/>
                <pc2:cmMk id="{1938B0CA-FD78-42C3-9913-25562581A7AF}"/>
              </pc2:cmMkLst>
            </pc226:cmChg>
            <pc226:cmChg xmlns:pc226="http://schemas.microsoft.com/office/powerpoint/2022/06/main/command" chg="del">
              <pc226:chgData name="Laia Hoyos de la Cuesta" userId="fa3018a9-ffb6-42e9-9c45-c2d76da15afd" providerId="ADAL" clId="{AC90BFC6-3FC8-45C6-9117-7FEDF5891179}" dt="2023-10-10T14:05:43.578" v="184"/>
              <pc2:cmMkLst xmlns:pc2="http://schemas.microsoft.com/office/powerpoint/2019/9/main/command">
                <pc:docMk/>
                <pc:sldMk cId="2414840412" sldId="2147481474"/>
                <pc2:cmMk id="{9AABA4CE-B362-4EDC-983D-3CA822CFD53A}"/>
              </pc2:cmMkLst>
            </pc226:cmChg>
          </p:ext>
        </pc:extLst>
      </pc:sldChg>
      <pc:sldChg chg="addSp delSp modSp add del mod">
        <pc:chgData name="Laia Hoyos de la Cuesta" userId="fa3018a9-ffb6-42e9-9c45-c2d76da15afd" providerId="ADAL" clId="{AC90BFC6-3FC8-45C6-9117-7FEDF5891179}" dt="2023-10-10T14:24:41.154" v="981" actId="47"/>
        <pc:sldMkLst>
          <pc:docMk/>
          <pc:sldMk cId="1922760993" sldId="2147481475"/>
        </pc:sldMkLst>
        <pc:spChg chg="del">
          <ac:chgData name="Laia Hoyos de la Cuesta" userId="fa3018a9-ffb6-42e9-9c45-c2d76da15afd" providerId="ADAL" clId="{AC90BFC6-3FC8-45C6-9117-7FEDF5891179}" dt="2023-10-10T14:23:09.337" v="878" actId="21"/>
          <ac:spMkLst>
            <pc:docMk/>
            <pc:sldMk cId="1922760993" sldId="2147481475"/>
            <ac:spMk id="2" creationId="{D16A8498-B70E-A466-1E88-9EB5597F963C}"/>
          </ac:spMkLst>
        </pc:spChg>
        <pc:spChg chg="add del mod">
          <ac:chgData name="Laia Hoyos de la Cuesta" userId="fa3018a9-ffb6-42e9-9c45-c2d76da15afd" providerId="ADAL" clId="{AC90BFC6-3FC8-45C6-9117-7FEDF5891179}" dt="2023-10-10T14:24:38.081" v="979"/>
          <ac:spMkLst>
            <pc:docMk/>
            <pc:sldMk cId="1922760993" sldId="2147481475"/>
            <ac:spMk id="3" creationId="{FE2CEA61-32E9-23F3-1EFE-B75A915C4CC6}"/>
          </ac:spMkLst>
        </pc:spChg>
        <pc:spChg chg="mod">
          <ac:chgData name="Laia Hoyos de la Cuesta" userId="fa3018a9-ffb6-42e9-9c45-c2d76da15afd" providerId="ADAL" clId="{AC90BFC6-3FC8-45C6-9117-7FEDF5891179}" dt="2023-10-10T14:24:30.487" v="978"/>
          <ac:spMkLst>
            <pc:docMk/>
            <pc:sldMk cId="1922760993" sldId="2147481475"/>
            <ac:spMk id="6" creationId="{F9E66546-1535-5680-84BC-AD20CB1640BA}"/>
          </ac:spMkLst>
        </pc:spChg>
        <pc:spChg chg="mod">
          <ac:chgData name="Laia Hoyos de la Cuesta" userId="fa3018a9-ffb6-42e9-9c45-c2d76da15afd" providerId="ADAL" clId="{AC90BFC6-3FC8-45C6-9117-7FEDF5891179}" dt="2023-10-10T14:24:30.487" v="978"/>
          <ac:spMkLst>
            <pc:docMk/>
            <pc:sldMk cId="1922760993" sldId="2147481475"/>
            <ac:spMk id="7" creationId="{E92C2C94-507C-1032-A8A8-1AE2D5EB5E2D}"/>
          </ac:spMkLst>
        </pc:spChg>
        <pc:spChg chg="mod">
          <ac:chgData name="Laia Hoyos de la Cuesta" userId="fa3018a9-ffb6-42e9-9c45-c2d76da15afd" providerId="ADAL" clId="{AC90BFC6-3FC8-45C6-9117-7FEDF5891179}" dt="2023-10-10T14:24:30.487" v="978"/>
          <ac:spMkLst>
            <pc:docMk/>
            <pc:sldMk cId="1922760993" sldId="2147481475"/>
            <ac:spMk id="9" creationId="{30CC5889-441A-B05D-7B8D-EA72657498FE}"/>
          </ac:spMkLst>
        </pc:spChg>
        <pc:spChg chg="add del mod">
          <ac:chgData name="Laia Hoyos de la Cuesta" userId="fa3018a9-ffb6-42e9-9c45-c2d76da15afd" providerId="ADAL" clId="{AC90BFC6-3FC8-45C6-9117-7FEDF5891179}" dt="2023-10-10T14:24:38.081" v="979"/>
          <ac:spMkLst>
            <pc:docMk/>
            <pc:sldMk cId="1922760993" sldId="2147481475"/>
            <ac:spMk id="10" creationId="{ACF92055-D2AD-DC48-279E-B72E1F3D2F72}"/>
          </ac:spMkLst>
        </pc:spChg>
        <pc:spChg chg="del">
          <ac:chgData name="Laia Hoyos de la Cuesta" userId="fa3018a9-ffb6-42e9-9c45-c2d76da15afd" providerId="ADAL" clId="{AC90BFC6-3FC8-45C6-9117-7FEDF5891179}" dt="2023-10-10T14:23:09.337" v="878" actId="21"/>
          <ac:spMkLst>
            <pc:docMk/>
            <pc:sldMk cId="1922760993" sldId="2147481475"/>
            <ac:spMk id="12" creationId="{096B54DF-8886-FAA6-E9B3-1A9E0E6708E6}"/>
          </ac:spMkLst>
        </pc:spChg>
        <pc:spChg chg="add del mod">
          <ac:chgData name="Laia Hoyos de la Cuesta" userId="fa3018a9-ffb6-42e9-9c45-c2d76da15afd" providerId="ADAL" clId="{AC90BFC6-3FC8-45C6-9117-7FEDF5891179}" dt="2023-10-10T14:24:38.081" v="979"/>
          <ac:spMkLst>
            <pc:docMk/>
            <pc:sldMk cId="1922760993" sldId="2147481475"/>
            <ac:spMk id="13" creationId="{98F5C39C-D5E0-C48D-233C-EA84A200077C}"/>
          </ac:spMkLst>
        </pc:spChg>
        <pc:spChg chg="del">
          <ac:chgData name="Laia Hoyos de la Cuesta" userId="fa3018a9-ffb6-42e9-9c45-c2d76da15afd" providerId="ADAL" clId="{AC90BFC6-3FC8-45C6-9117-7FEDF5891179}" dt="2023-10-10T14:23:09.337" v="878" actId="21"/>
          <ac:spMkLst>
            <pc:docMk/>
            <pc:sldMk cId="1922760993" sldId="2147481475"/>
            <ac:spMk id="14" creationId="{50C7FB41-011A-E7CD-645A-A8803221678E}"/>
          </ac:spMkLst>
        </pc:spChg>
        <pc:spChg chg="add del mod">
          <ac:chgData name="Laia Hoyos de la Cuesta" userId="fa3018a9-ffb6-42e9-9c45-c2d76da15afd" providerId="ADAL" clId="{AC90BFC6-3FC8-45C6-9117-7FEDF5891179}" dt="2023-10-10T14:24:38.081" v="979"/>
          <ac:spMkLst>
            <pc:docMk/>
            <pc:sldMk cId="1922760993" sldId="2147481475"/>
            <ac:spMk id="15" creationId="{BC8B3031-04B7-B40E-5C62-6418C6333522}"/>
          </ac:spMkLst>
        </pc:spChg>
        <pc:spChg chg="del">
          <ac:chgData name="Laia Hoyos de la Cuesta" userId="fa3018a9-ffb6-42e9-9c45-c2d76da15afd" providerId="ADAL" clId="{AC90BFC6-3FC8-45C6-9117-7FEDF5891179}" dt="2023-10-10T14:23:09.337" v="878" actId="21"/>
          <ac:spMkLst>
            <pc:docMk/>
            <pc:sldMk cId="1922760993" sldId="2147481475"/>
            <ac:spMk id="16" creationId="{A8D5A0E4-C794-20E7-2000-2FD7DE55906C}"/>
          </ac:spMkLst>
        </pc:spChg>
        <pc:spChg chg="add del mod">
          <ac:chgData name="Laia Hoyos de la Cuesta" userId="fa3018a9-ffb6-42e9-9c45-c2d76da15afd" providerId="ADAL" clId="{AC90BFC6-3FC8-45C6-9117-7FEDF5891179}" dt="2023-10-10T14:24:38.081" v="979"/>
          <ac:spMkLst>
            <pc:docMk/>
            <pc:sldMk cId="1922760993" sldId="2147481475"/>
            <ac:spMk id="17" creationId="{114566FA-1D50-055B-8005-A7028ABA47B4}"/>
          </ac:spMkLst>
        </pc:spChg>
        <pc:spChg chg="del">
          <ac:chgData name="Laia Hoyos de la Cuesta" userId="fa3018a9-ffb6-42e9-9c45-c2d76da15afd" providerId="ADAL" clId="{AC90BFC6-3FC8-45C6-9117-7FEDF5891179}" dt="2023-10-10T14:23:09.337" v="878" actId="21"/>
          <ac:spMkLst>
            <pc:docMk/>
            <pc:sldMk cId="1922760993" sldId="2147481475"/>
            <ac:spMk id="18" creationId="{6B4562D9-B319-A8CB-7787-07103D3CA195}"/>
          </ac:spMkLst>
        </pc:spChg>
        <pc:spChg chg="add del mod">
          <ac:chgData name="Laia Hoyos de la Cuesta" userId="fa3018a9-ffb6-42e9-9c45-c2d76da15afd" providerId="ADAL" clId="{AC90BFC6-3FC8-45C6-9117-7FEDF5891179}" dt="2023-10-10T14:24:38.081" v="979"/>
          <ac:spMkLst>
            <pc:docMk/>
            <pc:sldMk cId="1922760993" sldId="2147481475"/>
            <ac:spMk id="19" creationId="{EEB5A9DF-3983-9F5B-425C-36CB2FC2440A}"/>
          </ac:spMkLst>
        </pc:spChg>
        <pc:spChg chg="add del mod">
          <ac:chgData name="Laia Hoyos de la Cuesta" userId="fa3018a9-ffb6-42e9-9c45-c2d76da15afd" providerId="ADAL" clId="{AC90BFC6-3FC8-45C6-9117-7FEDF5891179}" dt="2023-10-10T14:24:38.081" v="979"/>
          <ac:spMkLst>
            <pc:docMk/>
            <pc:sldMk cId="1922760993" sldId="2147481475"/>
            <ac:spMk id="20" creationId="{15DDF3BD-EDF3-F205-2899-C97D43A2DECB}"/>
          </ac:spMkLst>
        </pc:spChg>
        <pc:grpChg chg="add del mod">
          <ac:chgData name="Laia Hoyos de la Cuesta" userId="fa3018a9-ffb6-42e9-9c45-c2d76da15afd" providerId="ADAL" clId="{AC90BFC6-3FC8-45C6-9117-7FEDF5891179}" dt="2023-10-10T14:24:38.081" v="979"/>
          <ac:grpSpMkLst>
            <pc:docMk/>
            <pc:sldMk cId="1922760993" sldId="2147481475"/>
            <ac:grpSpMk id="4" creationId="{294C606E-1A73-13F0-7A48-6390BC94A3DB}"/>
          </ac:grpSpMkLst>
        </pc:grpChg>
        <pc:picChg chg="del">
          <ac:chgData name="Laia Hoyos de la Cuesta" userId="fa3018a9-ffb6-42e9-9c45-c2d76da15afd" providerId="ADAL" clId="{AC90BFC6-3FC8-45C6-9117-7FEDF5891179}" dt="2023-10-10T14:23:09.337" v="878" actId="21"/>
          <ac:picMkLst>
            <pc:docMk/>
            <pc:sldMk cId="1922760993" sldId="2147481475"/>
            <ac:picMk id="11" creationId="{B9EBF896-0CE6-24EB-7DD0-700A76E54605}"/>
          </ac:picMkLst>
        </pc:picChg>
        <pc:picChg chg="add del mod">
          <ac:chgData name="Laia Hoyos de la Cuesta" userId="fa3018a9-ffb6-42e9-9c45-c2d76da15afd" providerId="ADAL" clId="{AC90BFC6-3FC8-45C6-9117-7FEDF5891179}" dt="2023-10-10T14:24:38.081" v="979"/>
          <ac:picMkLst>
            <pc:docMk/>
            <pc:sldMk cId="1922760993" sldId="2147481475"/>
            <ac:picMk id="21" creationId="{582D570B-7489-20EE-9B36-ADDC249EDA99}"/>
          </ac:picMkLst>
        </pc:picChg>
        <pc:cxnChg chg="mod">
          <ac:chgData name="Laia Hoyos de la Cuesta" userId="fa3018a9-ffb6-42e9-9c45-c2d76da15afd" providerId="ADAL" clId="{AC90BFC6-3FC8-45C6-9117-7FEDF5891179}" dt="2023-10-10T14:24:30.487" v="978"/>
          <ac:cxnSpMkLst>
            <pc:docMk/>
            <pc:sldMk cId="1922760993" sldId="2147481475"/>
            <ac:cxnSpMk id="5" creationId="{714B99AC-9B8E-1247-16DC-121E12062F3E}"/>
          </ac:cxnSpMkLst>
        </pc:cxnChg>
      </pc:sldChg>
      <pc:sldChg chg="delSp modSp add del mod">
        <pc:chgData name="Laia Hoyos de la Cuesta" userId="fa3018a9-ffb6-42e9-9c45-c2d76da15afd" providerId="ADAL" clId="{AC90BFC6-3FC8-45C6-9117-7FEDF5891179}" dt="2023-10-10T14:25:40.427" v="1084" actId="47"/>
        <pc:sldMkLst>
          <pc:docMk/>
          <pc:sldMk cId="2030715839" sldId="2147481477"/>
        </pc:sldMkLst>
        <pc:spChg chg="del">
          <ac:chgData name="Laia Hoyos de la Cuesta" userId="fa3018a9-ffb6-42e9-9c45-c2d76da15afd" providerId="ADAL" clId="{AC90BFC6-3FC8-45C6-9117-7FEDF5891179}" dt="2023-10-10T14:25:27.560" v="1046" actId="21"/>
          <ac:spMkLst>
            <pc:docMk/>
            <pc:sldMk cId="2030715839" sldId="2147481477"/>
            <ac:spMk id="3" creationId="{BEACF849-2746-DED5-2D2A-EC3266C536B4}"/>
          </ac:spMkLst>
        </pc:spChg>
        <pc:spChg chg="del">
          <ac:chgData name="Laia Hoyos de la Cuesta" userId="fa3018a9-ffb6-42e9-9c45-c2d76da15afd" providerId="ADAL" clId="{AC90BFC6-3FC8-45C6-9117-7FEDF5891179}" dt="2023-10-10T14:25:27.560" v="1046" actId="21"/>
          <ac:spMkLst>
            <pc:docMk/>
            <pc:sldMk cId="2030715839" sldId="2147481477"/>
            <ac:spMk id="4" creationId="{985DCE2C-6580-B41F-8131-19C41F9B535B}"/>
          </ac:spMkLst>
        </pc:spChg>
        <pc:spChg chg="del">
          <ac:chgData name="Laia Hoyos de la Cuesta" userId="fa3018a9-ffb6-42e9-9c45-c2d76da15afd" providerId="ADAL" clId="{AC90BFC6-3FC8-45C6-9117-7FEDF5891179}" dt="2023-10-10T14:25:27.560" v="1046" actId="21"/>
          <ac:spMkLst>
            <pc:docMk/>
            <pc:sldMk cId="2030715839" sldId="2147481477"/>
            <ac:spMk id="6" creationId="{D5816F32-71F6-5E27-C290-06FF25020BB8}"/>
          </ac:spMkLst>
        </pc:spChg>
        <pc:spChg chg="del">
          <ac:chgData name="Laia Hoyos de la Cuesta" userId="fa3018a9-ffb6-42e9-9c45-c2d76da15afd" providerId="ADAL" clId="{AC90BFC6-3FC8-45C6-9117-7FEDF5891179}" dt="2023-10-10T14:25:27.560" v="1046" actId="21"/>
          <ac:spMkLst>
            <pc:docMk/>
            <pc:sldMk cId="2030715839" sldId="2147481477"/>
            <ac:spMk id="7" creationId="{3CEFFE73-7A6C-6390-C1B3-D1F7C4EF599D}"/>
          </ac:spMkLst>
        </pc:spChg>
        <pc:spChg chg="del">
          <ac:chgData name="Laia Hoyos de la Cuesta" userId="fa3018a9-ffb6-42e9-9c45-c2d76da15afd" providerId="ADAL" clId="{AC90BFC6-3FC8-45C6-9117-7FEDF5891179}" dt="2023-10-10T14:25:27.560" v="1046" actId="21"/>
          <ac:spMkLst>
            <pc:docMk/>
            <pc:sldMk cId="2030715839" sldId="2147481477"/>
            <ac:spMk id="9" creationId="{6AD82EBD-C15B-356D-502C-2AF2FF60B4FD}"/>
          </ac:spMkLst>
        </pc:spChg>
        <pc:spChg chg="del">
          <ac:chgData name="Laia Hoyos de la Cuesta" userId="fa3018a9-ffb6-42e9-9c45-c2d76da15afd" providerId="ADAL" clId="{AC90BFC6-3FC8-45C6-9117-7FEDF5891179}" dt="2023-10-10T14:25:27.560" v="1046" actId="21"/>
          <ac:spMkLst>
            <pc:docMk/>
            <pc:sldMk cId="2030715839" sldId="2147481477"/>
            <ac:spMk id="19" creationId="{C3BBF787-2892-3A47-6FB0-A6CF8F8195A5}"/>
          </ac:spMkLst>
        </pc:spChg>
        <pc:spChg chg="del">
          <ac:chgData name="Laia Hoyos de la Cuesta" userId="fa3018a9-ffb6-42e9-9c45-c2d76da15afd" providerId="ADAL" clId="{AC90BFC6-3FC8-45C6-9117-7FEDF5891179}" dt="2023-10-10T14:25:27.560" v="1046" actId="21"/>
          <ac:spMkLst>
            <pc:docMk/>
            <pc:sldMk cId="2030715839" sldId="2147481477"/>
            <ac:spMk id="20" creationId="{539FD9B7-B261-BF56-1F3F-69F672CC5A7C}"/>
          </ac:spMkLst>
        </pc:spChg>
        <pc:spChg chg="del">
          <ac:chgData name="Laia Hoyos de la Cuesta" userId="fa3018a9-ffb6-42e9-9c45-c2d76da15afd" providerId="ADAL" clId="{AC90BFC6-3FC8-45C6-9117-7FEDF5891179}" dt="2023-10-10T14:25:27.560" v="1046" actId="21"/>
          <ac:spMkLst>
            <pc:docMk/>
            <pc:sldMk cId="2030715839" sldId="2147481477"/>
            <ac:spMk id="23" creationId="{C612A2C6-DAEE-1216-0E70-6C4696C522EC}"/>
          </ac:spMkLst>
        </pc:spChg>
        <pc:spChg chg="del">
          <ac:chgData name="Laia Hoyos de la Cuesta" userId="fa3018a9-ffb6-42e9-9c45-c2d76da15afd" providerId="ADAL" clId="{AC90BFC6-3FC8-45C6-9117-7FEDF5891179}" dt="2023-10-10T14:25:27.560" v="1046" actId="21"/>
          <ac:spMkLst>
            <pc:docMk/>
            <pc:sldMk cId="2030715839" sldId="2147481477"/>
            <ac:spMk id="24" creationId="{A2BA0A68-A95E-781D-2419-69B3818FF857}"/>
          </ac:spMkLst>
        </pc:spChg>
        <pc:grpChg chg="del">
          <ac:chgData name="Laia Hoyos de la Cuesta" userId="fa3018a9-ffb6-42e9-9c45-c2d76da15afd" providerId="ADAL" clId="{AC90BFC6-3FC8-45C6-9117-7FEDF5891179}" dt="2023-10-10T14:25:27.560" v="1046" actId="21"/>
          <ac:grpSpMkLst>
            <pc:docMk/>
            <pc:sldMk cId="2030715839" sldId="2147481477"/>
            <ac:grpSpMk id="12" creationId="{89867F49-3E6E-063B-4FB5-02D1BEF8FE80}"/>
          </ac:grpSpMkLst>
        </pc:grpChg>
        <pc:picChg chg="del">
          <ac:chgData name="Laia Hoyos de la Cuesta" userId="fa3018a9-ffb6-42e9-9c45-c2d76da15afd" providerId="ADAL" clId="{AC90BFC6-3FC8-45C6-9117-7FEDF5891179}" dt="2023-10-10T14:25:27.560" v="1046" actId="21"/>
          <ac:picMkLst>
            <pc:docMk/>
            <pc:sldMk cId="2030715839" sldId="2147481477"/>
            <ac:picMk id="2" creationId="{5E4CE691-2A28-1DB0-E0F9-F05ED39BC681}"/>
          </ac:picMkLst>
        </pc:picChg>
        <pc:picChg chg="del">
          <ac:chgData name="Laia Hoyos de la Cuesta" userId="fa3018a9-ffb6-42e9-9c45-c2d76da15afd" providerId="ADAL" clId="{AC90BFC6-3FC8-45C6-9117-7FEDF5891179}" dt="2023-10-10T14:25:27.560" v="1046" actId="21"/>
          <ac:picMkLst>
            <pc:docMk/>
            <pc:sldMk cId="2030715839" sldId="2147481477"/>
            <ac:picMk id="10" creationId="{3D749959-B5F1-959D-B8E8-569AB65E9C2E}"/>
          </ac:picMkLst>
        </pc:picChg>
        <pc:cxnChg chg="mod">
          <ac:chgData name="Laia Hoyos de la Cuesta" userId="fa3018a9-ffb6-42e9-9c45-c2d76da15afd" providerId="ADAL" clId="{AC90BFC6-3FC8-45C6-9117-7FEDF5891179}" dt="2023-10-10T14:25:27.560" v="1046" actId="21"/>
          <ac:cxnSpMkLst>
            <pc:docMk/>
            <pc:sldMk cId="2030715839" sldId="2147481477"/>
            <ac:cxnSpMk id="11" creationId="{ED32FBB6-90CD-7F8F-3EC0-C232F7972CBC}"/>
          </ac:cxnSpMkLst>
        </pc:cxnChg>
      </pc:sldChg>
      <pc:sldChg chg="delSp add del">
        <pc:chgData name="Laia Hoyos de la Cuesta" userId="fa3018a9-ffb6-42e9-9c45-c2d76da15afd" providerId="ADAL" clId="{AC90BFC6-3FC8-45C6-9117-7FEDF5891179}" dt="2023-10-13T12:44:00.449" v="6797" actId="47"/>
        <pc:sldMkLst>
          <pc:docMk/>
          <pc:sldMk cId="3852151086" sldId="2147481477"/>
        </pc:sldMkLst>
        <pc:spChg chg="del">
          <ac:chgData name="Laia Hoyos de la Cuesta" userId="fa3018a9-ffb6-42e9-9c45-c2d76da15afd" providerId="ADAL" clId="{AC90BFC6-3FC8-45C6-9117-7FEDF5891179}" dt="2023-10-13T12:43:53.180" v="6794" actId="21"/>
          <ac:spMkLst>
            <pc:docMk/>
            <pc:sldMk cId="3852151086" sldId="2147481477"/>
            <ac:spMk id="9" creationId="{011EA3B1-5BAF-D30E-9F3F-6109CAD20440}"/>
          </ac:spMkLst>
        </pc:spChg>
        <pc:spChg chg="del">
          <ac:chgData name="Laia Hoyos de la Cuesta" userId="fa3018a9-ffb6-42e9-9c45-c2d76da15afd" providerId="ADAL" clId="{AC90BFC6-3FC8-45C6-9117-7FEDF5891179}" dt="2023-10-13T12:43:53.180" v="6794" actId="21"/>
          <ac:spMkLst>
            <pc:docMk/>
            <pc:sldMk cId="3852151086" sldId="2147481477"/>
            <ac:spMk id="19" creationId="{0143DC4A-32F9-D213-90B5-8213D1D15FD3}"/>
          </ac:spMkLst>
        </pc:spChg>
        <pc:spChg chg="del">
          <ac:chgData name="Laia Hoyos de la Cuesta" userId="fa3018a9-ffb6-42e9-9c45-c2d76da15afd" providerId="ADAL" clId="{AC90BFC6-3FC8-45C6-9117-7FEDF5891179}" dt="2023-10-13T12:43:53.180" v="6794" actId="21"/>
          <ac:spMkLst>
            <pc:docMk/>
            <pc:sldMk cId="3852151086" sldId="2147481477"/>
            <ac:spMk id="20" creationId="{5AC1BFBB-19A1-E4CF-4723-8BCFEBE3CD1C}"/>
          </ac:spMkLst>
        </pc:spChg>
        <pc:spChg chg="del">
          <ac:chgData name="Laia Hoyos de la Cuesta" userId="fa3018a9-ffb6-42e9-9c45-c2d76da15afd" providerId="ADAL" clId="{AC90BFC6-3FC8-45C6-9117-7FEDF5891179}" dt="2023-10-13T12:43:53.180" v="6794" actId="21"/>
          <ac:spMkLst>
            <pc:docMk/>
            <pc:sldMk cId="3852151086" sldId="2147481477"/>
            <ac:spMk id="21" creationId="{36832055-B35D-526D-60DF-8CD68F7A88D7}"/>
          </ac:spMkLst>
        </pc:spChg>
        <pc:spChg chg="del">
          <ac:chgData name="Laia Hoyos de la Cuesta" userId="fa3018a9-ffb6-42e9-9c45-c2d76da15afd" providerId="ADAL" clId="{AC90BFC6-3FC8-45C6-9117-7FEDF5891179}" dt="2023-10-13T12:43:53.180" v="6794" actId="21"/>
          <ac:spMkLst>
            <pc:docMk/>
            <pc:sldMk cId="3852151086" sldId="2147481477"/>
            <ac:spMk id="22" creationId="{0DFB6462-7394-BD8A-88AB-5F53A35F9A8C}"/>
          </ac:spMkLst>
        </pc:spChg>
        <pc:spChg chg="del">
          <ac:chgData name="Laia Hoyos de la Cuesta" userId="fa3018a9-ffb6-42e9-9c45-c2d76da15afd" providerId="ADAL" clId="{AC90BFC6-3FC8-45C6-9117-7FEDF5891179}" dt="2023-10-13T12:43:53.180" v="6794" actId="21"/>
          <ac:spMkLst>
            <pc:docMk/>
            <pc:sldMk cId="3852151086" sldId="2147481477"/>
            <ac:spMk id="23" creationId="{A056DAF9-34F0-90D8-3EF2-F866F52E3559}"/>
          </ac:spMkLst>
        </pc:spChg>
        <pc:spChg chg="del">
          <ac:chgData name="Laia Hoyos de la Cuesta" userId="fa3018a9-ffb6-42e9-9c45-c2d76da15afd" providerId="ADAL" clId="{AC90BFC6-3FC8-45C6-9117-7FEDF5891179}" dt="2023-10-13T12:43:53.180" v="6794" actId="21"/>
          <ac:spMkLst>
            <pc:docMk/>
            <pc:sldMk cId="3852151086" sldId="2147481477"/>
            <ac:spMk id="25" creationId="{9B443C89-D6D5-98AC-D61D-986EA5BFAD14}"/>
          </ac:spMkLst>
        </pc:spChg>
        <pc:spChg chg="del">
          <ac:chgData name="Laia Hoyos de la Cuesta" userId="fa3018a9-ffb6-42e9-9c45-c2d76da15afd" providerId="ADAL" clId="{AC90BFC6-3FC8-45C6-9117-7FEDF5891179}" dt="2023-10-13T12:43:53.180" v="6794" actId="21"/>
          <ac:spMkLst>
            <pc:docMk/>
            <pc:sldMk cId="3852151086" sldId="2147481477"/>
            <ac:spMk id="26" creationId="{6B981434-AE3F-6D09-A7FE-E86CF199A093}"/>
          </ac:spMkLst>
        </pc:spChg>
        <pc:spChg chg="del">
          <ac:chgData name="Laia Hoyos de la Cuesta" userId="fa3018a9-ffb6-42e9-9c45-c2d76da15afd" providerId="ADAL" clId="{AC90BFC6-3FC8-45C6-9117-7FEDF5891179}" dt="2023-10-13T12:43:53.180" v="6794" actId="21"/>
          <ac:spMkLst>
            <pc:docMk/>
            <pc:sldMk cId="3852151086" sldId="2147481477"/>
            <ac:spMk id="27" creationId="{0CCB52C7-DAA2-63EC-EE91-259C878997BF}"/>
          </ac:spMkLst>
        </pc:spChg>
        <pc:spChg chg="del">
          <ac:chgData name="Laia Hoyos de la Cuesta" userId="fa3018a9-ffb6-42e9-9c45-c2d76da15afd" providerId="ADAL" clId="{AC90BFC6-3FC8-45C6-9117-7FEDF5891179}" dt="2023-10-13T12:43:53.180" v="6794" actId="21"/>
          <ac:spMkLst>
            <pc:docMk/>
            <pc:sldMk cId="3852151086" sldId="2147481477"/>
            <ac:spMk id="28" creationId="{B9D6F52A-0021-6795-50BD-39C5BA5E3A22}"/>
          </ac:spMkLst>
        </pc:spChg>
        <pc:spChg chg="del">
          <ac:chgData name="Laia Hoyos de la Cuesta" userId="fa3018a9-ffb6-42e9-9c45-c2d76da15afd" providerId="ADAL" clId="{AC90BFC6-3FC8-45C6-9117-7FEDF5891179}" dt="2023-10-13T12:43:53.180" v="6794" actId="21"/>
          <ac:spMkLst>
            <pc:docMk/>
            <pc:sldMk cId="3852151086" sldId="2147481477"/>
            <ac:spMk id="30" creationId="{5A0AAF5C-5881-DE77-A6B5-29BC3EF87AE7}"/>
          </ac:spMkLst>
        </pc:spChg>
        <pc:spChg chg="del">
          <ac:chgData name="Laia Hoyos de la Cuesta" userId="fa3018a9-ffb6-42e9-9c45-c2d76da15afd" providerId="ADAL" clId="{AC90BFC6-3FC8-45C6-9117-7FEDF5891179}" dt="2023-10-13T12:43:53.180" v="6794" actId="21"/>
          <ac:spMkLst>
            <pc:docMk/>
            <pc:sldMk cId="3852151086" sldId="2147481477"/>
            <ac:spMk id="31" creationId="{0102FE27-8022-4345-9FCC-C12BE6EB63A8}"/>
          </ac:spMkLst>
        </pc:spChg>
        <pc:spChg chg="del">
          <ac:chgData name="Laia Hoyos de la Cuesta" userId="fa3018a9-ffb6-42e9-9c45-c2d76da15afd" providerId="ADAL" clId="{AC90BFC6-3FC8-45C6-9117-7FEDF5891179}" dt="2023-10-13T12:43:53.180" v="6794" actId="21"/>
          <ac:spMkLst>
            <pc:docMk/>
            <pc:sldMk cId="3852151086" sldId="2147481477"/>
            <ac:spMk id="32" creationId="{5CC4E3F2-5001-BD05-B880-AC7DB8D4A081}"/>
          </ac:spMkLst>
        </pc:spChg>
        <pc:spChg chg="del">
          <ac:chgData name="Laia Hoyos de la Cuesta" userId="fa3018a9-ffb6-42e9-9c45-c2d76da15afd" providerId="ADAL" clId="{AC90BFC6-3FC8-45C6-9117-7FEDF5891179}" dt="2023-10-13T12:43:53.180" v="6794" actId="21"/>
          <ac:spMkLst>
            <pc:docMk/>
            <pc:sldMk cId="3852151086" sldId="2147481477"/>
            <ac:spMk id="33" creationId="{7821B28D-3CCC-CCB5-C6D0-F625A8C951C9}"/>
          </ac:spMkLst>
        </pc:spChg>
        <pc:spChg chg="del">
          <ac:chgData name="Laia Hoyos de la Cuesta" userId="fa3018a9-ffb6-42e9-9c45-c2d76da15afd" providerId="ADAL" clId="{AC90BFC6-3FC8-45C6-9117-7FEDF5891179}" dt="2023-10-13T12:43:53.180" v="6794" actId="21"/>
          <ac:spMkLst>
            <pc:docMk/>
            <pc:sldMk cId="3852151086" sldId="2147481477"/>
            <ac:spMk id="34" creationId="{CAB57209-1660-E8CC-6D1E-6A3F4CF0C69B}"/>
          </ac:spMkLst>
        </pc:spChg>
        <pc:spChg chg="del">
          <ac:chgData name="Laia Hoyos de la Cuesta" userId="fa3018a9-ffb6-42e9-9c45-c2d76da15afd" providerId="ADAL" clId="{AC90BFC6-3FC8-45C6-9117-7FEDF5891179}" dt="2023-10-13T12:43:53.180" v="6794" actId="21"/>
          <ac:spMkLst>
            <pc:docMk/>
            <pc:sldMk cId="3852151086" sldId="2147481477"/>
            <ac:spMk id="51" creationId="{968473F2-5E34-0F79-D625-9FB0143ABD10}"/>
          </ac:spMkLst>
        </pc:spChg>
        <pc:grpChg chg="del">
          <ac:chgData name="Laia Hoyos de la Cuesta" userId="fa3018a9-ffb6-42e9-9c45-c2d76da15afd" providerId="ADAL" clId="{AC90BFC6-3FC8-45C6-9117-7FEDF5891179}" dt="2023-10-13T12:43:53.180" v="6794" actId="21"/>
          <ac:grpSpMkLst>
            <pc:docMk/>
            <pc:sldMk cId="3852151086" sldId="2147481477"/>
            <ac:grpSpMk id="8" creationId="{5492B3DB-5F91-BB30-1765-0455FBFD6D0A}"/>
          </ac:grpSpMkLst>
        </pc:grpChg>
        <pc:cxnChg chg="del">
          <ac:chgData name="Laia Hoyos de la Cuesta" userId="fa3018a9-ffb6-42e9-9c45-c2d76da15afd" providerId="ADAL" clId="{AC90BFC6-3FC8-45C6-9117-7FEDF5891179}" dt="2023-10-13T12:43:53.180" v="6794" actId="21"/>
          <ac:cxnSpMkLst>
            <pc:docMk/>
            <pc:sldMk cId="3852151086" sldId="2147481477"/>
            <ac:cxnSpMk id="3" creationId="{FB65C70A-4FF3-4F1F-5433-FF71BF9B0834}"/>
          </ac:cxnSpMkLst>
        </pc:cxnChg>
        <pc:cxnChg chg="del">
          <ac:chgData name="Laia Hoyos de la Cuesta" userId="fa3018a9-ffb6-42e9-9c45-c2d76da15afd" providerId="ADAL" clId="{AC90BFC6-3FC8-45C6-9117-7FEDF5891179}" dt="2023-10-13T12:43:53.180" v="6794" actId="21"/>
          <ac:cxnSpMkLst>
            <pc:docMk/>
            <pc:sldMk cId="3852151086" sldId="2147481477"/>
            <ac:cxnSpMk id="45" creationId="{57797569-C691-4AC2-7D4A-9D927813B49E}"/>
          </ac:cxnSpMkLst>
        </pc:cxnChg>
        <pc:cxnChg chg="del">
          <ac:chgData name="Laia Hoyos de la Cuesta" userId="fa3018a9-ffb6-42e9-9c45-c2d76da15afd" providerId="ADAL" clId="{AC90BFC6-3FC8-45C6-9117-7FEDF5891179}" dt="2023-10-13T12:43:53.180" v="6794" actId="21"/>
          <ac:cxnSpMkLst>
            <pc:docMk/>
            <pc:sldMk cId="3852151086" sldId="2147481477"/>
            <ac:cxnSpMk id="46" creationId="{DF1F4DB4-099D-7B52-1D46-A9E11537CCC0}"/>
          </ac:cxnSpMkLst>
        </pc:cxnChg>
        <pc:cxnChg chg="del">
          <ac:chgData name="Laia Hoyos de la Cuesta" userId="fa3018a9-ffb6-42e9-9c45-c2d76da15afd" providerId="ADAL" clId="{AC90BFC6-3FC8-45C6-9117-7FEDF5891179}" dt="2023-10-13T12:43:53.180" v="6794" actId="21"/>
          <ac:cxnSpMkLst>
            <pc:docMk/>
            <pc:sldMk cId="3852151086" sldId="2147481477"/>
            <ac:cxnSpMk id="48" creationId="{0CF8A430-57A1-075C-F760-A83EE85AC6EC}"/>
          </ac:cxnSpMkLst>
        </pc:cxnChg>
      </pc:sldChg>
      <pc:sldChg chg="modSp add del mod">
        <pc:chgData name="Laia Hoyos de la Cuesta" userId="fa3018a9-ffb6-42e9-9c45-c2d76da15afd" providerId="ADAL" clId="{AC90BFC6-3FC8-45C6-9117-7FEDF5891179}" dt="2023-10-11T11:53:04.730" v="3946" actId="20577"/>
        <pc:sldMkLst>
          <pc:docMk/>
          <pc:sldMk cId="1283471077" sldId="2147481478"/>
        </pc:sldMkLst>
        <pc:spChg chg="mod">
          <ac:chgData name="Laia Hoyos de la Cuesta" userId="fa3018a9-ffb6-42e9-9c45-c2d76da15afd" providerId="ADAL" clId="{AC90BFC6-3FC8-45C6-9117-7FEDF5891179}" dt="2023-10-11T11:53:04.730" v="3946" actId="20577"/>
          <ac:spMkLst>
            <pc:docMk/>
            <pc:sldMk cId="1283471077" sldId="2147481478"/>
            <ac:spMk id="10" creationId="{058C7315-2C63-17F1-7EFB-5321010F7165}"/>
          </ac:spMkLst>
        </pc:spChg>
      </pc:sldChg>
      <pc:sldChg chg="addSp delSp modSp add del mod ord">
        <pc:chgData name="Laia Hoyos de la Cuesta" userId="fa3018a9-ffb6-42e9-9c45-c2d76da15afd" providerId="ADAL" clId="{AC90BFC6-3FC8-45C6-9117-7FEDF5891179}" dt="2023-10-13T12:10:52.595" v="5695" actId="207"/>
        <pc:sldMkLst>
          <pc:docMk/>
          <pc:sldMk cId="908387754" sldId="2147481479"/>
        </pc:sldMkLst>
        <pc:spChg chg="add mod">
          <ac:chgData name="Laia Hoyos de la Cuesta" userId="fa3018a9-ffb6-42e9-9c45-c2d76da15afd" providerId="ADAL" clId="{AC90BFC6-3FC8-45C6-9117-7FEDF5891179}" dt="2023-10-11T11:54:45.836" v="4020"/>
          <ac:spMkLst>
            <pc:docMk/>
            <pc:sldMk cId="908387754" sldId="2147481479"/>
            <ac:spMk id="2" creationId="{C86110B6-D6BE-BC0C-9328-F27A45A751E1}"/>
          </ac:spMkLst>
        </pc:spChg>
        <pc:spChg chg="del">
          <ac:chgData name="Laia Hoyos de la Cuesta" userId="fa3018a9-ffb6-42e9-9c45-c2d76da15afd" providerId="ADAL" clId="{AC90BFC6-3FC8-45C6-9117-7FEDF5891179}" dt="2023-10-10T14:17:42.989" v="585" actId="478"/>
          <ac:spMkLst>
            <pc:docMk/>
            <pc:sldMk cId="908387754" sldId="2147481479"/>
            <ac:spMk id="6" creationId="{07792947-4D11-69A6-D325-5BBAE2FDB66B}"/>
          </ac:spMkLst>
        </pc:spChg>
        <pc:spChg chg="mod">
          <ac:chgData name="Laia Hoyos de la Cuesta" userId="fa3018a9-ffb6-42e9-9c45-c2d76da15afd" providerId="ADAL" clId="{AC90BFC6-3FC8-45C6-9117-7FEDF5891179}" dt="2023-10-13T12:10:52.595" v="5695" actId="207"/>
          <ac:spMkLst>
            <pc:docMk/>
            <pc:sldMk cId="908387754" sldId="2147481479"/>
            <ac:spMk id="7" creationId="{2F873F06-AE95-EE43-0A40-294D280F2D78}"/>
          </ac:spMkLst>
        </pc:spChg>
        <pc:spChg chg="mod">
          <ac:chgData name="Laia Hoyos de la Cuesta" userId="fa3018a9-ffb6-42e9-9c45-c2d76da15afd" providerId="ADAL" clId="{AC90BFC6-3FC8-45C6-9117-7FEDF5891179}" dt="2023-10-13T12:10:50.627" v="5694" actId="207"/>
          <ac:spMkLst>
            <pc:docMk/>
            <pc:sldMk cId="908387754" sldId="2147481479"/>
            <ac:spMk id="8" creationId="{9E58683D-2F29-8D7F-59C9-D7904032127E}"/>
          </ac:spMkLst>
        </pc:spChg>
        <pc:spChg chg="mod">
          <ac:chgData name="Laia Hoyos de la Cuesta" userId="fa3018a9-ffb6-42e9-9c45-c2d76da15afd" providerId="ADAL" clId="{AC90BFC6-3FC8-45C6-9117-7FEDF5891179}" dt="2023-10-11T11:54:49.492" v="4023" actId="20577"/>
          <ac:spMkLst>
            <pc:docMk/>
            <pc:sldMk cId="908387754" sldId="2147481479"/>
            <ac:spMk id="13" creationId="{516491B5-A03D-D5A6-1F48-A2F54E917E09}"/>
          </ac:spMkLst>
        </pc:spChg>
      </pc:sldChg>
      <pc:sldChg chg="delSp add del mod">
        <pc:chgData name="Laia Hoyos de la Cuesta" userId="fa3018a9-ffb6-42e9-9c45-c2d76da15afd" providerId="ADAL" clId="{AC90BFC6-3FC8-45C6-9117-7FEDF5891179}" dt="2023-10-10T14:21:55.756" v="809" actId="47"/>
        <pc:sldMkLst>
          <pc:docMk/>
          <pc:sldMk cId="466874004" sldId="2147481481"/>
        </pc:sldMkLst>
        <pc:spChg chg="del">
          <ac:chgData name="Laia Hoyos de la Cuesta" userId="fa3018a9-ffb6-42e9-9c45-c2d76da15afd" providerId="ADAL" clId="{AC90BFC6-3FC8-45C6-9117-7FEDF5891179}" dt="2023-10-10T14:21:49.302" v="805" actId="21"/>
          <ac:spMkLst>
            <pc:docMk/>
            <pc:sldMk cId="466874004" sldId="2147481481"/>
            <ac:spMk id="3" creationId="{EBC19C4A-55F9-0C49-5162-D0026B958B68}"/>
          </ac:spMkLst>
        </pc:spChg>
        <pc:spChg chg="del">
          <ac:chgData name="Laia Hoyos de la Cuesta" userId="fa3018a9-ffb6-42e9-9c45-c2d76da15afd" providerId="ADAL" clId="{AC90BFC6-3FC8-45C6-9117-7FEDF5891179}" dt="2023-10-10T14:21:49.302" v="805" actId="21"/>
          <ac:spMkLst>
            <pc:docMk/>
            <pc:sldMk cId="466874004" sldId="2147481481"/>
            <ac:spMk id="4" creationId="{DFED8C87-6BD0-2961-440C-DAFE0E80C704}"/>
          </ac:spMkLst>
        </pc:spChg>
        <pc:spChg chg="del">
          <ac:chgData name="Laia Hoyos de la Cuesta" userId="fa3018a9-ffb6-42e9-9c45-c2d76da15afd" providerId="ADAL" clId="{AC90BFC6-3FC8-45C6-9117-7FEDF5891179}" dt="2023-10-10T14:21:49.302" v="805" actId="21"/>
          <ac:spMkLst>
            <pc:docMk/>
            <pc:sldMk cId="466874004" sldId="2147481481"/>
            <ac:spMk id="12" creationId="{7F54E61F-1594-7E8D-9775-59EF3BB97CAB}"/>
          </ac:spMkLst>
        </pc:spChg>
        <pc:spChg chg="del">
          <ac:chgData name="Laia Hoyos de la Cuesta" userId="fa3018a9-ffb6-42e9-9c45-c2d76da15afd" providerId="ADAL" clId="{AC90BFC6-3FC8-45C6-9117-7FEDF5891179}" dt="2023-10-10T14:21:49.302" v="805" actId="21"/>
          <ac:spMkLst>
            <pc:docMk/>
            <pc:sldMk cId="466874004" sldId="2147481481"/>
            <ac:spMk id="19" creationId="{D67C457D-6324-FF12-93A1-E66B67943EF4}"/>
          </ac:spMkLst>
        </pc:spChg>
        <pc:spChg chg="del">
          <ac:chgData name="Laia Hoyos de la Cuesta" userId="fa3018a9-ffb6-42e9-9c45-c2d76da15afd" providerId="ADAL" clId="{AC90BFC6-3FC8-45C6-9117-7FEDF5891179}" dt="2023-10-10T14:21:49.302" v="805" actId="21"/>
          <ac:spMkLst>
            <pc:docMk/>
            <pc:sldMk cId="466874004" sldId="2147481481"/>
            <ac:spMk id="20" creationId="{18619D4E-31A2-D6B6-A04C-71953A200219}"/>
          </ac:spMkLst>
        </pc:spChg>
        <pc:spChg chg="del">
          <ac:chgData name="Laia Hoyos de la Cuesta" userId="fa3018a9-ffb6-42e9-9c45-c2d76da15afd" providerId="ADAL" clId="{AC90BFC6-3FC8-45C6-9117-7FEDF5891179}" dt="2023-10-10T14:21:49.302" v="805" actId="21"/>
          <ac:spMkLst>
            <pc:docMk/>
            <pc:sldMk cId="466874004" sldId="2147481481"/>
            <ac:spMk id="21" creationId="{A3F6BF09-E8C6-961E-9B82-65B839E61FB1}"/>
          </ac:spMkLst>
        </pc:spChg>
        <pc:spChg chg="del">
          <ac:chgData name="Laia Hoyos de la Cuesta" userId="fa3018a9-ffb6-42e9-9c45-c2d76da15afd" providerId="ADAL" clId="{AC90BFC6-3FC8-45C6-9117-7FEDF5891179}" dt="2023-10-10T14:21:49.302" v="805" actId="21"/>
          <ac:spMkLst>
            <pc:docMk/>
            <pc:sldMk cId="466874004" sldId="2147481481"/>
            <ac:spMk id="22" creationId="{857956C6-5C51-AA1D-D6EE-6937A70D733A}"/>
          </ac:spMkLst>
        </pc:spChg>
        <pc:spChg chg="del">
          <ac:chgData name="Laia Hoyos de la Cuesta" userId="fa3018a9-ffb6-42e9-9c45-c2d76da15afd" providerId="ADAL" clId="{AC90BFC6-3FC8-45C6-9117-7FEDF5891179}" dt="2023-10-10T14:21:49.302" v="805" actId="21"/>
          <ac:spMkLst>
            <pc:docMk/>
            <pc:sldMk cId="466874004" sldId="2147481481"/>
            <ac:spMk id="24" creationId="{70D990DE-EF0A-73D3-DCD6-53862D5DB6B6}"/>
          </ac:spMkLst>
        </pc:spChg>
        <pc:spChg chg="del">
          <ac:chgData name="Laia Hoyos de la Cuesta" userId="fa3018a9-ffb6-42e9-9c45-c2d76da15afd" providerId="ADAL" clId="{AC90BFC6-3FC8-45C6-9117-7FEDF5891179}" dt="2023-10-10T14:21:49.302" v="805" actId="21"/>
          <ac:spMkLst>
            <pc:docMk/>
            <pc:sldMk cId="466874004" sldId="2147481481"/>
            <ac:spMk id="28" creationId="{76000F0D-8BB9-CEBD-269D-A1D9C4E01C4D}"/>
          </ac:spMkLst>
        </pc:spChg>
        <pc:spChg chg="del">
          <ac:chgData name="Laia Hoyos de la Cuesta" userId="fa3018a9-ffb6-42e9-9c45-c2d76da15afd" providerId="ADAL" clId="{AC90BFC6-3FC8-45C6-9117-7FEDF5891179}" dt="2023-10-10T14:21:49.302" v="805" actId="21"/>
          <ac:spMkLst>
            <pc:docMk/>
            <pc:sldMk cId="466874004" sldId="2147481481"/>
            <ac:spMk id="31" creationId="{01D4395A-DC35-65CB-5CB4-4F6E93291645}"/>
          </ac:spMkLst>
        </pc:spChg>
        <pc:spChg chg="del">
          <ac:chgData name="Laia Hoyos de la Cuesta" userId="fa3018a9-ffb6-42e9-9c45-c2d76da15afd" providerId="ADAL" clId="{AC90BFC6-3FC8-45C6-9117-7FEDF5891179}" dt="2023-10-10T14:21:49.302" v="805" actId="21"/>
          <ac:spMkLst>
            <pc:docMk/>
            <pc:sldMk cId="466874004" sldId="2147481481"/>
            <ac:spMk id="32" creationId="{56B6EDCB-7DD9-7A9F-FECB-7DC63D0BEFC2}"/>
          </ac:spMkLst>
        </pc:spChg>
        <pc:spChg chg="del">
          <ac:chgData name="Laia Hoyos de la Cuesta" userId="fa3018a9-ffb6-42e9-9c45-c2d76da15afd" providerId="ADAL" clId="{AC90BFC6-3FC8-45C6-9117-7FEDF5891179}" dt="2023-10-10T14:21:49.302" v="805" actId="21"/>
          <ac:spMkLst>
            <pc:docMk/>
            <pc:sldMk cId="466874004" sldId="2147481481"/>
            <ac:spMk id="34" creationId="{41558DD6-7DF2-FFB7-07FC-92A624775C7B}"/>
          </ac:spMkLst>
        </pc:spChg>
        <pc:spChg chg="del">
          <ac:chgData name="Laia Hoyos de la Cuesta" userId="fa3018a9-ffb6-42e9-9c45-c2d76da15afd" providerId="ADAL" clId="{AC90BFC6-3FC8-45C6-9117-7FEDF5891179}" dt="2023-10-10T14:21:49.302" v="805" actId="21"/>
          <ac:spMkLst>
            <pc:docMk/>
            <pc:sldMk cId="466874004" sldId="2147481481"/>
            <ac:spMk id="39" creationId="{D1ADE5EC-A51F-5A9F-18CF-E62384F69EAC}"/>
          </ac:spMkLst>
        </pc:spChg>
        <pc:spChg chg="del">
          <ac:chgData name="Laia Hoyos de la Cuesta" userId="fa3018a9-ffb6-42e9-9c45-c2d76da15afd" providerId="ADAL" clId="{AC90BFC6-3FC8-45C6-9117-7FEDF5891179}" dt="2023-10-10T14:21:49.302" v="805" actId="21"/>
          <ac:spMkLst>
            <pc:docMk/>
            <pc:sldMk cId="466874004" sldId="2147481481"/>
            <ac:spMk id="46" creationId="{F7E9D7C3-6D7B-E2BC-117F-8806FAFEE4B9}"/>
          </ac:spMkLst>
        </pc:spChg>
        <pc:picChg chg="del">
          <ac:chgData name="Laia Hoyos de la Cuesta" userId="fa3018a9-ffb6-42e9-9c45-c2d76da15afd" providerId="ADAL" clId="{AC90BFC6-3FC8-45C6-9117-7FEDF5891179}" dt="2023-10-10T14:21:49.302" v="805" actId="21"/>
          <ac:picMkLst>
            <pc:docMk/>
            <pc:sldMk cId="466874004" sldId="2147481481"/>
            <ac:picMk id="15" creationId="{C99B1A3B-708E-6265-CB5B-3FCD2E782C74}"/>
          </ac:picMkLst>
        </pc:picChg>
        <pc:picChg chg="del">
          <ac:chgData name="Laia Hoyos de la Cuesta" userId="fa3018a9-ffb6-42e9-9c45-c2d76da15afd" providerId="ADAL" clId="{AC90BFC6-3FC8-45C6-9117-7FEDF5891179}" dt="2023-10-10T14:21:49.302" v="805" actId="21"/>
          <ac:picMkLst>
            <pc:docMk/>
            <pc:sldMk cId="466874004" sldId="2147481481"/>
            <ac:picMk id="30" creationId="{FFD9E8D4-2D7D-E147-3DF6-447F0AD70FEC}"/>
          </ac:picMkLst>
        </pc:picChg>
        <pc:picChg chg="del">
          <ac:chgData name="Laia Hoyos de la Cuesta" userId="fa3018a9-ffb6-42e9-9c45-c2d76da15afd" providerId="ADAL" clId="{AC90BFC6-3FC8-45C6-9117-7FEDF5891179}" dt="2023-10-10T14:21:49.302" v="805" actId="21"/>
          <ac:picMkLst>
            <pc:docMk/>
            <pc:sldMk cId="466874004" sldId="2147481481"/>
            <ac:picMk id="35" creationId="{A852DA5C-D14F-A981-B561-87356472EC2E}"/>
          </ac:picMkLst>
        </pc:picChg>
        <pc:picChg chg="del">
          <ac:chgData name="Laia Hoyos de la Cuesta" userId="fa3018a9-ffb6-42e9-9c45-c2d76da15afd" providerId="ADAL" clId="{AC90BFC6-3FC8-45C6-9117-7FEDF5891179}" dt="2023-10-10T14:21:49.302" v="805" actId="21"/>
          <ac:picMkLst>
            <pc:docMk/>
            <pc:sldMk cId="466874004" sldId="2147481481"/>
            <ac:picMk id="36" creationId="{BE37A1E3-2AD6-544B-4513-EAFE3DDAF062}"/>
          </ac:picMkLst>
        </pc:picChg>
        <pc:picChg chg="del">
          <ac:chgData name="Laia Hoyos de la Cuesta" userId="fa3018a9-ffb6-42e9-9c45-c2d76da15afd" providerId="ADAL" clId="{AC90BFC6-3FC8-45C6-9117-7FEDF5891179}" dt="2023-10-10T14:21:49.302" v="805" actId="21"/>
          <ac:picMkLst>
            <pc:docMk/>
            <pc:sldMk cId="466874004" sldId="2147481481"/>
            <ac:picMk id="38" creationId="{49CB8736-B5F9-D046-457F-87D336BCFFF0}"/>
          </ac:picMkLst>
        </pc:picChg>
        <pc:picChg chg="del">
          <ac:chgData name="Laia Hoyos de la Cuesta" userId="fa3018a9-ffb6-42e9-9c45-c2d76da15afd" providerId="ADAL" clId="{AC90BFC6-3FC8-45C6-9117-7FEDF5891179}" dt="2023-10-10T14:21:49.302" v="805" actId="21"/>
          <ac:picMkLst>
            <pc:docMk/>
            <pc:sldMk cId="466874004" sldId="2147481481"/>
            <ac:picMk id="41" creationId="{0E4A5C3A-C35F-7317-3F70-C67455F66501}"/>
          </ac:picMkLst>
        </pc:picChg>
        <pc:picChg chg="del">
          <ac:chgData name="Laia Hoyos de la Cuesta" userId="fa3018a9-ffb6-42e9-9c45-c2d76da15afd" providerId="ADAL" clId="{AC90BFC6-3FC8-45C6-9117-7FEDF5891179}" dt="2023-10-10T14:21:49.302" v="805" actId="21"/>
          <ac:picMkLst>
            <pc:docMk/>
            <pc:sldMk cId="466874004" sldId="2147481481"/>
            <ac:picMk id="48" creationId="{253C488C-3000-3977-E621-46AF8743B282}"/>
          </ac:picMkLst>
        </pc:picChg>
      </pc:sldChg>
      <pc:sldChg chg="modSp add del mod addCm delCm modCm">
        <pc:chgData name="Laia Hoyos de la Cuesta" userId="fa3018a9-ffb6-42e9-9c45-c2d76da15afd" providerId="ADAL" clId="{AC90BFC6-3FC8-45C6-9117-7FEDF5891179}" dt="2023-10-17T07:07:45.033" v="7600" actId="20577"/>
        <pc:sldMkLst>
          <pc:docMk/>
          <pc:sldMk cId="74502169" sldId="2147481482"/>
        </pc:sldMkLst>
        <pc:spChg chg="mod">
          <ac:chgData name="Laia Hoyos de la Cuesta" userId="fa3018a9-ffb6-42e9-9c45-c2d76da15afd" providerId="ADAL" clId="{AC90BFC6-3FC8-45C6-9117-7FEDF5891179}" dt="2023-10-11T12:01:36.994" v="4244" actId="1076"/>
          <ac:spMkLst>
            <pc:docMk/>
            <pc:sldMk cId="74502169" sldId="2147481482"/>
            <ac:spMk id="2" creationId="{DE4659AD-7C9D-E765-978C-AE7E65A4B61E}"/>
          </ac:spMkLst>
        </pc:spChg>
        <pc:graphicFrameChg chg="mod ord modGraphic">
          <ac:chgData name="Laia Hoyos de la Cuesta" userId="fa3018a9-ffb6-42e9-9c45-c2d76da15afd" providerId="ADAL" clId="{AC90BFC6-3FC8-45C6-9117-7FEDF5891179}" dt="2023-10-17T07:07:45.033" v="7600" actId="20577"/>
          <ac:graphicFrameMkLst>
            <pc:docMk/>
            <pc:sldMk cId="74502169" sldId="2147481482"/>
            <ac:graphicFrameMk id="3" creationId="{E77A647E-F39A-C868-C0EB-3FAD2BF4CFE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ia Hoyos de la Cuesta" userId="fa3018a9-ffb6-42e9-9c45-c2d76da15afd" providerId="ADAL" clId="{AC90BFC6-3FC8-45C6-9117-7FEDF5891179}" dt="2023-10-11T09:02:43.868" v="3734"/>
              <pc2:cmMkLst xmlns:pc2="http://schemas.microsoft.com/office/powerpoint/2019/9/main/command">
                <pc:docMk/>
                <pc:sldMk cId="74502169" sldId="2147481482"/>
                <pc2:cmMk id="{2A192700-71B8-4E4A-9257-F19041972B43}"/>
              </pc2:cmMkLst>
            </pc226:cmChg>
            <pc226:cmChg xmlns:pc226="http://schemas.microsoft.com/office/powerpoint/2022/06/main/command" chg="mod">
              <pc226:chgData name="Laia Hoyos de la Cuesta" userId="fa3018a9-ffb6-42e9-9c45-c2d76da15afd" providerId="ADAL" clId="{AC90BFC6-3FC8-45C6-9117-7FEDF5891179}" dt="2023-10-16T09:14:27.629" v="7252"/>
              <pc2:cmMkLst xmlns:pc2="http://schemas.microsoft.com/office/powerpoint/2019/9/main/command">
                <pc:docMk/>
                <pc:sldMk cId="74502169" sldId="2147481482"/>
                <pc2:cmMk id="{60E49663-F6DE-4FDD-BA7E-82DCE52B6C5D}"/>
              </pc2:cmMkLst>
            </pc226:cmChg>
            <pc226:cmChg xmlns:pc226="http://schemas.microsoft.com/office/powerpoint/2022/06/main/command" chg="mod modRxn">
              <pc226:chgData name="Laia Hoyos de la Cuesta" userId="fa3018a9-ffb6-42e9-9c45-c2d76da15afd" providerId="ADAL" clId="{AC90BFC6-3FC8-45C6-9117-7FEDF5891179}" dt="2023-10-11T12:08:16.259" v="4608"/>
              <pc2:cmMkLst xmlns:pc2="http://schemas.microsoft.com/office/powerpoint/2019/9/main/command">
                <pc:docMk/>
                <pc:sldMk cId="74502169" sldId="2147481482"/>
                <pc2:cmMk id="{006C1874-CDAE-4910-A666-4AAE959089E6}"/>
              </pc2:cmMkLst>
              <pc226:cmRplyChg chg="add">
                <pc226:chgData name="Laia Hoyos de la Cuesta" userId="fa3018a9-ffb6-42e9-9c45-c2d76da15afd" providerId="ADAL" clId="{AC90BFC6-3FC8-45C6-9117-7FEDF5891179}" dt="2023-10-11T12:08:16.259" v="4608"/>
                <pc2:cmRplyMkLst xmlns:pc2="http://schemas.microsoft.com/office/powerpoint/2019/9/main/command">
                  <pc:docMk/>
                  <pc:sldMk cId="74502169" sldId="2147481482"/>
                  <pc2:cmMk id="{006C1874-CDAE-4910-A666-4AAE959089E6}"/>
                  <pc2:cmRplyMk id="{7AC60F9C-C5E0-40E7-9E67-924428183AF2}"/>
                </pc2:cmRplyMkLst>
              </pc226:cmRplyChg>
              <pc226:cmRplyChg chg="mod modRxn">
                <pc226:chgData name="Laia Hoyos de la Cuesta" userId="fa3018a9-ffb6-42e9-9c45-c2d76da15afd" providerId="ADAL" clId="{AC90BFC6-3FC8-45C6-9117-7FEDF5891179}" dt="2023-10-11T11:50:55.164" v="3858"/>
                <pc2:cmRplyMkLst xmlns:pc2="http://schemas.microsoft.com/office/powerpoint/2019/9/main/command">
                  <pc:docMk/>
                  <pc:sldMk cId="74502169" sldId="2147481482"/>
                  <pc2:cmMk id="{006C1874-CDAE-4910-A666-4AAE959089E6}"/>
                  <pc2:cmRplyMk id="{954BA7B6-3BE9-4188-B9D0-E980529ED009}"/>
                </pc2:cmRplyMkLst>
              </pc226:cmRplyChg>
            </pc226:cmChg>
            <pc226:cmChg xmlns:pc226="http://schemas.microsoft.com/office/powerpoint/2022/06/main/command" chg="del mod">
              <pc226:chgData name="Laia Hoyos de la Cuesta" userId="fa3018a9-ffb6-42e9-9c45-c2d76da15afd" providerId="ADAL" clId="{AC90BFC6-3FC8-45C6-9117-7FEDF5891179}" dt="2023-10-13T12:46:53.119" v="6917"/>
              <pc2:cmMkLst xmlns:pc2="http://schemas.microsoft.com/office/powerpoint/2019/9/main/command">
                <pc:docMk/>
                <pc:sldMk cId="74502169" sldId="2147481482"/>
                <pc2:cmMk id="{71CB30FA-4DCB-4107-BEC7-F191BB1DFEAB}"/>
              </pc2:cmMkLst>
            </pc226:cmChg>
          </p:ext>
        </pc:extLst>
      </pc:sldChg>
      <pc:sldChg chg="delSp modSp add del mod">
        <pc:chgData name="Laia Hoyos de la Cuesta" userId="fa3018a9-ffb6-42e9-9c45-c2d76da15afd" providerId="ADAL" clId="{AC90BFC6-3FC8-45C6-9117-7FEDF5891179}" dt="2023-10-10T14:20:25.648" v="749" actId="47"/>
        <pc:sldMkLst>
          <pc:docMk/>
          <pc:sldMk cId="2876036954" sldId="2147481485"/>
        </pc:sldMkLst>
        <pc:spChg chg="del">
          <ac:chgData name="Laia Hoyos de la Cuesta" userId="fa3018a9-ffb6-42e9-9c45-c2d76da15afd" providerId="ADAL" clId="{AC90BFC6-3FC8-45C6-9117-7FEDF5891179}" dt="2023-10-10T14:20:17.366" v="734" actId="21"/>
          <ac:spMkLst>
            <pc:docMk/>
            <pc:sldMk cId="2876036954" sldId="2147481485"/>
            <ac:spMk id="2" creationId="{31BAF9BF-6B8E-2316-4BE1-155B7628E4D7}"/>
          </ac:spMkLst>
        </pc:spChg>
        <pc:spChg chg="del">
          <ac:chgData name="Laia Hoyos de la Cuesta" userId="fa3018a9-ffb6-42e9-9c45-c2d76da15afd" providerId="ADAL" clId="{AC90BFC6-3FC8-45C6-9117-7FEDF5891179}" dt="2023-10-10T14:20:17.366" v="734" actId="21"/>
          <ac:spMkLst>
            <pc:docMk/>
            <pc:sldMk cId="2876036954" sldId="2147481485"/>
            <ac:spMk id="6" creationId="{42B94A05-7DCB-00EE-9EDD-D60748E35C81}"/>
          </ac:spMkLst>
        </pc:spChg>
        <pc:spChg chg="del">
          <ac:chgData name="Laia Hoyos de la Cuesta" userId="fa3018a9-ffb6-42e9-9c45-c2d76da15afd" providerId="ADAL" clId="{AC90BFC6-3FC8-45C6-9117-7FEDF5891179}" dt="2023-10-10T14:20:17.366" v="734" actId="21"/>
          <ac:spMkLst>
            <pc:docMk/>
            <pc:sldMk cId="2876036954" sldId="2147481485"/>
            <ac:spMk id="7" creationId="{514E29DF-FC77-C513-73F1-A6CF41ABF896}"/>
          </ac:spMkLst>
        </pc:spChg>
        <pc:spChg chg="del">
          <ac:chgData name="Laia Hoyos de la Cuesta" userId="fa3018a9-ffb6-42e9-9c45-c2d76da15afd" providerId="ADAL" clId="{AC90BFC6-3FC8-45C6-9117-7FEDF5891179}" dt="2023-10-10T14:20:17.366" v="734" actId="21"/>
          <ac:spMkLst>
            <pc:docMk/>
            <pc:sldMk cId="2876036954" sldId="2147481485"/>
            <ac:spMk id="10" creationId="{85C91DE7-3294-8BFD-221B-9DE0EE12BC71}"/>
          </ac:spMkLst>
        </pc:spChg>
        <pc:spChg chg="del">
          <ac:chgData name="Laia Hoyos de la Cuesta" userId="fa3018a9-ffb6-42e9-9c45-c2d76da15afd" providerId="ADAL" clId="{AC90BFC6-3FC8-45C6-9117-7FEDF5891179}" dt="2023-10-10T14:20:17.366" v="734" actId="21"/>
          <ac:spMkLst>
            <pc:docMk/>
            <pc:sldMk cId="2876036954" sldId="2147481485"/>
            <ac:spMk id="11" creationId="{93EA5902-5C46-4080-8DD4-372F34A7DA4B}"/>
          </ac:spMkLst>
        </pc:spChg>
        <pc:spChg chg="del">
          <ac:chgData name="Laia Hoyos de la Cuesta" userId="fa3018a9-ffb6-42e9-9c45-c2d76da15afd" providerId="ADAL" clId="{AC90BFC6-3FC8-45C6-9117-7FEDF5891179}" dt="2023-10-10T14:20:17.366" v="734" actId="21"/>
          <ac:spMkLst>
            <pc:docMk/>
            <pc:sldMk cId="2876036954" sldId="2147481485"/>
            <ac:spMk id="12" creationId="{7ED11747-5139-7284-394C-E100D29345F9}"/>
          </ac:spMkLst>
        </pc:spChg>
        <pc:spChg chg="del">
          <ac:chgData name="Laia Hoyos de la Cuesta" userId="fa3018a9-ffb6-42e9-9c45-c2d76da15afd" providerId="ADAL" clId="{AC90BFC6-3FC8-45C6-9117-7FEDF5891179}" dt="2023-10-10T14:20:17.366" v="734" actId="21"/>
          <ac:spMkLst>
            <pc:docMk/>
            <pc:sldMk cId="2876036954" sldId="2147481485"/>
            <ac:spMk id="13" creationId="{A27C1B98-1806-487C-4545-E1DD8F469D0E}"/>
          </ac:spMkLst>
        </pc:spChg>
        <pc:spChg chg="del">
          <ac:chgData name="Laia Hoyos de la Cuesta" userId="fa3018a9-ffb6-42e9-9c45-c2d76da15afd" providerId="ADAL" clId="{AC90BFC6-3FC8-45C6-9117-7FEDF5891179}" dt="2023-10-10T14:20:17.366" v="734" actId="21"/>
          <ac:spMkLst>
            <pc:docMk/>
            <pc:sldMk cId="2876036954" sldId="2147481485"/>
            <ac:spMk id="14" creationId="{451CC759-4825-5D88-062D-E01739F06CCE}"/>
          </ac:spMkLst>
        </pc:spChg>
        <pc:spChg chg="del">
          <ac:chgData name="Laia Hoyos de la Cuesta" userId="fa3018a9-ffb6-42e9-9c45-c2d76da15afd" providerId="ADAL" clId="{AC90BFC6-3FC8-45C6-9117-7FEDF5891179}" dt="2023-10-10T14:20:17.366" v="734" actId="21"/>
          <ac:spMkLst>
            <pc:docMk/>
            <pc:sldMk cId="2876036954" sldId="2147481485"/>
            <ac:spMk id="15" creationId="{26B7BF56-8FB5-75BC-D20A-456DBF0D66FC}"/>
          </ac:spMkLst>
        </pc:spChg>
        <pc:spChg chg="del">
          <ac:chgData name="Laia Hoyos de la Cuesta" userId="fa3018a9-ffb6-42e9-9c45-c2d76da15afd" providerId="ADAL" clId="{AC90BFC6-3FC8-45C6-9117-7FEDF5891179}" dt="2023-10-10T14:20:17.366" v="734" actId="21"/>
          <ac:spMkLst>
            <pc:docMk/>
            <pc:sldMk cId="2876036954" sldId="2147481485"/>
            <ac:spMk id="17" creationId="{7ECDB85A-3D41-5763-CDC3-7DD82D853847}"/>
          </ac:spMkLst>
        </pc:spChg>
        <pc:spChg chg="del">
          <ac:chgData name="Laia Hoyos de la Cuesta" userId="fa3018a9-ffb6-42e9-9c45-c2d76da15afd" providerId="ADAL" clId="{AC90BFC6-3FC8-45C6-9117-7FEDF5891179}" dt="2023-10-10T14:20:17.366" v="734" actId="21"/>
          <ac:spMkLst>
            <pc:docMk/>
            <pc:sldMk cId="2876036954" sldId="2147481485"/>
            <ac:spMk id="18" creationId="{88202172-D52A-D488-09B3-63DCB42936B8}"/>
          </ac:spMkLst>
        </pc:spChg>
        <pc:spChg chg="del">
          <ac:chgData name="Laia Hoyos de la Cuesta" userId="fa3018a9-ffb6-42e9-9c45-c2d76da15afd" providerId="ADAL" clId="{AC90BFC6-3FC8-45C6-9117-7FEDF5891179}" dt="2023-10-10T14:20:17.366" v="734" actId="21"/>
          <ac:spMkLst>
            <pc:docMk/>
            <pc:sldMk cId="2876036954" sldId="2147481485"/>
            <ac:spMk id="19" creationId="{C0DAECE5-9AF0-39D4-1A36-A5FE7A5F1242}"/>
          </ac:spMkLst>
        </pc:spChg>
        <pc:spChg chg="del">
          <ac:chgData name="Laia Hoyos de la Cuesta" userId="fa3018a9-ffb6-42e9-9c45-c2d76da15afd" providerId="ADAL" clId="{AC90BFC6-3FC8-45C6-9117-7FEDF5891179}" dt="2023-10-10T14:20:17.366" v="734" actId="21"/>
          <ac:spMkLst>
            <pc:docMk/>
            <pc:sldMk cId="2876036954" sldId="2147481485"/>
            <ac:spMk id="21" creationId="{AA266550-8F64-81C2-71CA-E60E84A72D9C}"/>
          </ac:spMkLst>
        </pc:spChg>
        <pc:spChg chg="del">
          <ac:chgData name="Laia Hoyos de la Cuesta" userId="fa3018a9-ffb6-42e9-9c45-c2d76da15afd" providerId="ADAL" clId="{AC90BFC6-3FC8-45C6-9117-7FEDF5891179}" dt="2023-10-10T14:20:17.366" v="734" actId="21"/>
          <ac:spMkLst>
            <pc:docMk/>
            <pc:sldMk cId="2876036954" sldId="2147481485"/>
            <ac:spMk id="22" creationId="{35F54BA0-BE3A-014C-DDC3-33737DEB450B}"/>
          </ac:spMkLst>
        </pc:spChg>
        <pc:spChg chg="del">
          <ac:chgData name="Laia Hoyos de la Cuesta" userId="fa3018a9-ffb6-42e9-9c45-c2d76da15afd" providerId="ADAL" clId="{AC90BFC6-3FC8-45C6-9117-7FEDF5891179}" dt="2023-10-10T14:20:17.366" v="734" actId="21"/>
          <ac:spMkLst>
            <pc:docMk/>
            <pc:sldMk cId="2876036954" sldId="2147481485"/>
            <ac:spMk id="23" creationId="{41A7A047-A211-4DFE-E86E-168A6071A88E}"/>
          </ac:spMkLst>
        </pc:spChg>
        <pc:spChg chg="del">
          <ac:chgData name="Laia Hoyos de la Cuesta" userId="fa3018a9-ffb6-42e9-9c45-c2d76da15afd" providerId="ADAL" clId="{AC90BFC6-3FC8-45C6-9117-7FEDF5891179}" dt="2023-10-10T14:20:17.366" v="734" actId="21"/>
          <ac:spMkLst>
            <pc:docMk/>
            <pc:sldMk cId="2876036954" sldId="2147481485"/>
            <ac:spMk id="28" creationId="{5C9FF8FC-B1CD-FC59-0EE6-E4FDBC6AAA97}"/>
          </ac:spMkLst>
        </pc:spChg>
        <pc:spChg chg="del">
          <ac:chgData name="Laia Hoyos de la Cuesta" userId="fa3018a9-ffb6-42e9-9c45-c2d76da15afd" providerId="ADAL" clId="{AC90BFC6-3FC8-45C6-9117-7FEDF5891179}" dt="2023-10-10T14:20:17.366" v="734" actId="21"/>
          <ac:spMkLst>
            <pc:docMk/>
            <pc:sldMk cId="2876036954" sldId="2147481485"/>
            <ac:spMk id="30" creationId="{A73E6068-FFD9-34E1-2014-C463DEFB1046}"/>
          </ac:spMkLst>
        </pc:spChg>
        <pc:picChg chg="del">
          <ac:chgData name="Laia Hoyos de la Cuesta" userId="fa3018a9-ffb6-42e9-9c45-c2d76da15afd" providerId="ADAL" clId="{AC90BFC6-3FC8-45C6-9117-7FEDF5891179}" dt="2023-10-10T14:20:17.366" v="734" actId="21"/>
          <ac:picMkLst>
            <pc:docMk/>
            <pc:sldMk cId="2876036954" sldId="2147481485"/>
            <ac:picMk id="8" creationId="{9AAB2075-FC83-8397-A720-9A54EA4D46DB}"/>
          </ac:picMkLst>
        </pc:picChg>
        <pc:picChg chg="del">
          <ac:chgData name="Laia Hoyos de la Cuesta" userId="fa3018a9-ffb6-42e9-9c45-c2d76da15afd" providerId="ADAL" clId="{AC90BFC6-3FC8-45C6-9117-7FEDF5891179}" dt="2023-10-10T14:20:17.366" v="734" actId="21"/>
          <ac:picMkLst>
            <pc:docMk/>
            <pc:sldMk cId="2876036954" sldId="2147481485"/>
            <ac:picMk id="20" creationId="{012630DC-B9BE-3F64-FF51-275AB75CD12E}"/>
          </ac:picMkLst>
        </pc:picChg>
        <pc:cxnChg chg="del mod">
          <ac:chgData name="Laia Hoyos de la Cuesta" userId="fa3018a9-ffb6-42e9-9c45-c2d76da15afd" providerId="ADAL" clId="{AC90BFC6-3FC8-45C6-9117-7FEDF5891179}" dt="2023-10-10T14:20:17.366" v="734" actId="21"/>
          <ac:cxnSpMkLst>
            <pc:docMk/>
            <pc:sldMk cId="2876036954" sldId="2147481485"/>
            <ac:cxnSpMk id="9" creationId="{D6E4CB82-F495-3790-DFBE-1EB70991B293}"/>
          </ac:cxnSpMkLst>
        </pc:cxnChg>
        <pc:cxnChg chg="del">
          <ac:chgData name="Laia Hoyos de la Cuesta" userId="fa3018a9-ffb6-42e9-9c45-c2d76da15afd" providerId="ADAL" clId="{AC90BFC6-3FC8-45C6-9117-7FEDF5891179}" dt="2023-10-10T14:20:17.366" v="734" actId="21"/>
          <ac:cxnSpMkLst>
            <pc:docMk/>
            <pc:sldMk cId="2876036954" sldId="2147481485"/>
            <ac:cxnSpMk id="16" creationId="{9A16D66B-C363-B67B-8F06-CAB40154D014}"/>
          </ac:cxnSpMkLst>
        </pc:cxnChg>
      </pc:sldChg>
      <pc:sldChg chg="delSp add del mod modShow">
        <pc:chgData name="Laia Hoyos de la Cuesta" userId="fa3018a9-ffb6-42e9-9c45-c2d76da15afd" providerId="ADAL" clId="{AC90BFC6-3FC8-45C6-9117-7FEDF5891179}" dt="2023-10-11T09:03:34.013" v="3785" actId="47"/>
        <pc:sldMkLst>
          <pc:docMk/>
          <pc:sldMk cId="1187466788" sldId="2147481487"/>
        </pc:sldMkLst>
        <pc:picChg chg="del">
          <ac:chgData name="Laia Hoyos de la Cuesta" userId="fa3018a9-ffb6-42e9-9c45-c2d76da15afd" providerId="ADAL" clId="{AC90BFC6-3FC8-45C6-9117-7FEDF5891179}" dt="2023-10-11T09:03:13.049" v="3750" actId="21"/>
          <ac:picMkLst>
            <pc:docMk/>
            <pc:sldMk cId="1187466788" sldId="2147481487"/>
            <ac:picMk id="4" creationId="{B36BDAEA-42AF-0914-BED4-02FF2A76CD17}"/>
          </ac:picMkLst>
        </pc:picChg>
      </pc:sldChg>
      <pc:sldChg chg="delSp add del">
        <pc:chgData name="Laia Hoyos de la Cuesta" userId="fa3018a9-ffb6-42e9-9c45-c2d76da15afd" providerId="ADAL" clId="{AC90BFC6-3FC8-45C6-9117-7FEDF5891179}" dt="2023-10-10T14:22:28.057" v="842" actId="47"/>
        <pc:sldMkLst>
          <pc:docMk/>
          <pc:sldMk cId="2244118063" sldId="2147481493"/>
        </pc:sldMkLst>
        <pc:spChg chg="del">
          <ac:chgData name="Laia Hoyos de la Cuesta" userId="fa3018a9-ffb6-42e9-9c45-c2d76da15afd" providerId="ADAL" clId="{AC90BFC6-3FC8-45C6-9117-7FEDF5891179}" dt="2023-10-10T14:22:05.938" v="814" actId="21"/>
          <ac:spMkLst>
            <pc:docMk/>
            <pc:sldMk cId="2244118063" sldId="2147481493"/>
            <ac:spMk id="6" creationId="{41896B17-B84E-86FB-5A27-637F7ABA4F6E}"/>
          </ac:spMkLst>
        </pc:spChg>
        <pc:spChg chg="del">
          <ac:chgData name="Laia Hoyos de la Cuesta" userId="fa3018a9-ffb6-42e9-9c45-c2d76da15afd" providerId="ADAL" clId="{AC90BFC6-3FC8-45C6-9117-7FEDF5891179}" dt="2023-10-10T14:22:05.938" v="814" actId="21"/>
          <ac:spMkLst>
            <pc:docMk/>
            <pc:sldMk cId="2244118063" sldId="2147481493"/>
            <ac:spMk id="7" creationId="{B03A140B-21C0-9786-5402-855CB391D3BC}"/>
          </ac:spMkLst>
        </pc:spChg>
        <pc:spChg chg="del">
          <ac:chgData name="Laia Hoyos de la Cuesta" userId="fa3018a9-ffb6-42e9-9c45-c2d76da15afd" providerId="ADAL" clId="{AC90BFC6-3FC8-45C6-9117-7FEDF5891179}" dt="2023-10-10T14:22:05.938" v="814" actId="21"/>
          <ac:spMkLst>
            <pc:docMk/>
            <pc:sldMk cId="2244118063" sldId="2147481493"/>
            <ac:spMk id="14" creationId="{F87D9AB3-2A8A-7009-F07B-6EDDFA65797B}"/>
          </ac:spMkLst>
        </pc:spChg>
        <pc:spChg chg="del">
          <ac:chgData name="Laia Hoyos de la Cuesta" userId="fa3018a9-ffb6-42e9-9c45-c2d76da15afd" providerId="ADAL" clId="{AC90BFC6-3FC8-45C6-9117-7FEDF5891179}" dt="2023-10-10T14:22:05.938" v="814" actId="21"/>
          <ac:spMkLst>
            <pc:docMk/>
            <pc:sldMk cId="2244118063" sldId="2147481493"/>
            <ac:spMk id="15" creationId="{B8D927B7-5228-E9DE-C5E7-D2102985F30F}"/>
          </ac:spMkLst>
        </pc:spChg>
        <pc:spChg chg="del">
          <ac:chgData name="Laia Hoyos de la Cuesta" userId="fa3018a9-ffb6-42e9-9c45-c2d76da15afd" providerId="ADAL" clId="{AC90BFC6-3FC8-45C6-9117-7FEDF5891179}" dt="2023-10-10T14:22:05.938" v="814" actId="21"/>
          <ac:spMkLst>
            <pc:docMk/>
            <pc:sldMk cId="2244118063" sldId="2147481493"/>
            <ac:spMk id="17" creationId="{32B97579-8BA9-89FD-B57A-82EF01F38266}"/>
          </ac:spMkLst>
        </pc:spChg>
        <pc:picChg chg="del">
          <ac:chgData name="Laia Hoyos de la Cuesta" userId="fa3018a9-ffb6-42e9-9c45-c2d76da15afd" providerId="ADAL" clId="{AC90BFC6-3FC8-45C6-9117-7FEDF5891179}" dt="2023-10-10T14:22:05.938" v="814" actId="21"/>
          <ac:picMkLst>
            <pc:docMk/>
            <pc:sldMk cId="2244118063" sldId="2147481493"/>
            <ac:picMk id="2" creationId="{02A0A4F1-808B-19D5-51C5-F18B6D0B1379}"/>
          </ac:picMkLst>
        </pc:picChg>
        <pc:picChg chg="del">
          <ac:chgData name="Laia Hoyos de la Cuesta" userId="fa3018a9-ffb6-42e9-9c45-c2d76da15afd" providerId="ADAL" clId="{AC90BFC6-3FC8-45C6-9117-7FEDF5891179}" dt="2023-10-10T14:22:05.938" v="814" actId="21"/>
          <ac:picMkLst>
            <pc:docMk/>
            <pc:sldMk cId="2244118063" sldId="2147481493"/>
            <ac:picMk id="4" creationId="{116573CB-4FEF-D796-2ACE-9AEF9F55B0F4}"/>
          </ac:picMkLst>
        </pc:picChg>
        <pc:picChg chg="del">
          <ac:chgData name="Laia Hoyos de la Cuesta" userId="fa3018a9-ffb6-42e9-9c45-c2d76da15afd" providerId="ADAL" clId="{AC90BFC6-3FC8-45C6-9117-7FEDF5891179}" dt="2023-10-10T14:22:05.938" v="814" actId="21"/>
          <ac:picMkLst>
            <pc:docMk/>
            <pc:sldMk cId="2244118063" sldId="2147481493"/>
            <ac:picMk id="8" creationId="{69751790-FF6E-51C2-472E-DA0B6D72A159}"/>
          </ac:picMkLst>
        </pc:picChg>
        <pc:picChg chg="del">
          <ac:chgData name="Laia Hoyos de la Cuesta" userId="fa3018a9-ffb6-42e9-9c45-c2d76da15afd" providerId="ADAL" clId="{AC90BFC6-3FC8-45C6-9117-7FEDF5891179}" dt="2023-10-10T14:22:05.938" v="814" actId="21"/>
          <ac:picMkLst>
            <pc:docMk/>
            <pc:sldMk cId="2244118063" sldId="2147481493"/>
            <ac:picMk id="9" creationId="{9CC0E717-9956-88D3-1E2A-5163F2639F8D}"/>
          </ac:picMkLst>
        </pc:picChg>
        <pc:picChg chg="del">
          <ac:chgData name="Laia Hoyos de la Cuesta" userId="fa3018a9-ffb6-42e9-9c45-c2d76da15afd" providerId="ADAL" clId="{AC90BFC6-3FC8-45C6-9117-7FEDF5891179}" dt="2023-10-10T14:22:05.938" v="814" actId="21"/>
          <ac:picMkLst>
            <pc:docMk/>
            <pc:sldMk cId="2244118063" sldId="2147481493"/>
            <ac:picMk id="10" creationId="{E88EAC25-F9AD-3E3D-ED25-58AC03C67BE9}"/>
          </ac:picMkLst>
        </pc:picChg>
        <pc:picChg chg="del">
          <ac:chgData name="Laia Hoyos de la Cuesta" userId="fa3018a9-ffb6-42e9-9c45-c2d76da15afd" providerId="ADAL" clId="{AC90BFC6-3FC8-45C6-9117-7FEDF5891179}" dt="2023-10-10T14:22:05.938" v="814" actId="21"/>
          <ac:picMkLst>
            <pc:docMk/>
            <pc:sldMk cId="2244118063" sldId="2147481493"/>
            <ac:picMk id="11" creationId="{8BB846EC-7B94-3551-5055-A1CBD508CBE7}"/>
          </ac:picMkLst>
        </pc:picChg>
        <pc:picChg chg="del">
          <ac:chgData name="Laia Hoyos de la Cuesta" userId="fa3018a9-ffb6-42e9-9c45-c2d76da15afd" providerId="ADAL" clId="{AC90BFC6-3FC8-45C6-9117-7FEDF5891179}" dt="2023-10-10T14:22:05.938" v="814" actId="21"/>
          <ac:picMkLst>
            <pc:docMk/>
            <pc:sldMk cId="2244118063" sldId="2147481493"/>
            <ac:picMk id="12" creationId="{D1D71AEA-9AE5-54C8-9EC0-E2C0FA096D7E}"/>
          </ac:picMkLst>
        </pc:picChg>
        <pc:picChg chg="del">
          <ac:chgData name="Laia Hoyos de la Cuesta" userId="fa3018a9-ffb6-42e9-9c45-c2d76da15afd" providerId="ADAL" clId="{AC90BFC6-3FC8-45C6-9117-7FEDF5891179}" dt="2023-10-10T14:22:05.938" v="814" actId="21"/>
          <ac:picMkLst>
            <pc:docMk/>
            <pc:sldMk cId="2244118063" sldId="2147481493"/>
            <ac:picMk id="13" creationId="{595D6B99-4237-BE6C-CEF2-11901EECF7FF}"/>
          </ac:picMkLst>
        </pc:picChg>
        <pc:picChg chg="del">
          <ac:chgData name="Laia Hoyos de la Cuesta" userId="fa3018a9-ffb6-42e9-9c45-c2d76da15afd" providerId="ADAL" clId="{AC90BFC6-3FC8-45C6-9117-7FEDF5891179}" dt="2023-10-10T14:22:05.938" v="814" actId="21"/>
          <ac:picMkLst>
            <pc:docMk/>
            <pc:sldMk cId="2244118063" sldId="2147481493"/>
            <ac:picMk id="20" creationId="{C2C1528E-AF85-1690-9AE1-B7928CE63F12}"/>
          </ac:picMkLst>
        </pc:picChg>
      </pc:sldChg>
      <pc:sldChg chg="addSp delSp modSp add del mod">
        <pc:chgData name="Laia Hoyos de la Cuesta" userId="fa3018a9-ffb6-42e9-9c45-c2d76da15afd" providerId="ADAL" clId="{AC90BFC6-3FC8-45C6-9117-7FEDF5891179}" dt="2023-10-10T14:07:05.033" v="208" actId="47"/>
        <pc:sldMkLst>
          <pc:docMk/>
          <pc:sldMk cId="1523409723" sldId="2147481494"/>
        </pc:sldMkLst>
        <pc:spChg chg="del">
          <ac:chgData name="Laia Hoyos de la Cuesta" userId="fa3018a9-ffb6-42e9-9c45-c2d76da15afd" providerId="ADAL" clId="{AC90BFC6-3FC8-45C6-9117-7FEDF5891179}" dt="2023-10-10T14:06:57.331" v="204" actId="21"/>
          <ac:spMkLst>
            <pc:docMk/>
            <pc:sldMk cId="1523409723" sldId="2147481494"/>
            <ac:spMk id="2" creationId="{CE603224-0721-1CBA-5002-C0CA629314B1}"/>
          </ac:spMkLst>
        </pc:spChg>
        <pc:spChg chg="mod">
          <ac:chgData name="Laia Hoyos de la Cuesta" userId="fa3018a9-ffb6-42e9-9c45-c2d76da15afd" providerId="ADAL" clId="{AC90BFC6-3FC8-45C6-9117-7FEDF5891179}" dt="2023-10-10T11:14:07.045" v="109" actId="12788"/>
          <ac:spMkLst>
            <pc:docMk/>
            <pc:sldMk cId="1523409723" sldId="2147481494"/>
            <ac:spMk id="7" creationId="{07CD747A-66FD-5CA5-6F84-4C00689539F5}"/>
          </ac:spMkLst>
        </pc:spChg>
        <pc:spChg chg="mod">
          <ac:chgData name="Laia Hoyos de la Cuesta" userId="fa3018a9-ffb6-42e9-9c45-c2d76da15afd" providerId="ADAL" clId="{AC90BFC6-3FC8-45C6-9117-7FEDF5891179}" dt="2023-10-10T11:14:07.045" v="109" actId="12788"/>
          <ac:spMkLst>
            <pc:docMk/>
            <pc:sldMk cId="1523409723" sldId="2147481494"/>
            <ac:spMk id="8" creationId="{ED8144E1-0999-21C3-FFC5-BE9E79B1E90B}"/>
          </ac:spMkLst>
        </pc:spChg>
        <pc:spChg chg="mod">
          <ac:chgData name="Laia Hoyos de la Cuesta" userId="fa3018a9-ffb6-42e9-9c45-c2d76da15afd" providerId="ADAL" clId="{AC90BFC6-3FC8-45C6-9117-7FEDF5891179}" dt="2023-10-10T11:14:07.045" v="109" actId="12788"/>
          <ac:spMkLst>
            <pc:docMk/>
            <pc:sldMk cId="1523409723" sldId="2147481494"/>
            <ac:spMk id="9" creationId="{570413CF-5967-4DBC-28A0-9F08003497CE}"/>
          </ac:spMkLst>
        </pc:spChg>
        <pc:spChg chg="del">
          <ac:chgData name="Laia Hoyos de la Cuesta" userId="fa3018a9-ffb6-42e9-9c45-c2d76da15afd" providerId="ADAL" clId="{AC90BFC6-3FC8-45C6-9117-7FEDF5891179}" dt="2023-10-10T14:06:57.331" v="204" actId="21"/>
          <ac:spMkLst>
            <pc:docMk/>
            <pc:sldMk cId="1523409723" sldId="2147481494"/>
            <ac:spMk id="12" creationId="{82269C90-F71F-895C-E14E-93B38A947B85}"/>
          </ac:spMkLst>
        </pc:spChg>
        <pc:spChg chg="del">
          <ac:chgData name="Laia Hoyos de la Cuesta" userId="fa3018a9-ffb6-42e9-9c45-c2d76da15afd" providerId="ADAL" clId="{AC90BFC6-3FC8-45C6-9117-7FEDF5891179}" dt="2023-10-10T14:06:57.331" v="204" actId="21"/>
          <ac:spMkLst>
            <pc:docMk/>
            <pc:sldMk cId="1523409723" sldId="2147481494"/>
            <ac:spMk id="13" creationId="{C32A74C5-BC63-6F24-842F-17BF7BD8BAED}"/>
          </ac:spMkLst>
        </pc:spChg>
        <pc:spChg chg="del">
          <ac:chgData name="Laia Hoyos de la Cuesta" userId="fa3018a9-ffb6-42e9-9c45-c2d76da15afd" providerId="ADAL" clId="{AC90BFC6-3FC8-45C6-9117-7FEDF5891179}" dt="2023-10-10T14:06:57.331" v="204" actId="21"/>
          <ac:spMkLst>
            <pc:docMk/>
            <pc:sldMk cId="1523409723" sldId="2147481494"/>
            <ac:spMk id="14" creationId="{F9DAE6EB-F799-EBAC-77FC-FBA2090E8EBC}"/>
          </ac:spMkLst>
        </pc:spChg>
        <pc:spChg chg="del">
          <ac:chgData name="Laia Hoyos de la Cuesta" userId="fa3018a9-ffb6-42e9-9c45-c2d76da15afd" providerId="ADAL" clId="{AC90BFC6-3FC8-45C6-9117-7FEDF5891179}" dt="2023-10-10T14:06:57.331" v="204" actId="21"/>
          <ac:spMkLst>
            <pc:docMk/>
            <pc:sldMk cId="1523409723" sldId="2147481494"/>
            <ac:spMk id="19" creationId="{BDD04E97-AFD7-360B-9CC5-97F51707A369}"/>
          </ac:spMkLst>
        </pc:spChg>
        <pc:spChg chg="del">
          <ac:chgData name="Laia Hoyos de la Cuesta" userId="fa3018a9-ffb6-42e9-9c45-c2d76da15afd" providerId="ADAL" clId="{AC90BFC6-3FC8-45C6-9117-7FEDF5891179}" dt="2023-10-10T14:06:57.331" v="204" actId="21"/>
          <ac:spMkLst>
            <pc:docMk/>
            <pc:sldMk cId="1523409723" sldId="2147481494"/>
            <ac:spMk id="26" creationId="{FB2EB52A-4D06-6C41-F00B-2ACED4ACD693}"/>
          </ac:spMkLst>
        </pc:spChg>
        <pc:spChg chg="del">
          <ac:chgData name="Laia Hoyos de la Cuesta" userId="fa3018a9-ffb6-42e9-9c45-c2d76da15afd" providerId="ADAL" clId="{AC90BFC6-3FC8-45C6-9117-7FEDF5891179}" dt="2023-10-10T14:06:57.331" v="204" actId="21"/>
          <ac:spMkLst>
            <pc:docMk/>
            <pc:sldMk cId="1523409723" sldId="2147481494"/>
            <ac:spMk id="32" creationId="{8D4C91E5-D3A5-9059-3399-937E0D9D2541}"/>
          </ac:spMkLst>
        </pc:spChg>
        <pc:spChg chg="del">
          <ac:chgData name="Laia Hoyos de la Cuesta" userId="fa3018a9-ffb6-42e9-9c45-c2d76da15afd" providerId="ADAL" clId="{AC90BFC6-3FC8-45C6-9117-7FEDF5891179}" dt="2023-10-10T14:06:57.331" v="204" actId="21"/>
          <ac:spMkLst>
            <pc:docMk/>
            <pc:sldMk cId="1523409723" sldId="2147481494"/>
            <ac:spMk id="49" creationId="{D8CE131F-41E8-C7E3-EC1D-4E2434711943}"/>
          </ac:spMkLst>
        </pc:spChg>
        <pc:spChg chg="del">
          <ac:chgData name="Laia Hoyos de la Cuesta" userId="fa3018a9-ffb6-42e9-9c45-c2d76da15afd" providerId="ADAL" clId="{AC90BFC6-3FC8-45C6-9117-7FEDF5891179}" dt="2023-10-10T14:06:57.331" v="204" actId="21"/>
          <ac:spMkLst>
            <pc:docMk/>
            <pc:sldMk cId="1523409723" sldId="2147481494"/>
            <ac:spMk id="58" creationId="{EBBC1741-A82F-FCC8-ECAF-E8CFBB825ED2}"/>
          </ac:spMkLst>
        </pc:spChg>
        <pc:grpChg chg="del">
          <ac:chgData name="Laia Hoyos de la Cuesta" userId="fa3018a9-ffb6-42e9-9c45-c2d76da15afd" providerId="ADAL" clId="{AC90BFC6-3FC8-45C6-9117-7FEDF5891179}" dt="2023-10-10T14:06:57.331" v="204" actId="21"/>
          <ac:grpSpMkLst>
            <pc:docMk/>
            <pc:sldMk cId="1523409723" sldId="2147481494"/>
            <ac:grpSpMk id="3" creationId="{1B1D523F-A3FD-0421-A212-C5799FBB2C1A}"/>
          </ac:grpSpMkLst>
        </pc:grpChg>
        <pc:grpChg chg="del mod">
          <ac:chgData name="Laia Hoyos de la Cuesta" userId="fa3018a9-ffb6-42e9-9c45-c2d76da15afd" providerId="ADAL" clId="{AC90BFC6-3FC8-45C6-9117-7FEDF5891179}" dt="2023-10-10T14:06:57.331" v="204" actId="21"/>
          <ac:grpSpMkLst>
            <pc:docMk/>
            <pc:sldMk cId="1523409723" sldId="2147481494"/>
            <ac:grpSpMk id="6" creationId="{58B6D4E4-03B3-2D0A-5E3E-DEC8706B0A8F}"/>
          </ac:grpSpMkLst>
        </pc:grpChg>
        <pc:grpChg chg="del">
          <ac:chgData name="Laia Hoyos de la Cuesta" userId="fa3018a9-ffb6-42e9-9c45-c2d76da15afd" providerId="ADAL" clId="{AC90BFC6-3FC8-45C6-9117-7FEDF5891179}" dt="2023-10-10T14:06:57.331" v="204" actId="21"/>
          <ac:grpSpMkLst>
            <pc:docMk/>
            <pc:sldMk cId="1523409723" sldId="2147481494"/>
            <ac:grpSpMk id="28" creationId="{2571E0CF-BB92-14CA-B7C3-31A5697387F0}"/>
          </ac:grpSpMkLst>
        </pc:grpChg>
        <pc:grpChg chg="del">
          <ac:chgData name="Laia Hoyos de la Cuesta" userId="fa3018a9-ffb6-42e9-9c45-c2d76da15afd" providerId="ADAL" clId="{AC90BFC6-3FC8-45C6-9117-7FEDF5891179}" dt="2023-10-10T14:06:57.331" v="204" actId="21"/>
          <ac:grpSpMkLst>
            <pc:docMk/>
            <pc:sldMk cId="1523409723" sldId="2147481494"/>
            <ac:grpSpMk id="50" creationId="{92FD2D18-80B8-4787-0705-AC76D6F7086F}"/>
          </ac:grpSpMkLst>
        </pc:grpChg>
        <pc:picChg chg="del">
          <ac:chgData name="Laia Hoyos de la Cuesta" userId="fa3018a9-ffb6-42e9-9c45-c2d76da15afd" providerId="ADAL" clId="{AC90BFC6-3FC8-45C6-9117-7FEDF5891179}" dt="2023-10-10T14:06:57.331" v="204" actId="21"/>
          <ac:picMkLst>
            <pc:docMk/>
            <pc:sldMk cId="1523409723" sldId="2147481494"/>
            <ac:picMk id="10" creationId="{551CF8B2-6AAD-5F4C-74DC-081910CFDEBF}"/>
          </ac:picMkLst>
        </pc:picChg>
        <pc:picChg chg="add mod">
          <ac:chgData name="Laia Hoyos de la Cuesta" userId="fa3018a9-ffb6-42e9-9c45-c2d76da15afd" providerId="ADAL" clId="{AC90BFC6-3FC8-45C6-9117-7FEDF5891179}" dt="2023-10-10T11:14:07.045" v="109" actId="12788"/>
          <ac:picMkLst>
            <pc:docMk/>
            <pc:sldMk cId="1523409723" sldId="2147481494"/>
            <ac:picMk id="11" creationId="{2EFB2B3A-6D8D-8F76-625F-4AF8E829BAE4}"/>
          </ac:picMkLst>
        </pc:picChg>
        <pc:picChg chg="add mod">
          <ac:chgData name="Laia Hoyos de la Cuesta" userId="fa3018a9-ffb6-42e9-9c45-c2d76da15afd" providerId="ADAL" clId="{AC90BFC6-3FC8-45C6-9117-7FEDF5891179}" dt="2023-10-10T11:14:07.045" v="109" actId="12788"/>
          <ac:picMkLst>
            <pc:docMk/>
            <pc:sldMk cId="1523409723" sldId="2147481494"/>
            <ac:picMk id="15" creationId="{4D4EEF4E-68D7-AF68-4AA1-72FE70339360}"/>
          </ac:picMkLst>
        </pc:picChg>
        <pc:picChg chg="del">
          <ac:chgData name="Laia Hoyos de la Cuesta" userId="fa3018a9-ffb6-42e9-9c45-c2d76da15afd" providerId="ADAL" clId="{AC90BFC6-3FC8-45C6-9117-7FEDF5891179}" dt="2023-10-10T14:06:57.331" v="204" actId="21"/>
          <ac:picMkLst>
            <pc:docMk/>
            <pc:sldMk cId="1523409723" sldId="2147481494"/>
            <ac:picMk id="25" creationId="{5BE14A26-5FD9-AB63-3D36-B952F663D535}"/>
          </ac:picMkLst>
        </pc:picChg>
        <pc:picChg chg="del">
          <ac:chgData name="Laia Hoyos de la Cuesta" userId="fa3018a9-ffb6-42e9-9c45-c2d76da15afd" providerId="ADAL" clId="{AC90BFC6-3FC8-45C6-9117-7FEDF5891179}" dt="2023-10-10T14:06:57.331" v="204" actId="21"/>
          <ac:picMkLst>
            <pc:docMk/>
            <pc:sldMk cId="1523409723" sldId="2147481494"/>
            <ac:picMk id="27" creationId="{F543D161-1F6E-FF17-17E5-6E36B15899CD}"/>
          </ac:picMkLst>
        </pc:picChg>
      </pc:sldChg>
      <pc:sldChg chg="add del">
        <pc:chgData name="Laia Hoyos de la Cuesta" userId="fa3018a9-ffb6-42e9-9c45-c2d76da15afd" providerId="ADAL" clId="{AC90BFC6-3FC8-45C6-9117-7FEDF5891179}" dt="2023-10-10T14:24:24.045" v="976" actId="47"/>
        <pc:sldMkLst>
          <pc:docMk/>
          <pc:sldMk cId="1170918285" sldId="2147481502"/>
        </pc:sldMkLst>
      </pc:sldChg>
      <pc:sldChg chg="addSp delSp modSp add del mod">
        <pc:chgData name="Laia Hoyos de la Cuesta" userId="fa3018a9-ffb6-42e9-9c45-c2d76da15afd" providerId="ADAL" clId="{AC90BFC6-3FC8-45C6-9117-7FEDF5891179}" dt="2023-10-10T14:25:24.262" v="1045" actId="47"/>
        <pc:sldMkLst>
          <pc:docMk/>
          <pc:sldMk cId="167255301" sldId="2147481503"/>
        </pc:sldMkLst>
        <pc:spChg chg="add del">
          <ac:chgData name="Laia Hoyos de la Cuesta" userId="fa3018a9-ffb6-42e9-9c45-c2d76da15afd" providerId="ADAL" clId="{AC90BFC6-3FC8-45C6-9117-7FEDF5891179}" dt="2023-10-10T14:24:57.300" v="988" actId="21"/>
          <ac:spMkLst>
            <pc:docMk/>
            <pc:sldMk cId="167255301" sldId="2147481503"/>
            <ac:spMk id="11" creationId="{BD4805B8-1F7F-69BF-37A5-46CAEC20B54C}"/>
          </ac:spMkLst>
        </pc:spChg>
        <pc:spChg chg="add del">
          <ac:chgData name="Laia Hoyos de la Cuesta" userId="fa3018a9-ffb6-42e9-9c45-c2d76da15afd" providerId="ADAL" clId="{AC90BFC6-3FC8-45C6-9117-7FEDF5891179}" dt="2023-10-10T14:24:57.300" v="988" actId="21"/>
          <ac:spMkLst>
            <pc:docMk/>
            <pc:sldMk cId="167255301" sldId="2147481503"/>
            <ac:spMk id="12" creationId="{7A402457-C596-F732-28CA-BD0A78317833}"/>
          </ac:spMkLst>
        </pc:spChg>
        <pc:spChg chg="add del">
          <ac:chgData name="Laia Hoyos de la Cuesta" userId="fa3018a9-ffb6-42e9-9c45-c2d76da15afd" providerId="ADAL" clId="{AC90BFC6-3FC8-45C6-9117-7FEDF5891179}" dt="2023-10-10T14:24:57.300" v="988" actId="21"/>
          <ac:spMkLst>
            <pc:docMk/>
            <pc:sldMk cId="167255301" sldId="2147481503"/>
            <ac:spMk id="13" creationId="{8DF1D319-EF77-F503-2A5B-79B98B66653D}"/>
          </ac:spMkLst>
        </pc:spChg>
        <pc:spChg chg="add del">
          <ac:chgData name="Laia Hoyos de la Cuesta" userId="fa3018a9-ffb6-42e9-9c45-c2d76da15afd" providerId="ADAL" clId="{AC90BFC6-3FC8-45C6-9117-7FEDF5891179}" dt="2023-10-10T14:24:57.300" v="988" actId="21"/>
          <ac:spMkLst>
            <pc:docMk/>
            <pc:sldMk cId="167255301" sldId="2147481503"/>
            <ac:spMk id="15" creationId="{B635417B-B5F5-DA2A-487D-772A72180996}"/>
          </ac:spMkLst>
        </pc:spChg>
        <pc:spChg chg="add del">
          <ac:chgData name="Laia Hoyos de la Cuesta" userId="fa3018a9-ffb6-42e9-9c45-c2d76da15afd" providerId="ADAL" clId="{AC90BFC6-3FC8-45C6-9117-7FEDF5891179}" dt="2023-10-10T14:24:57.300" v="988" actId="21"/>
          <ac:spMkLst>
            <pc:docMk/>
            <pc:sldMk cId="167255301" sldId="2147481503"/>
            <ac:spMk id="16" creationId="{E7247B3D-873D-B57E-2747-EC1896D0664A}"/>
          </ac:spMkLst>
        </pc:spChg>
        <pc:spChg chg="add del">
          <ac:chgData name="Laia Hoyos de la Cuesta" userId="fa3018a9-ffb6-42e9-9c45-c2d76da15afd" providerId="ADAL" clId="{AC90BFC6-3FC8-45C6-9117-7FEDF5891179}" dt="2023-10-10T14:24:57.300" v="988" actId="21"/>
          <ac:spMkLst>
            <pc:docMk/>
            <pc:sldMk cId="167255301" sldId="2147481503"/>
            <ac:spMk id="17" creationId="{D6498E55-C4E6-F8D8-00A0-95E2189656D4}"/>
          </ac:spMkLst>
        </pc:spChg>
        <pc:spChg chg="add del">
          <ac:chgData name="Laia Hoyos de la Cuesta" userId="fa3018a9-ffb6-42e9-9c45-c2d76da15afd" providerId="ADAL" clId="{AC90BFC6-3FC8-45C6-9117-7FEDF5891179}" dt="2023-10-10T14:24:57.300" v="988" actId="21"/>
          <ac:spMkLst>
            <pc:docMk/>
            <pc:sldMk cId="167255301" sldId="2147481503"/>
            <ac:spMk id="18" creationId="{CB02ADC0-0CAC-8AB1-CE9B-226D1780CEA8}"/>
          </ac:spMkLst>
        </pc:spChg>
        <pc:grpChg chg="add del">
          <ac:chgData name="Laia Hoyos de la Cuesta" userId="fa3018a9-ffb6-42e9-9c45-c2d76da15afd" providerId="ADAL" clId="{AC90BFC6-3FC8-45C6-9117-7FEDF5891179}" dt="2023-10-10T14:24:57.300" v="988" actId="21"/>
          <ac:grpSpMkLst>
            <pc:docMk/>
            <pc:sldMk cId="167255301" sldId="2147481503"/>
            <ac:grpSpMk id="4" creationId="{C310EBE0-8AE0-8C6D-E8B0-4E6F75911A22}"/>
          </ac:grpSpMkLst>
        </pc:grpChg>
        <pc:picChg chg="add del">
          <ac:chgData name="Laia Hoyos de la Cuesta" userId="fa3018a9-ffb6-42e9-9c45-c2d76da15afd" providerId="ADAL" clId="{AC90BFC6-3FC8-45C6-9117-7FEDF5891179}" dt="2023-10-10T14:24:57.300" v="988" actId="21"/>
          <ac:picMkLst>
            <pc:docMk/>
            <pc:sldMk cId="167255301" sldId="2147481503"/>
            <ac:picMk id="19" creationId="{B37733D1-64CA-0527-EA34-C8D76F7B022E}"/>
          </ac:picMkLst>
        </pc:picChg>
        <pc:cxnChg chg="mod">
          <ac:chgData name="Laia Hoyos de la Cuesta" userId="fa3018a9-ffb6-42e9-9c45-c2d76da15afd" providerId="ADAL" clId="{AC90BFC6-3FC8-45C6-9117-7FEDF5891179}" dt="2023-10-10T14:24:57.300" v="988" actId="21"/>
          <ac:cxnSpMkLst>
            <pc:docMk/>
            <pc:sldMk cId="167255301" sldId="2147481503"/>
            <ac:cxnSpMk id="6" creationId="{CC8D71C2-AB56-1C24-2DC2-FC979EAB2FFE}"/>
          </ac:cxnSpMkLst>
        </pc:cxnChg>
      </pc:sldChg>
      <pc:sldChg chg="delSp add del">
        <pc:chgData name="Laia Hoyos de la Cuesta" userId="fa3018a9-ffb6-42e9-9c45-c2d76da15afd" providerId="ADAL" clId="{AC90BFC6-3FC8-45C6-9117-7FEDF5891179}" dt="2023-10-10T14:24:42.546" v="982" actId="47"/>
        <pc:sldMkLst>
          <pc:docMk/>
          <pc:sldMk cId="4119780113" sldId="2147481505"/>
        </pc:sldMkLst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2" creationId="{E7D15D93-0F5F-543F-3ED2-65F6115B8AD5}"/>
          </ac:spMkLst>
        </pc:spChg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53" creationId="{58C0E477-5702-C269-52F9-5E0BA2D6DB99}"/>
          </ac:spMkLst>
        </pc:spChg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59" creationId="{E1138193-0EC2-2402-6BD6-A1753243487C}"/>
          </ac:spMkLst>
        </pc:spChg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63" creationId="{5F809E78-2B78-EAE0-23F2-A344C4792D5D}"/>
          </ac:spMkLst>
        </pc:spChg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67" creationId="{2C20FC0B-5044-8DDC-4D62-45D80F822B18}"/>
          </ac:spMkLst>
        </pc:spChg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69" creationId="{5E1E4D57-572F-75E8-DB5C-ADB799422DA2}"/>
          </ac:spMkLst>
        </pc:spChg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70" creationId="{56EF1BE5-E2BA-69D6-EF13-B7C8ECB401A6}"/>
          </ac:spMkLst>
        </pc:spChg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71" creationId="{C0ADC026-1B39-694C-BFC9-2ACFD294C7F6}"/>
          </ac:spMkLst>
        </pc:spChg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74" creationId="{535EB337-F81F-9A5D-E6E1-5E8289853235}"/>
          </ac:spMkLst>
        </pc:spChg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75" creationId="{16EE8E93-F6BA-17AC-715F-BE53099E4218}"/>
          </ac:spMkLst>
        </pc:spChg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116" creationId="{884AC99E-899A-6CB6-3CA7-59D8B0A9C7F2}"/>
          </ac:spMkLst>
        </pc:spChg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118" creationId="{006DE89E-3C5E-8390-349E-B4B8D55B3A4D}"/>
          </ac:spMkLst>
        </pc:spChg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119" creationId="{11F5960B-4779-FADD-EEDC-EDB78496E0BE}"/>
          </ac:spMkLst>
        </pc:spChg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120" creationId="{0325F14C-3695-3871-03F6-A0A96BD9F514}"/>
          </ac:spMkLst>
        </pc:spChg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121" creationId="{DCE31ECA-1404-CA56-ADF9-5F8913C71D28}"/>
          </ac:spMkLst>
        </pc:spChg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125" creationId="{8FA032ED-AA12-1E5D-4C19-3FAE806475AD}"/>
          </ac:spMkLst>
        </pc:spChg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128" creationId="{71BA9309-2121-70DB-6754-B858B8D22A1F}"/>
          </ac:spMkLst>
        </pc:spChg>
        <pc:spChg chg="del">
          <ac:chgData name="Laia Hoyos de la Cuesta" userId="fa3018a9-ffb6-42e9-9c45-c2d76da15afd" providerId="ADAL" clId="{AC90BFC6-3FC8-45C6-9117-7FEDF5891179}" dt="2023-10-10T14:23:21.483" v="884" actId="21"/>
          <ac:spMkLst>
            <pc:docMk/>
            <pc:sldMk cId="4119780113" sldId="2147481505"/>
            <ac:spMk id="129" creationId="{CDBA6AF9-97DB-86AB-0775-E6A13A1FD109}"/>
          </ac:spMkLst>
        </pc:spChg>
        <pc:picChg chg="del">
          <ac:chgData name="Laia Hoyos de la Cuesta" userId="fa3018a9-ffb6-42e9-9c45-c2d76da15afd" providerId="ADAL" clId="{AC90BFC6-3FC8-45C6-9117-7FEDF5891179}" dt="2023-10-10T14:23:21.483" v="884" actId="21"/>
          <ac:picMkLst>
            <pc:docMk/>
            <pc:sldMk cId="4119780113" sldId="2147481505"/>
            <ac:picMk id="56" creationId="{ED509CDC-4CA2-24BC-224C-7CE40C0DB6B2}"/>
          </ac:picMkLst>
        </pc:picChg>
        <pc:picChg chg="del">
          <ac:chgData name="Laia Hoyos de la Cuesta" userId="fa3018a9-ffb6-42e9-9c45-c2d76da15afd" providerId="ADAL" clId="{AC90BFC6-3FC8-45C6-9117-7FEDF5891179}" dt="2023-10-10T14:23:21.483" v="884" actId="21"/>
          <ac:picMkLst>
            <pc:docMk/>
            <pc:sldMk cId="4119780113" sldId="2147481505"/>
            <ac:picMk id="58" creationId="{23761167-E57B-4D3F-4B46-4B39D180E382}"/>
          </ac:picMkLst>
        </pc:picChg>
        <pc:picChg chg="del">
          <ac:chgData name="Laia Hoyos de la Cuesta" userId="fa3018a9-ffb6-42e9-9c45-c2d76da15afd" providerId="ADAL" clId="{AC90BFC6-3FC8-45C6-9117-7FEDF5891179}" dt="2023-10-10T14:23:21.483" v="884" actId="21"/>
          <ac:picMkLst>
            <pc:docMk/>
            <pc:sldMk cId="4119780113" sldId="2147481505"/>
            <ac:picMk id="62" creationId="{E933F839-DA8C-1867-4E50-EE65261836E4}"/>
          </ac:picMkLst>
        </pc:picChg>
        <pc:picChg chg="del">
          <ac:chgData name="Laia Hoyos de la Cuesta" userId="fa3018a9-ffb6-42e9-9c45-c2d76da15afd" providerId="ADAL" clId="{AC90BFC6-3FC8-45C6-9117-7FEDF5891179}" dt="2023-10-10T14:23:21.483" v="884" actId="21"/>
          <ac:picMkLst>
            <pc:docMk/>
            <pc:sldMk cId="4119780113" sldId="2147481505"/>
            <ac:picMk id="66" creationId="{3A9C6869-DF88-B3FA-9CAE-E43983484C1F}"/>
          </ac:picMkLst>
        </pc:picChg>
        <pc:cxnChg chg="del">
          <ac:chgData name="Laia Hoyos de la Cuesta" userId="fa3018a9-ffb6-42e9-9c45-c2d76da15afd" providerId="ADAL" clId="{AC90BFC6-3FC8-45C6-9117-7FEDF5891179}" dt="2023-10-10T14:23:21.483" v="884" actId="21"/>
          <ac:cxnSpMkLst>
            <pc:docMk/>
            <pc:sldMk cId="4119780113" sldId="2147481505"/>
            <ac:cxnSpMk id="77" creationId="{7F0266A4-C7F3-FCE5-3267-9004C79CB669}"/>
          </ac:cxnSpMkLst>
        </pc:cxnChg>
        <pc:cxnChg chg="del">
          <ac:chgData name="Laia Hoyos de la Cuesta" userId="fa3018a9-ffb6-42e9-9c45-c2d76da15afd" providerId="ADAL" clId="{AC90BFC6-3FC8-45C6-9117-7FEDF5891179}" dt="2023-10-10T14:23:21.483" v="884" actId="21"/>
          <ac:cxnSpMkLst>
            <pc:docMk/>
            <pc:sldMk cId="4119780113" sldId="2147481505"/>
            <ac:cxnSpMk id="126" creationId="{A20C6E31-6A67-0186-77BD-9D490248DB66}"/>
          </ac:cxnSpMkLst>
        </pc:cxnChg>
      </pc:sldChg>
      <pc:sldChg chg="delSp modSp add del mod">
        <pc:chgData name="Laia Hoyos de la Cuesta" userId="fa3018a9-ffb6-42e9-9c45-c2d76da15afd" providerId="ADAL" clId="{AC90BFC6-3FC8-45C6-9117-7FEDF5891179}" dt="2023-10-10T14:25:24.262" v="1045" actId="47"/>
        <pc:sldMkLst>
          <pc:docMk/>
          <pc:sldMk cId="2317081191" sldId="2147481506"/>
        </pc:sldMkLst>
        <pc:spChg chg="del">
          <ac:chgData name="Laia Hoyos de la Cuesta" userId="fa3018a9-ffb6-42e9-9c45-c2d76da15afd" providerId="ADAL" clId="{AC90BFC6-3FC8-45C6-9117-7FEDF5891179}" dt="2023-10-10T14:25:11.958" v="1018" actId="21"/>
          <ac:spMkLst>
            <pc:docMk/>
            <pc:sldMk cId="2317081191" sldId="2147481506"/>
            <ac:spMk id="3" creationId="{0859D175-E58D-2461-5003-86CDB62F1CE8}"/>
          </ac:spMkLst>
        </pc:spChg>
        <pc:spChg chg="del">
          <ac:chgData name="Laia Hoyos de la Cuesta" userId="fa3018a9-ffb6-42e9-9c45-c2d76da15afd" providerId="ADAL" clId="{AC90BFC6-3FC8-45C6-9117-7FEDF5891179}" dt="2023-10-10T14:25:11.958" v="1018" actId="21"/>
          <ac:spMkLst>
            <pc:docMk/>
            <pc:sldMk cId="2317081191" sldId="2147481506"/>
            <ac:spMk id="4" creationId="{76C46F03-B6E1-12DC-2742-BACB1B977960}"/>
          </ac:spMkLst>
        </pc:spChg>
        <pc:spChg chg="del">
          <ac:chgData name="Laia Hoyos de la Cuesta" userId="fa3018a9-ffb6-42e9-9c45-c2d76da15afd" providerId="ADAL" clId="{AC90BFC6-3FC8-45C6-9117-7FEDF5891179}" dt="2023-10-10T14:25:11.958" v="1018" actId="21"/>
          <ac:spMkLst>
            <pc:docMk/>
            <pc:sldMk cId="2317081191" sldId="2147481506"/>
            <ac:spMk id="5" creationId="{C3AAA6C6-9A44-09B1-223F-A9E52D3A5C74}"/>
          </ac:spMkLst>
        </pc:spChg>
        <pc:spChg chg="del">
          <ac:chgData name="Laia Hoyos de la Cuesta" userId="fa3018a9-ffb6-42e9-9c45-c2d76da15afd" providerId="ADAL" clId="{AC90BFC6-3FC8-45C6-9117-7FEDF5891179}" dt="2023-10-10T14:25:11.958" v="1018" actId="21"/>
          <ac:spMkLst>
            <pc:docMk/>
            <pc:sldMk cId="2317081191" sldId="2147481506"/>
            <ac:spMk id="34" creationId="{4F6CDE19-BCF5-4C8C-8BFD-36714A6E235E}"/>
          </ac:spMkLst>
        </pc:spChg>
        <pc:spChg chg="del">
          <ac:chgData name="Laia Hoyos de la Cuesta" userId="fa3018a9-ffb6-42e9-9c45-c2d76da15afd" providerId="ADAL" clId="{AC90BFC6-3FC8-45C6-9117-7FEDF5891179}" dt="2023-10-10T14:25:11.958" v="1018" actId="21"/>
          <ac:spMkLst>
            <pc:docMk/>
            <pc:sldMk cId="2317081191" sldId="2147481506"/>
            <ac:spMk id="35" creationId="{AC707952-FF7A-9C9F-FD19-DDE5B1C15AB8}"/>
          </ac:spMkLst>
        </pc:spChg>
        <pc:spChg chg="del">
          <ac:chgData name="Laia Hoyos de la Cuesta" userId="fa3018a9-ffb6-42e9-9c45-c2d76da15afd" providerId="ADAL" clId="{AC90BFC6-3FC8-45C6-9117-7FEDF5891179}" dt="2023-10-10T14:25:11.958" v="1018" actId="21"/>
          <ac:spMkLst>
            <pc:docMk/>
            <pc:sldMk cId="2317081191" sldId="2147481506"/>
            <ac:spMk id="36" creationId="{57D08736-61F9-F546-D1A3-4A710795099E}"/>
          </ac:spMkLst>
        </pc:spChg>
        <pc:spChg chg="del">
          <ac:chgData name="Laia Hoyos de la Cuesta" userId="fa3018a9-ffb6-42e9-9c45-c2d76da15afd" providerId="ADAL" clId="{AC90BFC6-3FC8-45C6-9117-7FEDF5891179}" dt="2023-10-10T14:25:11.958" v="1018" actId="21"/>
          <ac:spMkLst>
            <pc:docMk/>
            <pc:sldMk cId="2317081191" sldId="2147481506"/>
            <ac:spMk id="38" creationId="{5842AD88-049A-DADB-0684-09362DA1C1CB}"/>
          </ac:spMkLst>
        </pc:spChg>
        <pc:spChg chg="del">
          <ac:chgData name="Laia Hoyos de la Cuesta" userId="fa3018a9-ffb6-42e9-9c45-c2d76da15afd" providerId="ADAL" clId="{AC90BFC6-3FC8-45C6-9117-7FEDF5891179}" dt="2023-10-10T14:25:11.958" v="1018" actId="21"/>
          <ac:spMkLst>
            <pc:docMk/>
            <pc:sldMk cId="2317081191" sldId="2147481506"/>
            <ac:spMk id="59" creationId="{56E3749C-9598-8F20-5250-2ED867C88C8A}"/>
          </ac:spMkLst>
        </pc:spChg>
        <pc:grpChg chg="del">
          <ac:chgData name="Laia Hoyos de la Cuesta" userId="fa3018a9-ffb6-42e9-9c45-c2d76da15afd" providerId="ADAL" clId="{AC90BFC6-3FC8-45C6-9117-7FEDF5891179}" dt="2023-10-10T14:25:11.958" v="1018" actId="21"/>
          <ac:grpSpMkLst>
            <pc:docMk/>
            <pc:sldMk cId="2317081191" sldId="2147481506"/>
            <ac:grpSpMk id="23" creationId="{3EF6F3A0-D447-86F6-5716-36358EC4F683}"/>
          </ac:grpSpMkLst>
        </pc:grpChg>
        <pc:picChg chg="del">
          <ac:chgData name="Laia Hoyos de la Cuesta" userId="fa3018a9-ffb6-42e9-9c45-c2d76da15afd" providerId="ADAL" clId="{AC90BFC6-3FC8-45C6-9117-7FEDF5891179}" dt="2023-10-10T14:25:11.958" v="1018" actId="21"/>
          <ac:picMkLst>
            <pc:docMk/>
            <pc:sldMk cId="2317081191" sldId="2147481506"/>
            <ac:picMk id="6" creationId="{0B6144D7-7AC6-5B88-FB6A-6981A45C32B3}"/>
          </ac:picMkLst>
        </pc:picChg>
        <pc:picChg chg="del">
          <ac:chgData name="Laia Hoyos de la Cuesta" userId="fa3018a9-ffb6-42e9-9c45-c2d76da15afd" providerId="ADAL" clId="{AC90BFC6-3FC8-45C6-9117-7FEDF5891179}" dt="2023-10-10T14:25:11.958" v="1018" actId="21"/>
          <ac:picMkLst>
            <pc:docMk/>
            <pc:sldMk cId="2317081191" sldId="2147481506"/>
            <ac:picMk id="33" creationId="{2C0F1369-1000-7E09-F278-A9597959CBDF}"/>
          </ac:picMkLst>
        </pc:picChg>
        <pc:cxnChg chg="mod">
          <ac:chgData name="Laia Hoyos de la Cuesta" userId="fa3018a9-ffb6-42e9-9c45-c2d76da15afd" providerId="ADAL" clId="{AC90BFC6-3FC8-45C6-9117-7FEDF5891179}" dt="2023-10-10T14:25:11.958" v="1018" actId="21"/>
          <ac:cxnSpMkLst>
            <pc:docMk/>
            <pc:sldMk cId="2317081191" sldId="2147481506"/>
            <ac:cxnSpMk id="28" creationId="{2A97423D-DCF1-A0CB-7BE8-6BF3C84024D6}"/>
          </ac:cxnSpMkLst>
        </pc:cxnChg>
      </pc:sldChg>
      <pc:sldChg chg="delSp add del mod">
        <pc:chgData name="Laia Hoyos de la Cuesta" userId="fa3018a9-ffb6-42e9-9c45-c2d76da15afd" providerId="ADAL" clId="{AC90BFC6-3FC8-45C6-9117-7FEDF5891179}" dt="2023-10-10T14:19:46.982" v="714" actId="47"/>
        <pc:sldMkLst>
          <pc:docMk/>
          <pc:sldMk cId="3238283405" sldId="2147481507"/>
        </pc:sldMkLst>
        <pc:spChg chg="del">
          <ac:chgData name="Laia Hoyos de la Cuesta" userId="fa3018a9-ffb6-42e9-9c45-c2d76da15afd" providerId="ADAL" clId="{AC90BFC6-3FC8-45C6-9117-7FEDF5891179}" dt="2023-10-10T14:18:58.257" v="653" actId="21"/>
          <ac:spMkLst>
            <pc:docMk/>
            <pc:sldMk cId="3238283405" sldId="2147481507"/>
            <ac:spMk id="6" creationId="{70E7282D-3873-AC6E-EE2A-CA0CC2E98D79}"/>
          </ac:spMkLst>
        </pc:spChg>
        <pc:spChg chg="del">
          <ac:chgData name="Laia Hoyos de la Cuesta" userId="fa3018a9-ffb6-42e9-9c45-c2d76da15afd" providerId="ADAL" clId="{AC90BFC6-3FC8-45C6-9117-7FEDF5891179}" dt="2023-10-10T14:18:58.257" v="653" actId="21"/>
          <ac:spMkLst>
            <pc:docMk/>
            <pc:sldMk cId="3238283405" sldId="2147481507"/>
            <ac:spMk id="7" creationId="{AD8B3492-88C8-A22C-DB40-EFD6CBF04116}"/>
          </ac:spMkLst>
        </pc:spChg>
        <pc:spChg chg="del">
          <ac:chgData name="Laia Hoyos de la Cuesta" userId="fa3018a9-ffb6-42e9-9c45-c2d76da15afd" providerId="ADAL" clId="{AC90BFC6-3FC8-45C6-9117-7FEDF5891179}" dt="2023-10-10T14:18:58.257" v="653" actId="21"/>
          <ac:spMkLst>
            <pc:docMk/>
            <pc:sldMk cId="3238283405" sldId="2147481507"/>
            <ac:spMk id="8" creationId="{B0D3FDE9-D47B-D5B4-95A6-8B9511E0B51C}"/>
          </ac:spMkLst>
        </pc:spChg>
        <pc:spChg chg="del">
          <ac:chgData name="Laia Hoyos de la Cuesta" userId="fa3018a9-ffb6-42e9-9c45-c2d76da15afd" providerId="ADAL" clId="{AC90BFC6-3FC8-45C6-9117-7FEDF5891179}" dt="2023-10-10T14:18:58.257" v="653" actId="21"/>
          <ac:spMkLst>
            <pc:docMk/>
            <pc:sldMk cId="3238283405" sldId="2147481507"/>
            <ac:spMk id="105" creationId="{A8F98E05-9082-1F48-73DB-91712AAC4779}"/>
          </ac:spMkLst>
        </pc:spChg>
        <pc:spChg chg="del">
          <ac:chgData name="Laia Hoyos de la Cuesta" userId="fa3018a9-ffb6-42e9-9c45-c2d76da15afd" providerId="ADAL" clId="{AC90BFC6-3FC8-45C6-9117-7FEDF5891179}" dt="2023-10-10T14:18:58.257" v="653" actId="21"/>
          <ac:spMkLst>
            <pc:docMk/>
            <pc:sldMk cId="3238283405" sldId="2147481507"/>
            <ac:spMk id="106" creationId="{936BB412-47D1-C337-724F-734C19C791A1}"/>
          </ac:spMkLst>
        </pc:spChg>
        <pc:spChg chg="del">
          <ac:chgData name="Laia Hoyos de la Cuesta" userId="fa3018a9-ffb6-42e9-9c45-c2d76da15afd" providerId="ADAL" clId="{AC90BFC6-3FC8-45C6-9117-7FEDF5891179}" dt="2023-10-10T14:18:58.257" v="653" actId="21"/>
          <ac:spMkLst>
            <pc:docMk/>
            <pc:sldMk cId="3238283405" sldId="2147481507"/>
            <ac:spMk id="109" creationId="{61616A93-1E4D-D2BA-C209-4D5AB935F6DE}"/>
          </ac:spMkLst>
        </pc:spChg>
        <pc:spChg chg="del">
          <ac:chgData name="Laia Hoyos de la Cuesta" userId="fa3018a9-ffb6-42e9-9c45-c2d76da15afd" providerId="ADAL" clId="{AC90BFC6-3FC8-45C6-9117-7FEDF5891179}" dt="2023-10-10T14:18:58.257" v="653" actId="21"/>
          <ac:spMkLst>
            <pc:docMk/>
            <pc:sldMk cId="3238283405" sldId="2147481507"/>
            <ac:spMk id="110" creationId="{3233FD3E-30AC-33F0-CAF7-DCD9058CD1AE}"/>
          </ac:spMkLst>
        </pc:spChg>
        <pc:spChg chg="del">
          <ac:chgData name="Laia Hoyos de la Cuesta" userId="fa3018a9-ffb6-42e9-9c45-c2d76da15afd" providerId="ADAL" clId="{AC90BFC6-3FC8-45C6-9117-7FEDF5891179}" dt="2023-10-10T14:18:58.257" v="653" actId="21"/>
          <ac:spMkLst>
            <pc:docMk/>
            <pc:sldMk cId="3238283405" sldId="2147481507"/>
            <ac:spMk id="112" creationId="{742402F8-A0D9-9484-B1D6-CA8D5396FF83}"/>
          </ac:spMkLst>
        </pc:spChg>
        <pc:spChg chg="del">
          <ac:chgData name="Laia Hoyos de la Cuesta" userId="fa3018a9-ffb6-42e9-9c45-c2d76da15afd" providerId="ADAL" clId="{AC90BFC6-3FC8-45C6-9117-7FEDF5891179}" dt="2023-10-10T14:18:58.257" v="653" actId="21"/>
          <ac:spMkLst>
            <pc:docMk/>
            <pc:sldMk cId="3238283405" sldId="2147481507"/>
            <ac:spMk id="113" creationId="{CDA5FA07-0ADD-76B2-905E-5B4B5E2A8F9A}"/>
          </ac:spMkLst>
        </pc:spChg>
        <pc:spChg chg="del">
          <ac:chgData name="Laia Hoyos de la Cuesta" userId="fa3018a9-ffb6-42e9-9c45-c2d76da15afd" providerId="ADAL" clId="{AC90BFC6-3FC8-45C6-9117-7FEDF5891179}" dt="2023-10-10T14:18:58.257" v="653" actId="21"/>
          <ac:spMkLst>
            <pc:docMk/>
            <pc:sldMk cId="3238283405" sldId="2147481507"/>
            <ac:spMk id="118" creationId="{2BEED9AB-5F6F-5D34-59FC-37C7CF529765}"/>
          </ac:spMkLst>
        </pc:spChg>
        <pc:spChg chg="del">
          <ac:chgData name="Laia Hoyos de la Cuesta" userId="fa3018a9-ffb6-42e9-9c45-c2d76da15afd" providerId="ADAL" clId="{AC90BFC6-3FC8-45C6-9117-7FEDF5891179}" dt="2023-10-10T14:18:58.257" v="653" actId="21"/>
          <ac:spMkLst>
            <pc:docMk/>
            <pc:sldMk cId="3238283405" sldId="2147481507"/>
            <ac:spMk id="119" creationId="{83C4AB78-D0BC-7AD4-F6CD-48FAD54BD787}"/>
          </ac:spMkLst>
        </pc:spChg>
        <pc:spChg chg="del">
          <ac:chgData name="Laia Hoyos de la Cuesta" userId="fa3018a9-ffb6-42e9-9c45-c2d76da15afd" providerId="ADAL" clId="{AC90BFC6-3FC8-45C6-9117-7FEDF5891179}" dt="2023-10-10T14:18:58.257" v="653" actId="21"/>
          <ac:spMkLst>
            <pc:docMk/>
            <pc:sldMk cId="3238283405" sldId="2147481507"/>
            <ac:spMk id="120" creationId="{FE65DCA2-14FF-7C46-8FCF-5E02EE9CBD3C}"/>
          </ac:spMkLst>
        </pc:spChg>
        <pc:grpChg chg="del">
          <ac:chgData name="Laia Hoyos de la Cuesta" userId="fa3018a9-ffb6-42e9-9c45-c2d76da15afd" providerId="ADAL" clId="{AC90BFC6-3FC8-45C6-9117-7FEDF5891179}" dt="2023-10-10T14:18:58.257" v="653" actId="21"/>
          <ac:grpSpMkLst>
            <pc:docMk/>
            <pc:sldMk cId="3238283405" sldId="2147481507"/>
            <ac:grpSpMk id="128" creationId="{34E5A910-D7A7-B2CC-E43F-E22A6855A227}"/>
          </ac:grpSpMkLst>
        </pc:grpChg>
        <pc:picChg chg="del">
          <ac:chgData name="Laia Hoyos de la Cuesta" userId="fa3018a9-ffb6-42e9-9c45-c2d76da15afd" providerId="ADAL" clId="{AC90BFC6-3FC8-45C6-9117-7FEDF5891179}" dt="2023-10-10T14:18:58.257" v="653" actId="21"/>
          <ac:picMkLst>
            <pc:docMk/>
            <pc:sldMk cId="3238283405" sldId="2147481507"/>
            <ac:picMk id="122" creationId="{E766E468-2850-6D20-A0AE-88DC50FF3499}"/>
          </ac:picMkLst>
        </pc:picChg>
        <pc:picChg chg="del">
          <ac:chgData name="Laia Hoyos de la Cuesta" userId="fa3018a9-ffb6-42e9-9c45-c2d76da15afd" providerId="ADAL" clId="{AC90BFC6-3FC8-45C6-9117-7FEDF5891179}" dt="2023-10-10T14:18:58.257" v="653" actId="21"/>
          <ac:picMkLst>
            <pc:docMk/>
            <pc:sldMk cId="3238283405" sldId="2147481507"/>
            <ac:picMk id="123" creationId="{384C4F0D-317B-F229-DB06-D4C65024DBCC}"/>
          </ac:picMkLst>
        </pc:picChg>
        <pc:picChg chg="del">
          <ac:chgData name="Laia Hoyos de la Cuesta" userId="fa3018a9-ffb6-42e9-9c45-c2d76da15afd" providerId="ADAL" clId="{AC90BFC6-3FC8-45C6-9117-7FEDF5891179}" dt="2023-10-10T14:18:58.257" v="653" actId="21"/>
          <ac:picMkLst>
            <pc:docMk/>
            <pc:sldMk cId="3238283405" sldId="2147481507"/>
            <ac:picMk id="124" creationId="{1F7E538E-8077-37F3-95A2-A6E39231E128}"/>
          </ac:picMkLst>
        </pc:picChg>
        <pc:picChg chg="del">
          <ac:chgData name="Laia Hoyos de la Cuesta" userId="fa3018a9-ffb6-42e9-9c45-c2d76da15afd" providerId="ADAL" clId="{AC90BFC6-3FC8-45C6-9117-7FEDF5891179}" dt="2023-10-10T14:18:58.257" v="653" actId="21"/>
          <ac:picMkLst>
            <pc:docMk/>
            <pc:sldMk cId="3238283405" sldId="2147481507"/>
            <ac:picMk id="125" creationId="{A263644C-4C33-FA6A-58CF-81B3756D27FB}"/>
          </ac:picMkLst>
        </pc:picChg>
        <pc:picChg chg="del">
          <ac:chgData name="Laia Hoyos de la Cuesta" userId="fa3018a9-ffb6-42e9-9c45-c2d76da15afd" providerId="ADAL" clId="{AC90BFC6-3FC8-45C6-9117-7FEDF5891179}" dt="2023-10-10T14:18:58.257" v="653" actId="21"/>
          <ac:picMkLst>
            <pc:docMk/>
            <pc:sldMk cId="3238283405" sldId="2147481507"/>
            <ac:picMk id="127" creationId="{ECD93398-CFD3-25D9-AB63-29F361271B37}"/>
          </ac:picMkLst>
        </pc:picChg>
        <pc:cxnChg chg="del">
          <ac:chgData name="Laia Hoyos de la Cuesta" userId="fa3018a9-ffb6-42e9-9c45-c2d76da15afd" providerId="ADAL" clId="{AC90BFC6-3FC8-45C6-9117-7FEDF5891179}" dt="2023-10-10T14:18:58.257" v="653" actId="21"/>
          <ac:cxnSpMkLst>
            <pc:docMk/>
            <pc:sldMk cId="3238283405" sldId="2147481507"/>
            <ac:cxnSpMk id="107" creationId="{E5FCE6E8-D808-982C-DA4C-2AA888DA31B6}"/>
          </ac:cxnSpMkLst>
        </pc:cxnChg>
        <pc:cxnChg chg="del">
          <ac:chgData name="Laia Hoyos de la Cuesta" userId="fa3018a9-ffb6-42e9-9c45-c2d76da15afd" providerId="ADAL" clId="{AC90BFC6-3FC8-45C6-9117-7FEDF5891179}" dt="2023-10-10T14:18:58.257" v="653" actId="21"/>
          <ac:cxnSpMkLst>
            <pc:docMk/>
            <pc:sldMk cId="3238283405" sldId="2147481507"/>
            <ac:cxnSpMk id="108" creationId="{2E7BCD1A-9806-ED2A-13D2-7F24EDEC5BA5}"/>
          </ac:cxnSpMkLst>
        </pc:cxnChg>
        <pc:cxnChg chg="del">
          <ac:chgData name="Laia Hoyos de la Cuesta" userId="fa3018a9-ffb6-42e9-9c45-c2d76da15afd" providerId="ADAL" clId="{AC90BFC6-3FC8-45C6-9117-7FEDF5891179}" dt="2023-10-10T14:18:58.257" v="653" actId="21"/>
          <ac:cxnSpMkLst>
            <pc:docMk/>
            <pc:sldMk cId="3238283405" sldId="2147481507"/>
            <ac:cxnSpMk id="111" creationId="{76F2AF9F-1FFB-6346-C3A6-703F8CB1C0F0}"/>
          </ac:cxnSpMkLst>
        </pc:cxnChg>
        <pc:cxnChg chg="del">
          <ac:chgData name="Laia Hoyos de la Cuesta" userId="fa3018a9-ffb6-42e9-9c45-c2d76da15afd" providerId="ADAL" clId="{AC90BFC6-3FC8-45C6-9117-7FEDF5891179}" dt="2023-10-10T14:18:58.257" v="653" actId="21"/>
          <ac:cxnSpMkLst>
            <pc:docMk/>
            <pc:sldMk cId="3238283405" sldId="2147481507"/>
            <ac:cxnSpMk id="117" creationId="{5087D471-CF6C-C678-4B8D-BC60121127D7}"/>
          </ac:cxnSpMkLst>
        </pc:cxnChg>
        <pc:cxnChg chg="del">
          <ac:chgData name="Laia Hoyos de la Cuesta" userId="fa3018a9-ffb6-42e9-9c45-c2d76da15afd" providerId="ADAL" clId="{AC90BFC6-3FC8-45C6-9117-7FEDF5891179}" dt="2023-10-10T14:18:58.257" v="653" actId="21"/>
          <ac:cxnSpMkLst>
            <pc:docMk/>
            <pc:sldMk cId="3238283405" sldId="2147481507"/>
            <ac:cxnSpMk id="121" creationId="{ECB27DB7-78CF-1476-F84F-9068414A99A0}"/>
          </ac:cxnSpMkLst>
        </pc:cxnChg>
      </pc:sldChg>
      <pc:sldChg chg="delSp add del mod">
        <pc:chgData name="Laia Hoyos de la Cuesta" userId="fa3018a9-ffb6-42e9-9c45-c2d76da15afd" providerId="ADAL" clId="{AC90BFC6-3FC8-45C6-9117-7FEDF5891179}" dt="2023-10-10T14:21:46.236" v="804" actId="47"/>
        <pc:sldMkLst>
          <pc:docMk/>
          <pc:sldMk cId="830809655" sldId="2147481508"/>
        </pc:sldMkLst>
        <pc:spChg chg="del">
          <ac:chgData name="Laia Hoyos de la Cuesta" userId="fa3018a9-ffb6-42e9-9c45-c2d76da15afd" providerId="ADAL" clId="{AC90BFC6-3FC8-45C6-9117-7FEDF5891179}" dt="2023-10-10T14:21:27.959" v="783" actId="21"/>
          <ac:spMkLst>
            <pc:docMk/>
            <pc:sldMk cId="830809655" sldId="2147481508"/>
            <ac:spMk id="2" creationId="{D08EF4A1-EBD3-C652-D3CF-6BF0DE796528}"/>
          </ac:spMkLst>
        </pc:spChg>
        <pc:spChg chg="del">
          <ac:chgData name="Laia Hoyos de la Cuesta" userId="fa3018a9-ffb6-42e9-9c45-c2d76da15afd" providerId="ADAL" clId="{AC90BFC6-3FC8-45C6-9117-7FEDF5891179}" dt="2023-10-10T14:21:27.959" v="783" actId="21"/>
          <ac:spMkLst>
            <pc:docMk/>
            <pc:sldMk cId="830809655" sldId="2147481508"/>
            <ac:spMk id="3" creationId="{AE2F6A59-BBC9-43C5-EE20-18DEC75FA91B}"/>
          </ac:spMkLst>
        </pc:spChg>
        <pc:spChg chg="del">
          <ac:chgData name="Laia Hoyos de la Cuesta" userId="fa3018a9-ffb6-42e9-9c45-c2d76da15afd" providerId="ADAL" clId="{AC90BFC6-3FC8-45C6-9117-7FEDF5891179}" dt="2023-10-10T14:21:27.959" v="783" actId="21"/>
          <ac:spMkLst>
            <pc:docMk/>
            <pc:sldMk cId="830809655" sldId="2147481508"/>
            <ac:spMk id="4" creationId="{DE1FE9CA-2D0C-7852-8731-A439A0E2A13A}"/>
          </ac:spMkLst>
        </pc:spChg>
        <pc:spChg chg="del">
          <ac:chgData name="Laia Hoyos de la Cuesta" userId="fa3018a9-ffb6-42e9-9c45-c2d76da15afd" providerId="ADAL" clId="{AC90BFC6-3FC8-45C6-9117-7FEDF5891179}" dt="2023-10-10T14:21:27.959" v="783" actId="21"/>
          <ac:spMkLst>
            <pc:docMk/>
            <pc:sldMk cId="830809655" sldId="2147481508"/>
            <ac:spMk id="5" creationId="{C2AB2E2C-2AEA-1EC8-CAA4-DC934D5C2B4D}"/>
          </ac:spMkLst>
        </pc:spChg>
        <pc:spChg chg="del">
          <ac:chgData name="Laia Hoyos de la Cuesta" userId="fa3018a9-ffb6-42e9-9c45-c2d76da15afd" providerId="ADAL" clId="{AC90BFC6-3FC8-45C6-9117-7FEDF5891179}" dt="2023-10-10T14:21:27.959" v="783" actId="21"/>
          <ac:spMkLst>
            <pc:docMk/>
            <pc:sldMk cId="830809655" sldId="2147481508"/>
            <ac:spMk id="17" creationId="{AF990424-E6E6-119C-A856-9AB69A842009}"/>
          </ac:spMkLst>
        </pc:spChg>
        <pc:picChg chg="del">
          <ac:chgData name="Laia Hoyos de la Cuesta" userId="fa3018a9-ffb6-42e9-9c45-c2d76da15afd" providerId="ADAL" clId="{AC90BFC6-3FC8-45C6-9117-7FEDF5891179}" dt="2023-10-10T14:21:27.959" v="783" actId="21"/>
          <ac:picMkLst>
            <pc:docMk/>
            <pc:sldMk cId="830809655" sldId="2147481508"/>
            <ac:picMk id="11" creationId="{8563B858-D4D9-5002-788D-CF0F4612AEED}"/>
          </ac:picMkLst>
        </pc:picChg>
        <pc:picChg chg="del">
          <ac:chgData name="Laia Hoyos de la Cuesta" userId="fa3018a9-ffb6-42e9-9c45-c2d76da15afd" providerId="ADAL" clId="{AC90BFC6-3FC8-45C6-9117-7FEDF5891179}" dt="2023-10-10T14:21:27.959" v="783" actId="21"/>
          <ac:picMkLst>
            <pc:docMk/>
            <pc:sldMk cId="830809655" sldId="2147481508"/>
            <ac:picMk id="12" creationId="{C1465678-7649-14E9-CDC5-CE639D3AE1AA}"/>
          </ac:picMkLst>
        </pc:picChg>
        <pc:picChg chg="del">
          <ac:chgData name="Laia Hoyos de la Cuesta" userId="fa3018a9-ffb6-42e9-9c45-c2d76da15afd" providerId="ADAL" clId="{AC90BFC6-3FC8-45C6-9117-7FEDF5891179}" dt="2023-10-10T14:21:27.959" v="783" actId="21"/>
          <ac:picMkLst>
            <pc:docMk/>
            <pc:sldMk cId="830809655" sldId="2147481508"/>
            <ac:picMk id="13" creationId="{19285FB7-881C-40F5-1386-C01EA566DE6E}"/>
          </ac:picMkLst>
        </pc:picChg>
      </pc:sldChg>
      <pc:sldChg chg="add del">
        <pc:chgData name="Laia Hoyos de la Cuesta" userId="fa3018a9-ffb6-42e9-9c45-c2d76da15afd" providerId="ADAL" clId="{AC90BFC6-3FC8-45C6-9117-7FEDF5891179}" dt="2023-10-10T14:04:23.468" v="137" actId="47"/>
        <pc:sldMkLst>
          <pc:docMk/>
          <pc:sldMk cId="1935764027" sldId="2147481511"/>
        </pc:sldMkLst>
      </pc:sldChg>
      <pc:sldChg chg="delSp add del mod">
        <pc:chgData name="Laia Hoyos de la Cuesta" userId="fa3018a9-ffb6-42e9-9c45-c2d76da15afd" providerId="ADAL" clId="{AC90BFC6-3FC8-45C6-9117-7FEDF5891179}" dt="2023-10-10T14:20:43.888" v="754" actId="47"/>
        <pc:sldMkLst>
          <pc:docMk/>
          <pc:sldMk cId="1903200136" sldId="2147481514"/>
        </pc:sldMkLst>
        <pc:spChg chg="del">
          <ac:chgData name="Laia Hoyos de la Cuesta" userId="fa3018a9-ffb6-42e9-9c45-c2d76da15afd" providerId="ADAL" clId="{AC90BFC6-3FC8-45C6-9117-7FEDF5891179}" dt="2023-10-10T14:20:40.682" v="752" actId="21"/>
          <ac:spMkLst>
            <pc:docMk/>
            <pc:sldMk cId="1903200136" sldId="2147481514"/>
            <ac:spMk id="5" creationId="{F90424AF-E942-F2BD-BE92-835A825D80B3}"/>
          </ac:spMkLst>
        </pc:spChg>
        <pc:spChg chg="del">
          <ac:chgData name="Laia Hoyos de la Cuesta" userId="fa3018a9-ffb6-42e9-9c45-c2d76da15afd" providerId="ADAL" clId="{AC90BFC6-3FC8-45C6-9117-7FEDF5891179}" dt="2023-10-10T14:20:40.682" v="752" actId="21"/>
          <ac:spMkLst>
            <pc:docMk/>
            <pc:sldMk cId="1903200136" sldId="2147481514"/>
            <ac:spMk id="6" creationId="{88257FD4-A2EC-E2B5-ECFA-82003DD4A3E1}"/>
          </ac:spMkLst>
        </pc:spChg>
        <pc:graphicFrameChg chg="del">
          <ac:chgData name="Laia Hoyos de la Cuesta" userId="fa3018a9-ffb6-42e9-9c45-c2d76da15afd" providerId="ADAL" clId="{AC90BFC6-3FC8-45C6-9117-7FEDF5891179}" dt="2023-10-10T14:20:40.682" v="752" actId="21"/>
          <ac:graphicFrameMkLst>
            <pc:docMk/>
            <pc:sldMk cId="1903200136" sldId="2147481514"/>
            <ac:graphicFrameMk id="3" creationId="{095CD8A6-6A13-C47F-96C4-AF1045F3A137}"/>
          </ac:graphicFrameMkLst>
        </pc:graphicFrameChg>
      </pc:sldChg>
      <pc:sldChg chg="add del">
        <pc:chgData name="Laia Hoyos de la Cuesta" userId="fa3018a9-ffb6-42e9-9c45-c2d76da15afd" providerId="ADAL" clId="{AC90BFC6-3FC8-45C6-9117-7FEDF5891179}" dt="2023-10-10T14:04:41.686" v="146" actId="47"/>
        <pc:sldMkLst>
          <pc:docMk/>
          <pc:sldMk cId="2005294877" sldId="2147481515"/>
        </pc:sldMkLst>
      </pc:sldChg>
      <pc:sldChg chg="add del">
        <pc:chgData name="Laia Hoyos de la Cuesta" userId="fa3018a9-ffb6-42e9-9c45-c2d76da15afd" providerId="ADAL" clId="{AC90BFC6-3FC8-45C6-9117-7FEDF5891179}" dt="2023-10-10T14:04:42.477" v="153" actId="47"/>
        <pc:sldMkLst>
          <pc:docMk/>
          <pc:sldMk cId="4095941077" sldId="2147481516"/>
        </pc:sldMkLst>
      </pc:sldChg>
      <pc:sldChg chg="add del">
        <pc:chgData name="Laia Hoyos de la Cuesta" userId="fa3018a9-ffb6-42e9-9c45-c2d76da15afd" providerId="ADAL" clId="{AC90BFC6-3FC8-45C6-9117-7FEDF5891179}" dt="2023-10-10T14:04:42.596" v="155" actId="47"/>
        <pc:sldMkLst>
          <pc:docMk/>
          <pc:sldMk cId="2843525259" sldId="2147481517"/>
        </pc:sldMkLst>
      </pc:sldChg>
      <pc:sldChg chg="add del">
        <pc:chgData name="Laia Hoyos de la Cuesta" userId="fa3018a9-ffb6-42e9-9c45-c2d76da15afd" providerId="ADAL" clId="{AC90BFC6-3FC8-45C6-9117-7FEDF5891179}" dt="2023-10-10T14:04:42.721" v="157" actId="47"/>
        <pc:sldMkLst>
          <pc:docMk/>
          <pc:sldMk cId="3639279432" sldId="2147481518"/>
        </pc:sldMkLst>
      </pc:sldChg>
      <pc:sldChg chg="add del">
        <pc:chgData name="Laia Hoyos de la Cuesta" userId="fa3018a9-ffb6-42e9-9c45-c2d76da15afd" providerId="ADAL" clId="{AC90BFC6-3FC8-45C6-9117-7FEDF5891179}" dt="2023-10-10T14:04:43.946" v="162" actId="47"/>
        <pc:sldMkLst>
          <pc:docMk/>
          <pc:sldMk cId="3269732206" sldId="2147481519"/>
        </pc:sldMkLst>
      </pc:sldChg>
      <pc:sldChg chg="add del">
        <pc:chgData name="Laia Hoyos de la Cuesta" userId="fa3018a9-ffb6-42e9-9c45-c2d76da15afd" providerId="ADAL" clId="{AC90BFC6-3FC8-45C6-9117-7FEDF5891179}" dt="2023-10-10T14:04:44.066" v="164" actId="47"/>
        <pc:sldMkLst>
          <pc:docMk/>
          <pc:sldMk cId="4036427154" sldId="2147481520"/>
        </pc:sldMkLst>
      </pc:sldChg>
      <pc:sldChg chg="add del">
        <pc:chgData name="Laia Hoyos de la Cuesta" userId="fa3018a9-ffb6-42e9-9c45-c2d76da15afd" providerId="ADAL" clId="{AC90BFC6-3FC8-45C6-9117-7FEDF5891179}" dt="2023-10-10T14:04:44.276" v="167" actId="47"/>
        <pc:sldMkLst>
          <pc:docMk/>
          <pc:sldMk cId="2455738773" sldId="2147481521"/>
        </pc:sldMkLst>
      </pc:sldChg>
      <pc:sldChg chg="add del">
        <pc:chgData name="Laia Hoyos de la Cuesta" userId="fa3018a9-ffb6-42e9-9c45-c2d76da15afd" providerId="ADAL" clId="{AC90BFC6-3FC8-45C6-9117-7FEDF5891179}" dt="2023-10-10T14:04:45.638" v="172" actId="47"/>
        <pc:sldMkLst>
          <pc:docMk/>
          <pc:sldMk cId="4249021622" sldId="2147481522"/>
        </pc:sldMkLst>
      </pc:sldChg>
      <pc:sldChg chg="add del">
        <pc:chgData name="Laia Hoyos de la Cuesta" userId="fa3018a9-ffb6-42e9-9c45-c2d76da15afd" providerId="ADAL" clId="{AC90BFC6-3FC8-45C6-9117-7FEDF5891179}" dt="2023-10-10T14:04:49.037" v="175" actId="47"/>
        <pc:sldMkLst>
          <pc:docMk/>
          <pc:sldMk cId="3318818354" sldId="2147481523"/>
        </pc:sldMkLst>
      </pc:sldChg>
      <pc:sldChg chg="add del ord">
        <pc:chgData name="Laia Hoyos de la Cuesta" userId="fa3018a9-ffb6-42e9-9c45-c2d76da15afd" providerId="ADAL" clId="{AC90BFC6-3FC8-45C6-9117-7FEDF5891179}" dt="2023-10-17T07:00:52.326" v="7438"/>
        <pc:sldMkLst>
          <pc:docMk/>
          <pc:sldMk cId="1242625500" sldId="2147481524"/>
        </pc:sldMkLst>
      </pc:sldChg>
      <pc:sldChg chg="modSp add del mod">
        <pc:chgData name="Laia Hoyos de la Cuesta" userId="fa3018a9-ffb6-42e9-9c45-c2d76da15afd" providerId="ADAL" clId="{AC90BFC6-3FC8-45C6-9117-7FEDF5891179}" dt="2023-10-10T14:04:40.797" v="141" actId="47"/>
        <pc:sldMkLst>
          <pc:docMk/>
          <pc:sldMk cId="3224994932" sldId="2147481525"/>
        </pc:sldMkLst>
        <pc:spChg chg="mod">
          <ac:chgData name="Laia Hoyos de la Cuesta" userId="fa3018a9-ffb6-42e9-9c45-c2d76da15afd" providerId="ADAL" clId="{AC90BFC6-3FC8-45C6-9117-7FEDF5891179}" dt="2023-10-10T11:15:25.948" v="125" actId="1036"/>
          <ac:spMkLst>
            <pc:docMk/>
            <pc:sldMk cId="3224994932" sldId="2147481525"/>
            <ac:spMk id="22" creationId="{C4F95A26-6702-AAE9-9EDA-AEA58A4AD932}"/>
          </ac:spMkLst>
        </pc:spChg>
        <pc:picChg chg="mod">
          <ac:chgData name="Laia Hoyos de la Cuesta" userId="fa3018a9-ffb6-42e9-9c45-c2d76da15afd" providerId="ADAL" clId="{AC90BFC6-3FC8-45C6-9117-7FEDF5891179}" dt="2023-10-10T11:15:25.948" v="125" actId="1036"/>
          <ac:picMkLst>
            <pc:docMk/>
            <pc:sldMk cId="3224994932" sldId="2147481525"/>
            <ac:picMk id="6" creationId="{0600C239-1BE4-40C2-EAEF-52EE27252AF0}"/>
          </ac:picMkLst>
        </pc:picChg>
        <pc:picChg chg="mod">
          <ac:chgData name="Laia Hoyos de la Cuesta" userId="fa3018a9-ffb6-42e9-9c45-c2d76da15afd" providerId="ADAL" clId="{AC90BFC6-3FC8-45C6-9117-7FEDF5891179}" dt="2023-10-10T11:15:25.948" v="125" actId="1036"/>
          <ac:picMkLst>
            <pc:docMk/>
            <pc:sldMk cId="3224994932" sldId="2147481525"/>
            <ac:picMk id="30" creationId="{1A8C7E90-3566-6C15-5E8C-277C8DE86D38}"/>
          </ac:picMkLst>
        </pc:picChg>
        <pc:picChg chg="mod">
          <ac:chgData name="Laia Hoyos de la Cuesta" userId="fa3018a9-ffb6-42e9-9c45-c2d76da15afd" providerId="ADAL" clId="{AC90BFC6-3FC8-45C6-9117-7FEDF5891179}" dt="2023-10-10T11:15:25.948" v="125" actId="1036"/>
          <ac:picMkLst>
            <pc:docMk/>
            <pc:sldMk cId="3224994932" sldId="2147481525"/>
            <ac:picMk id="33" creationId="{93A5424F-EBC5-8D9D-35B8-806D19EF9C65}"/>
          </ac:picMkLst>
        </pc:picChg>
        <pc:picChg chg="mod">
          <ac:chgData name="Laia Hoyos de la Cuesta" userId="fa3018a9-ffb6-42e9-9c45-c2d76da15afd" providerId="ADAL" clId="{AC90BFC6-3FC8-45C6-9117-7FEDF5891179}" dt="2023-10-10T11:15:25.948" v="125" actId="1036"/>
          <ac:picMkLst>
            <pc:docMk/>
            <pc:sldMk cId="3224994932" sldId="2147481525"/>
            <ac:picMk id="35" creationId="{B9CCC707-6CFE-207E-07E8-BC0272D5CEB2}"/>
          </ac:picMkLst>
        </pc:picChg>
      </pc:sldChg>
      <pc:sldChg chg="delSp add del ord">
        <pc:chgData name="Laia Hoyos de la Cuesta" userId="fa3018a9-ffb6-42e9-9c45-c2d76da15afd" providerId="ADAL" clId="{AC90BFC6-3FC8-45C6-9117-7FEDF5891179}" dt="2023-10-10T14:05:57.620" v="189" actId="47"/>
        <pc:sldMkLst>
          <pc:docMk/>
          <pc:sldMk cId="1067977441" sldId="2147481526"/>
        </pc:sldMkLst>
        <pc:spChg chg="del">
          <ac:chgData name="Laia Hoyos de la Cuesta" userId="fa3018a9-ffb6-42e9-9c45-c2d76da15afd" providerId="ADAL" clId="{AC90BFC6-3FC8-45C6-9117-7FEDF5891179}" dt="2023-10-10T14:05:53.766" v="187" actId="21"/>
          <ac:spMkLst>
            <pc:docMk/>
            <pc:sldMk cId="1067977441" sldId="2147481526"/>
            <ac:spMk id="29" creationId="{7C9B19F1-7F7F-3937-0953-25C196D8F067}"/>
          </ac:spMkLst>
        </pc:spChg>
        <pc:spChg chg="del">
          <ac:chgData name="Laia Hoyos de la Cuesta" userId="fa3018a9-ffb6-42e9-9c45-c2d76da15afd" providerId="ADAL" clId="{AC90BFC6-3FC8-45C6-9117-7FEDF5891179}" dt="2023-10-10T14:05:53.766" v="187" actId="21"/>
          <ac:spMkLst>
            <pc:docMk/>
            <pc:sldMk cId="1067977441" sldId="2147481526"/>
            <ac:spMk id="151" creationId="{36813A0A-C70B-BCE5-D2C2-CAFF2697CB2C}"/>
          </ac:spMkLst>
        </pc:spChg>
        <pc:spChg chg="del">
          <ac:chgData name="Laia Hoyos de la Cuesta" userId="fa3018a9-ffb6-42e9-9c45-c2d76da15afd" providerId="ADAL" clId="{AC90BFC6-3FC8-45C6-9117-7FEDF5891179}" dt="2023-10-10T14:05:53.766" v="187" actId="21"/>
          <ac:spMkLst>
            <pc:docMk/>
            <pc:sldMk cId="1067977441" sldId="2147481526"/>
            <ac:spMk id="170" creationId="{36E95CD3-5A20-452D-211D-4836ED36311F}"/>
          </ac:spMkLst>
        </pc:spChg>
        <pc:spChg chg="del">
          <ac:chgData name="Laia Hoyos de la Cuesta" userId="fa3018a9-ffb6-42e9-9c45-c2d76da15afd" providerId="ADAL" clId="{AC90BFC6-3FC8-45C6-9117-7FEDF5891179}" dt="2023-10-10T14:05:53.766" v="187" actId="21"/>
          <ac:spMkLst>
            <pc:docMk/>
            <pc:sldMk cId="1067977441" sldId="2147481526"/>
            <ac:spMk id="172" creationId="{63F9F96C-1A47-F0EC-0072-EC888676E9E0}"/>
          </ac:spMkLst>
        </pc:spChg>
        <pc:spChg chg="del">
          <ac:chgData name="Laia Hoyos de la Cuesta" userId="fa3018a9-ffb6-42e9-9c45-c2d76da15afd" providerId="ADAL" clId="{AC90BFC6-3FC8-45C6-9117-7FEDF5891179}" dt="2023-10-10T14:05:53.766" v="187" actId="21"/>
          <ac:spMkLst>
            <pc:docMk/>
            <pc:sldMk cId="1067977441" sldId="2147481526"/>
            <ac:spMk id="196" creationId="{9F23D699-C0F5-C909-CADE-6AFA91F44463}"/>
          </ac:spMkLst>
        </pc:spChg>
        <pc:spChg chg="del">
          <ac:chgData name="Laia Hoyos de la Cuesta" userId="fa3018a9-ffb6-42e9-9c45-c2d76da15afd" providerId="ADAL" clId="{AC90BFC6-3FC8-45C6-9117-7FEDF5891179}" dt="2023-10-10T14:05:53.766" v="187" actId="21"/>
          <ac:spMkLst>
            <pc:docMk/>
            <pc:sldMk cId="1067977441" sldId="2147481526"/>
            <ac:spMk id="197" creationId="{A91BBDF3-CB1E-79A6-2BD3-BBF048F9C99C}"/>
          </ac:spMkLst>
        </pc:spChg>
        <pc:spChg chg="del">
          <ac:chgData name="Laia Hoyos de la Cuesta" userId="fa3018a9-ffb6-42e9-9c45-c2d76da15afd" providerId="ADAL" clId="{AC90BFC6-3FC8-45C6-9117-7FEDF5891179}" dt="2023-10-10T14:05:53.766" v="187" actId="21"/>
          <ac:spMkLst>
            <pc:docMk/>
            <pc:sldMk cId="1067977441" sldId="2147481526"/>
            <ac:spMk id="198" creationId="{27F165D6-947D-1CD4-B837-250117D5F05F}"/>
          </ac:spMkLst>
        </pc:spChg>
        <pc:spChg chg="del">
          <ac:chgData name="Laia Hoyos de la Cuesta" userId="fa3018a9-ffb6-42e9-9c45-c2d76da15afd" providerId="ADAL" clId="{AC90BFC6-3FC8-45C6-9117-7FEDF5891179}" dt="2023-10-10T14:05:53.766" v="187" actId="21"/>
          <ac:spMkLst>
            <pc:docMk/>
            <pc:sldMk cId="1067977441" sldId="2147481526"/>
            <ac:spMk id="199" creationId="{A8A53902-3FDA-81E2-66EB-6705DA993790}"/>
          </ac:spMkLst>
        </pc:spChg>
        <pc:spChg chg="del">
          <ac:chgData name="Laia Hoyos de la Cuesta" userId="fa3018a9-ffb6-42e9-9c45-c2d76da15afd" providerId="ADAL" clId="{AC90BFC6-3FC8-45C6-9117-7FEDF5891179}" dt="2023-10-10T14:05:53.766" v="187" actId="21"/>
          <ac:spMkLst>
            <pc:docMk/>
            <pc:sldMk cId="1067977441" sldId="2147481526"/>
            <ac:spMk id="201" creationId="{803D7127-8E8B-2862-90E2-2C60B68C9DD7}"/>
          </ac:spMkLst>
        </pc:spChg>
        <pc:spChg chg="del">
          <ac:chgData name="Laia Hoyos de la Cuesta" userId="fa3018a9-ffb6-42e9-9c45-c2d76da15afd" providerId="ADAL" clId="{AC90BFC6-3FC8-45C6-9117-7FEDF5891179}" dt="2023-10-10T14:05:53.766" v="187" actId="21"/>
          <ac:spMkLst>
            <pc:docMk/>
            <pc:sldMk cId="1067977441" sldId="2147481526"/>
            <ac:spMk id="229" creationId="{4C4C4B77-CF94-E1D3-C7FB-B582622650C3}"/>
          </ac:spMkLst>
        </pc:spChg>
        <pc:spChg chg="del">
          <ac:chgData name="Laia Hoyos de la Cuesta" userId="fa3018a9-ffb6-42e9-9c45-c2d76da15afd" providerId="ADAL" clId="{AC90BFC6-3FC8-45C6-9117-7FEDF5891179}" dt="2023-10-10T14:05:53.766" v="187" actId="21"/>
          <ac:spMkLst>
            <pc:docMk/>
            <pc:sldMk cId="1067977441" sldId="2147481526"/>
            <ac:spMk id="231" creationId="{47582352-C265-AEED-3252-75ABD561D264}"/>
          </ac:spMkLst>
        </pc:spChg>
        <pc:spChg chg="del">
          <ac:chgData name="Laia Hoyos de la Cuesta" userId="fa3018a9-ffb6-42e9-9c45-c2d76da15afd" providerId="ADAL" clId="{AC90BFC6-3FC8-45C6-9117-7FEDF5891179}" dt="2023-10-10T14:05:53.766" v="187" actId="21"/>
          <ac:spMkLst>
            <pc:docMk/>
            <pc:sldMk cId="1067977441" sldId="2147481526"/>
            <ac:spMk id="244" creationId="{239F524D-7810-B849-B6E8-07B1F6018E87}"/>
          </ac:spMkLst>
        </pc:s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2" creationId="{2C43AB33-2533-EE1D-BF6D-3CF722814813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3" creationId="{71BA63E3-F4DA-EBE2-9351-6146A11DF19C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152" creationId="{84E6CF4F-94A5-B8AB-187A-7183AE1FBD97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155" creationId="{76FBA333-B2EA-CF7B-41A1-31A481D93F5A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158" creationId="{D25D8F44-0325-2ECA-3DEC-533C9B584B13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161" creationId="{C447FC4B-5CCC-2579-B93C-C5B589D5D512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164" creationId="{9E26B900-90E0-0DD6-61A6-2F8555B40402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167" creationId="{7F2E0B65-2875-6E39-5DC0-A849472DD964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173" creationId="{68C1FE7B-8C88-12E6-1952-551C70F69F6D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177" creationId="{4787A9C3-F4D8-3942-7D02-6DD0ABB32597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183" creationId="{C42D75DF-3FDB-DB84-1759-D0E68CEE8B1F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189" creationId="{7F357645-13BE-D931-BF56-3E82F4210E6D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202" creationId="{A027E7CF-7E3B-D20F-58C0-A12B3F805AB5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210" creationId="{6936BA29-4598-F6E7-7388-9426CF92A090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215" creationId="{052C949D-7D99-3D13-AC2F-680F7DFFF9CE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222" creationId="{AAE6CCE9-4409-BC18-C215-CD9170DD6194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234" creationId="{ED0942CB-8BD7-5B5B-801D-F757566E9D06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246" creationId="{3BFEF564-BA23-F973-2A1B-7F5DF7FABE84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250" creationId="{6E652513-5456-5788-3E5B-3B3EA5AD09EB}"/>
          </ac:grpSpMkLst>
        </pc:grpChg>
        <pc:grpChg chg="del">
          <ac:chgData name="Laia Hoyos de la Cuesta" userId="fa3018a9-ffb6-42e9-9c45-c2d76da15afd" providerId="ADAL" clId="{AC90BFC6-3FC8-45C6-9117-7FEDF5891179}" dt="2023-10-10T14:05:53.766" v="187" actId="21"/>
          <ac:grpSpMkLst>
            <pc:docMk/>
            <pc:sldMk cId="1067977441" sldId="2147481526"/>
            <ac:grpSpMk id="255" creationId="{68C8D3AD-1CA3-62F9-DA6F-EAA1FEBB4762}"/>
          </ac:grpSpMkLst>
        </pc:grpChg>
        <pc:picChg chg="del">
          <ac:chgData name="Laia Hoyos de la Cuesta" userId="fa3018a9-ffb6-42e9-9c45-c2d76da15afd" providerId="ADAL" clId="{AC90BFC6-3FC8-45C6-9117-7FEDF5891179}" dt="2023-10-10T14:05:53.766" v="187" actId="21"/>
          <ac:picMkLst>
            <pc:docMk/>
            <pc:sldMk cId="1067977441" sldId="2147481526"/>
            <ac:picMk id="171" creationId="{0E518185-D362-E19E-4088-06DC951A6186}"/>
          </ac:picMkLst>
        </pc:picChg>
        <pc:picChg chg="del">
          <ac:chgData name="Laia Hoyos de la Cuesta" userId="fa3018a9-ffb6-42e9-9c45-c2d76da15afd" providerId="ADAL" clId="{AC90BFC6-3FC8-45C6-9117-7FEDF5891179}" dt="2023-10-10T14:05:53.766" v="187" actId="21"/>
          <ac:picMkLst>
            <pc:docMk/>
            <pc:sldMk cId="1067977441" sldId="2147481526"/>
            <ac:picMk id="200" creationId="{BAC38E95-4BA1-9B25-3F36-804346A12B8B}"/>
          </ac:picMkLst>
        </pc:picChg>
        <pc:picChg chg="del">
          <ac:chgData name="Laia Hoyos de la Cuesta" userId="fa3018a9-ffb6-42e9-9c45-c2d76da15afd" providerId="ADAL" clId="{AC90BFC6-3FC8-45C6-9117-7FEDF5891179}" dt="2023-10-10T14:05:53.766" v="187" actId="21"/>
          <ac:picMkLst>
            <pc:docMk/>
            <pc:sldMk cId="1067977441" sldId="2147481526"/>
            <ac:picMk id="230" creationId="{67437119-0D71-D29F-220F-2271C5CEC4EF}"/>
          </ac:picMkLst>
        </pc:picChg>
      </pc:sldChg>
      <pc:sldChg chg="add del">
        <pc:chgData name="Laia Hoyos de la Cuesta" userId="fa3018a9-ffb6-42e9-9c45-c2d76da15afd" providerId="ADAL" clId="{AC90BFC6-3FC8-45C6-9117-7FEDF5891179}" dt="2023-10-10T11:12:24.121" v="54" actId="47"/>
        <pc:sldMkLst>
          <pc:docMk/>
          <pc:sldMk cId="1126415278" sldId="2147481527"/>
        </pc:sldMkLst>
      </pc:sldChg>
      <pc:sldChg chg="modSp add del mod ord">
        <pc:chgData name="Laia Hoyos de la Cuesta" userId="fa3018a9-ffb6-42e9-9c45-c2d76da15afd" providerId="ADAL" clId="{AC90BFC6-3FC8-45C6-9117-7FEDF5891179}" dt="2023-10-10T14:04:43.406" v="160" actId="47"/>
        <pc:sldMkLst>
          <pc:docMk/>
          <pc:sldMk cId="1302479462" sldId="2147481528"/>
        </pc:sldMkLst>
        <pc:spChg chg="mod">
          <ac:chgData name="Laia Hoyos de la Cuesta" userId="fa3018a9-ffb6-42e9-9c45-c2d76da15afd" providerId="ADAL" clId="{AC90BFC6-3FC8-45C6-9117-7FEDF5891179}" dt="2023-10-10T11:11:13.069" v="46" actId="20577"/>
          <ac:spMkLst>
            <pc:docMk/>
            <pc:sldMk cId="1302479462" sldId="2147481528"/>
            <ac:spMk id="21" creationId="{D0393462-A892-42DC-8A29-8B617E40CB66}"/>
          </ac:spMkLst>
        </pc:spChg>
      </pc:sldChg>
      <pc:sldChg chg="add del">
        <pc:chgData name="Laia Hoyos de la Cuesta" userId="fa3018a9-ffb6-42e9-9c45-c2d76da15afd" providerId="ADAL" clId="{AC90BFC6-3FC8-45C6-9117-7FEDF5891179}" dt="2023-10-10T14:04:41.197" v="143" actId="47"/>
        <pc:sldMkLst>
          <pc:docMk/>
          <pc:sldMk cId="1867460256" sldId="2147481529"/>
        </pc:sldMkLst>
      </pc:sldChg>
      <pc:sldChg chg="addSp modSp add del mod">
        <pc:chgData name="Laia Hoyos de la Cuesta" userId="fa3018a9-ffb6-42e9-9c45-c2d76da15afd" providerId="ADAL" clId="{AC90BFC6-3FC8-45C6-9117-7FEDF5891179}" dt="2023-10-10T14:04:44.998" v="169" actId="47"/>
        <pc:sldMkLst>
          <pc:docMk/>
          <pc:sldMk cId="3907797224" sldId="2147481530"/>
        </pc:sldMkLst>
        <pc:spChg chg="add mod replST">
          <ac:chgData name="Laia Hoyos de la Cuesta" userId="fa3018a9-ffb6-42e9-9c45-c2d76da15afd" providerId="ADAL" clId="{AC90BFC6-3FC8-45C6-9117-7FEDF5891179}" dt="2023-10-10T11:12:29.647" v="95" actId="20577"/>
          <ac:spMkLst>
            <pc:docMk/>
            <pc:sldMk cId="3907797224" sldId="2147481530"/>
            <ac:spMk id="3" creationId="{267702DB-20E8-0DEA-96D1-A0E962D3600F}"/>
          </ac:spMkLst>
        </pc:spChg>
        <pc:spChg chg="mod">
          <ac:chgData name="Laia Hoyos de la Cuesta" userId="fa3018a9-ffb6-42e9-9c45-c2d76da15afd" providerId="ADAL" clId="{AC90BFC6-3FC8-45C6-9117-7FEDF5891179}" dt="2023-10-10T11:12:34.482" v="96" actId="20577"/>
          <ac:spMkLst>
            <pc:docMk/>
            <pc:sldMk cId="3907797224" sldId="2147481530"/>
            <ac:spMk id="9" creationId="{9865B35B-772E-307F-854C-4CB1335451F4}"/>
          </ac:spMkLst>
        </pc:spChg>
      </pc:sldChg>
      <pc:sldChg chg="modSp add del mod modShow">
        <pc:chgData name="Laia Hoyos de la Cuesta" userId="fa3018a9-ffb6-42e9-9c45-c2d76da15afd" providerId="ADAL" clId="{AC90BFC6-3FC8-45C6-9117-7FEDF5891179}" dt="2023-10-17T12:45:29.467" v="7729" actId="729"/>
        <pc:sldMkLst>
          <pc:docMk/>
          <pc:sldMk cId="950955436" sldId="2147481534"/>
        </pc:sldMkLst>
        <pc:spChg chg="mod">
          <ac:chgData name="Laia Hoyos de la Cuesta" userId="fa3018a9-ffb6-42e9-9c45-c2d76da15afd" providerId="ADAL" clId="{AC90BFC6-3FC8-45C6-9117-7FEDF5891179}" dt="2023-10-11T11:54:33.709" v="4017" actId="20577"/>
          <ac:spMkLst>
            <pc:docMk/>
            <pc:sldMk cId="950955436" sldId="2147481534"/>
            <ac:spMk id="6" creationId="{07792947-4D11-69A6-D325-5BBAE2FDB66B}"/>
          </ac:spMkLst>
        </pc:spChg>
      </pc:sldChg>
      <pc:sldChg chg="add del">
        <pc:chgData name="Laia Hoyos de la Cuesta" userId="fa3018a9-ffb6-42e9-9c45-c2d76da15afd" providerId="ADAL" clId="{AC90BFC6-3FC8-45C6-9117-7FEDF5891179}" dt="2023-10-10T15:52:14.594" v="2291" actId="47"/>
        <pc:sldMkLst>
          <pc:docMk/>
          <pc:sldMk cId="3909437268" sldId="2147481535"/>
        </pc:sldMkLst>
      </pc:sldChg>
      <pc:sldChg chg="add del ord">
        <pc:chgData name="Laia Hoyos de la Cuesta" userId="fa3018a9-ffb6-42e9-9c45-c2d76da15afd" providerId="ADAL" clId="{AC90BFC6-3FC8-45C6-9117-7FEDF5891179}" dt="2023-10-11T07:14:07.256" v="3206" actId="47"/>
        <pc:sldMkLst>
          <pc:docMk/>
          <pc:sldMk cId="422257560" sldId="2147481539"/>
        </pc:sldMkLst>
      </pc:sldChg>
      <pc:sldChg chg="modSp add del mod">
        <pc:chgData name="Laia Hoyos de la Cuesta" userId="fa3018a9-ffb6-42e9-9c45-c2d76da15afd" providerId="ADAL" clId="{AC90BFC6-3FC8-45C6-9117-7FEDF5891179}" dt="2023-10-19T07:10:51.412" v="8065" actId="20577"/>
        <pc:sldMkLst>
          <pc:docMk/>
          <pc:sldMk cId="2469180809" sldId="2147481540"/>
        </pc:sldMkLst>
        <pc:spChg chg="mod">
          <ac:chgData name="Laia Hoyos de la Cuesta" userId="fa3018a9-ffb6-42e9-9c45-c2d76da15afd" providerId="ADAL" clId="{AC90BFC6-3FC8-45C6-9117-7FEDF5891179}" dt="2023-10-19T07:10:51.412" v="8065" actId="20577"/>
          <ac:spMkLst>
            <pc:docMk/>
            <pc:sldMk cId="2469180809" sldId="2147481540"/>
            <ac:spMk id="7" creationId="{4DDA561A-E9C8-59F7-4750-8D1C10EFDF8C}"/>
          </ac:spMkLst>
        </pc:spChg>
        <pc:spChg chg="mod">
          <ac:chgData name="Laia Hoyos de la Cuesta" userId="fa3018a9-ffb6-42e9-9c45-c2d76da15afd" providerId="ADAL" clId="{AC90BFC6-3FC8-45C6-9117-7FEDF5891179}" dt="2023-10-13T12:46:01.304" v="6878" actId="113"/>
          <ac:spMkLst>
            <pc:docMk/>
            <pc:sldMk cId="2469180809" sldId="2147481540"/>
            <ac:spMk id="10" creationId="{BDF9D66E-6D8C-2AE4-B692-E0F42B4D978C}"/>
          </ac:spMkLst>
        </pc:spChg>
      </pc:sldChg>
      <pc:sldChg chg="addSp delSp modSp add del mod">
        <pc:chgData name="Laia Hoyos de la Cuesta" userId="fa3018a9-ffb6-42e9-9c45-c2d76da15afd" providerId="ADAL" clId="{AC90BFC6-3FC8-45C6-9117-7FEDF5891179}" dt="2023-10-17T12:46:24.686" v="7790" actId="47"/>
        <pc:sldMkLst>
          <pc:docMk/>
          <pc:sldMk cId="2059988774" sldId="2147481543"/>
        </pc:sldMkLst>
        <pc:spChg chg="mod">
          <ac:chgData name="Laia Hoyos de la Cuesta" userId="fa3018a9-ffb6-42e9-9c45-c2d76da15afd" providerId="ADAL" clId="{AC90BFC6-3FC8-45C6-9117-7FEDF5891179}" dt="2023-10-11T11:54:25.175" v="4014" actId="20577"/>
          <ac:spMkLst>
            <pc:docMk/>
            <pc:sldMk cId="2059988774" sldId="2147481543"/>
            <ac:spMk id="4" creationId="{3860DF14-CAD7-F188-C7EA-F2425FCD688C}"/>
          </ac:spMkLst>
        </pc:spChg>
        <pc:spChg chg="mod">
          <ac:chgData name="Laia Hoyos de la Cuesta" userId="fa3018a9-ffb6-42e9-9c45-c2d76da15afd" providerId="ADAL" clId="{AC90BFC6-3FC8-45C6-9117-7FEDF5891179}" dt="2023-10-11T11:54:23.603" v="4013" actId="20577"/>
          <ac:spMkLst>
            <pc:docMk/>
            <pc:sldMk cId="2059988774" sldId="2147481543"/>
            <ac:spMk id="5" creationId="{EE292B40-AE49-1519-47AA-65518E7695E3}"/>
          </ac:spMkLst>
        </pc:spChg>
        <pc:spChg chg="mod">
          <ac:chgData name="Laia Hoyos de la Cuesta" userId="fa3018a9-ffb6-42e9-9c45-c2d76da15afd" providerId="ADAL" clId="{AC90BFC6-3FC8-45C6-9117-7FEDF5891179}" dt="2023-10-13T12:10:33.553" v="5692" actId="207"/>
          <ac:spMkLst>
            <pc:docMk/>
            <pc:sldMk cId="2059988774" sldId="2147481543"/>
            <ac:spMk id="17" creationId="{4A7A66BC-DBC5-3EB5-1299-78B1BB1F487E}"/>
          </ac:spMkLst>
        </pc:spChg>
        <pc:spChg chg="mod">
          <ac:chgData name="Laia Hoyos de la Cuesta" userId="fa3018a9-ffb6-42e9-9c45-c2d76da15afd" providerId="ADAL" clId="{AC90BFC6-3FC8-45C6-9117-7FEDF5891179}" dt="2023-10-13T12:10:31.005" v="5691" actId="20578"/>
          <ac:spMkLst>
            <pc:docMk/>
            <pc:sldMk cId="2059988774" sldId="2147481543"/>
            <ac:spMk id="21" creationId="{1FE7FCFF-6684-00F2-0D43-9E9865118EAF}"/>
          </ac:spMkLst>
        </pc:spChg>
        <pc:grpChg chg="mod">
          <ac:chgData name="Laia Hoyos de la Cuesta" userId="fa3018a9-ffb6-42e9-9c45-c2d76da15afd" providerId="ADAL" clId="{AC90BFC6-3FC8-45C6-9117-7FEDF5891179}" dt="2023-10-13T12:10:31.005" v="5691" actId="20578"/>
          <ac:grpSpMkLst>
            <pc:docMk/>
            <pc:sldMk cId="2059988774" sldId="2147481543"/>
            <ac:grpSpMk id="22" creationId="{D533C761-788A-7A26-6264-A23C544426D1}"/>
          </ac:grpSpMkLst>
        </pc:grpChg>
        <pc:picChg chg="add mod">
          <ac:chgData name="Laia Hoyos de la Cuesta" userId="fa3018a9-ffb6-42e9-9c45-c2d76da15afd" providerId="ADAL" clId="{AC90BFC6-3FC8-45C6-9117-7FEDF5891179}" dt="2023-10-16T10:48:52.391" v="7261" actId="571"/>
          <ac:picMkLst>
            <pc:docMk/>
            <pc:sldMk cId="2059988774" sldId="2147481543"/>
            <ac:picMk id="3" creationId="{640D0DD4-7B1A-BD46-364B-673EEC8506C4}"/>
          </ac:picMkLst>
        </pc:picChg>
        <pc:picChg chg="add del">
          <ac:chgData name="Laia Hoyos de la Cuesta" userId="fa3018a9-ffb6-42e9-9c45-c2d76da15afd" providerId="ADAL" clId="{AC90BFC6-3FC8-45C6-9117-7FEDF5891179}" dt="2023-10-16T10:48:54.541" v="7263" actId="21"/>
          <ac:picMkLst>
            <pc:docMk/>
            <pc:sldMk cId="2059988774" sldId="2147481543"/>
            <ac:picMk id="6" creationId="{0CE81107-183B-C578-8A37-D75E868E0954}"/>
          </ac:picMkLst>
        </pc:picChg>
        <pc:picChg chg="add mod">
          <ac:chgData name="Laia Hoyos de la Cuesta" userId="fa3018a9-ffb6-42e9-9c45-c2d76da15afd" providerId="ADAL" clId="{AC90BFC6-3FC8-45C6-9117-7FEDF5891179}" dt="2023-10-16T10:48:52.391" v="7261" actId="571"/>
          <ac:picMkLst>
            <pc:docMk/>
            <pc:sldMk cId="2059988774" sldId="2147481543"/>
            <ac:picMk id="7" creationId="{817371CD-BD88-12F2-FAFF-E4625636B6E2}"/>
          </ac:picMkLst>
        </pc:picChg>
        <pc:picChg chg="add del">
          <ac:chgData name="Laia Hoyos de la Cuesta" userId="fa3018a9-ffb6-42e9-9c45-c2d76da15afd" providerId="ADAL" clId="{AC90BFC6-3FC8-45C6-9117-7FEDF5891179}" dt="2023-10-16T10:48:54.541" v="7263" actId="21"/>
          <ac:picMkLst>
            <pc:docMk/>
            <pc:sldMk cId="2059988774" sldId="2147481543"/>
            <ac:picMk id="12" creationId="{D2F368AE-33C6-C47F-3C1E-416966BA2B6A}"/>
          </ac:picMkLst>
        </pc:picChg>
        <pc:picChg chg="add del">
          <ac:chgData name="Laia Hoyos de la Cuesta" userId="fa3018a9-ffb6-42e9-9c45-c2d76da15afd" providerId="ADAL" clId="{AC90BFC6-3FC8-45C6-9117-7FEDF5891179}" dt="2023-10-16T10:48:54.541" v="7263" actId="21"/>
          <ac:picMkLst>
            <pc:docMk/>
            <pc:sldMk cId="2059988774" sldId="2147481543"/>
            <ac:picMk id="14" creationId="{E6D06C51-C465-AADE-3590-A201869C0C2E}"/>
          </ac:picMkLst>
        </pc:picChg>
      </pc:sldChg>
      <pc:sldChg chg="modSp add del mod ord">
        <pc:chgData name="Laia Hoyos de la Cuesta" userId="fa3018a9-ffb6-42e9-9c45-c2d76da15afd" providerId="ADAL" clId="{AC90BFC6-3FC8-45C6-9117-7FEDF5891179}" dt="2023-10-13T12:10:45.818" v="5693" actId="207"/>
        <pc:sldMkLst>
          <pc:docMk/>
          <pc:sldMk cId="883786151" sldId="2147481545"/>
        </pc:sldMkLst>
        <pc:spChg chg="mod">
          <ac:chgData name="Laia Hoyos de la Cuesta" userId="fa3018a9-ffb6-42e9-9c45-c2d76da15afd" providerId="ADAL" clId="{AC90BFC6-3FC8-45C6-9117-7FEDF5891179}" dt="2023-10-11T11:54:43.474" v="4019"/>
          <ac:spMkLst>
            <pc:docMk/>
            <pc:sldMk cId="883786151" sldId="2147481545"/>
            <ac:spMk id="6" creationId="{07792947-4D11-69A6-D325-5BBAE2FDB66B}"/>
          </ac:spMkLst>
        </pc:spChg>
        <pc:spChg chg="mod">
          <ac:chgData name="Laia Hoyos de la Cuesta" userId="fa3018a9-ffb6-42e9-9c45-c2d76da15afd" providerId="ADAL" clId="{AC90BFC6-3FC8-45C6-9117-7FEDF5891179}" dt="2023-10-11T11:54:38.400" v="4018" actId="20577"/>
          <ac:spMkLst>
            <pc:docMk/>
            <pc:sldMk cId="883786151" sldId="2147481545"/>
            <ac:spMk id="13" creationId="{516491B5-A03D-D5A6-1F48-A2F54E917E09}"/>
          </ac:spMkLst>
        </pc:spChg>
        <pc:spChg chg="mod">
          <ac:chgData name="Laia Hoyos de la Cuesta" userId="fa3018a9-ffb6-42e9-9c45-c2d76da15afd" providerId="ADAL" clId="{AC90BFC6-3FC8-45C6-9117-7FEDF5891179}" dt="2023-10-10T14:17:34.462" v="583" actId="20577"/>
          <ac:spMkLst>
            <pc:docMk/>
            <pc:sldMk cId="883786151" sldId="2147481545"/>
            <ac:spMk id="14" creationId="{8AE41A0F-AA4D-CE19-7EB8-D6B6963D136B}"/>
          </ac:spMkLst>
        </pc:spChg>
        <pc:spChg chg="mod">
          <ac:chgData name="Laia Hoyos de la Cuesta" userId="fa3018a9-ffb6-42e9-9c45-c2d76da15afd" providerId="ADAL" clId="{AC90BFC6-3FC8-45C6-9117-7FEDF5891179}" dt="2023-10-10T15:47:23.990" v="2135" actId="404"/>
          <ac:spMkLst>
            <pc:docMk/>
            <pc:sldMk cId="883786151" sldId="2147481545"/>
            <ac:spMk id="22" creationId="{2498D526-AB1A-FD58-5478-69D62C842D90}"/>
          </ac:spMkLst>
        </pc:spChg>
        <pc:spChg chg="mod">
          <ac:chgData name="Laia Hoyos de la Cuesta" userId="fa3018a9-ffb6-42e9-9c45-c2d76da15afd" providerId="ADAL" clId="{AC90BFC6-3FC8-45C6-9117-7FEDF5891179}" dt="2023-10-13T12:10:45.818" v="5693" actId="207"/>
          <ac:spMkLst>
            <pc:docMk/>
            <pc:sldMk cId="883786151" sldId="2147481545"/>
            <ac:spMk id="31" creationId="{27F1A955-AFB7-C9C9-2FCE-A0F29EA1AF11}"/>
          </ac:spMkLst>
        </pc:spChg>
        <pc:spChg chg="mod">
          <ac:chgData name="Laia Hoyos de la Cuesta" userId="fa3018a9-ffb6-42e9-9c45-c2d76da15afd" providerId="ADAL" clId="{AC90BFC6-3FC8-45C6-9117-7FEDF5891179}" dt="2023-10-13T12:10:45.818" v="5693" actId="207"/>
          <ac:spMkLst>
            <pc:docMk/>
            <pc:sldMk cId="883786151" sldId="2147481545"/>
            <ac:spMk id="36" creationId="{35112DC1-8A22-8CB0-6C27-56CF13B45064}"/>
          </ac:spMkLst>
        </pc:spChg>
        <pc:spChg chg="mod">
          <ac:chgData name="Laia Hoyos de la Cuesta" userId="fa3018a9-ffb6-42e9-9c45-c2d76da15afd" providerId="ADAL" clId="{AC90BFC6-3FC8-45C6-9117-7FEDF5891179}" dt="2023-10-13T12:10:45.818" v="5693" actId="207"/>
          <ac:spMkLst>
            <pc:docMk/>
            <pc:sldMk cId="883786151" sldId="2147481545"/>
            <ac:spMk id="37" creationId="{50A6639D-5EF7-67A7-11BC-059AE8273E72}"/>
          </ac:spMkLst>
        </pc:spChg>
        <pc:spChg chg="mod">
          <ac:chgData name="Laia Hoyos de la Cuesta" userId="fa3018a9-ffb6-42e9-9c45-c2d76da15afd" providerId="ADAL" clId="{AC90BFC6-3FC8-45C6-9117-7FEDF5891179}" dt="2023-10-13T12:10:45.818" v="5693" actId="207"/>
          <ac:spMkLst>
            <pc:docMk/>
            <pc:sldMk cId="883786151" sldId="2147481545"/>
            <ac:spMk id="43" creationId="{3A40EE0B-AB92-247C-EE36-99C44BB4EA67}"/>
          </ac:spMkLst>
        </pc:spChg>
        <pc:spChg chg="mod">
          <ac:chgData name="Laia Hoyos de la Cuesta" userId="fa3018a9-ffb6-42e9-9c45-c2d76da15afd" providerId="ADAL" clId="{AC90BFC6-3FC8-45C6-9117-7FEDF5891179}" dt="2023-10-13T12:10:45.818" v="5693" actId="207"/>
          <ac:spMkLst>
            <pc:docMk/>
            <pc:sldMk cId="883786151" sldId="2147481545"/>
            <ac:spMk id="50" creationId="{11DF27A8-EC18-D34C-78A7-A81FDF91CBFC}"/>
          </ac:spMkLst>
        </pc:spChg>
      </pc:sldChg>
      <pc:sldChg chg="addSp delSp modSp add del mod ord setBg">
        <pc:chgData name="Laia Hoyos de la Cuesta" userId="fa3018a9-ffb6-42e9-9c45-c2d76da15afd" providerId="ADAL" clId="{AC90BFC6-3FC8-45C6-9117-7FEDF5891179}" dt="2023-10-13T12:45:18.795" v="6829" actId="2711"/>
        <pc:sldMkLst>
          <pc:docMk/>
          <pc:sldMk cId="2723927557" sldId="2147481546"/>
        </pc:sldMkLst>
        <pc:spChg chg="add mod">
          <ac:chgData name="Laia Hoyos de la Cuesta" userId="fa3018a9-ffb6-42e9-9c45-c2d76da15afd" providerId="ADAL" clId="{AC90BFC6-3FC8-45C6-9117-7FEDF5891179}" dt="2023-10-13T12:45:18.795" v="6829" actId="2711"/>
          <ac:spMkLst>
            <pc:docMk/>
            <pc:sldMk cId="2723927557" sldId="2147481546"/>
            <ac:spMk id="2" creationId="{E7EC53DE-400A-27D8-C57B-0E9CCC63159C}"/>
          </ac:spMkLst>
        </pc:spChg>
        <pc:grpChg chg="del mod">
          <ac:chgData name="Laia Hoyos de la Cuesta" userId="fa3018a9-ffb6-42e9-9c45-c2d76da15afd" providerId="ADAL" clId="{AC90BFC6-3FC8-45C6-9117-7FEDF5891179}" dt="2023-10-13T12:44:43.492" v="6804" actId="478"/>
          <ac:grpSpMkLst>
            <pc:docMk/>
            <pc:sldMk cId="2723927557" sldId="2147481546"/>
            <ac:grpSpMk id="7" creationId="{7E0D3AA7-FCAB-CF98-4A92-89CDAAA55BA5}"/>
          </ac:grpSpMkLst>
        </pc:grpChg>
      </pc:sldChg>
      <pc:sldChg chg="addSp delSp modSp add del mod modCm">
        <pc:chgData name="Laia Hoyos de la Cuesta" userId="fa3018a9-ffb6-42e9-9c45-c2d76da15afd" providerId="ADAL" clId="{AC90BFC6-3FC8-45C6-9117-7FEDF5891179}" dt="2023-10-19T07:19:49.990" v="8066" actId="1076"/>
        <pc:sldMkLst>
          <pc:docMk/>
          <pc:sldMk cId="581119503" sldId="2147481547"/>
        </pc:sldMkLst>
        <pc:spChg chg="del mod">
          <ac:chgData name="Laia Hoyos de la Cuesta" userId="fa3018a9-ffb6-42e9-9c45-c2d76da15afd" providerId="ADAL" clId="{AC90BFC6-3FC8-45C6-9117-7FEDF5891179}" dt="2023-10-17T13:05:59.611" v="7905" actId="478"/>
          <ac:spMkLst>
            <pc:docMk/>
            <pc:sldMk cId="581119503" sldId="2147481547"/>
            <ac:spMk id="2" creationId="{F76226F8-5C96-3FE1-6669-9A049D55D3CF}"/>
          </ac:spMkLst>
        </pc:spChg>
        <pc:spChg chg="add del mod">
          <ac:chgData name="Laia Hoyos de la Cuesta" userId="fa3018a9-ffb6-42e9-9c45-c2d76da15afd" providerId="ADAL" clId="{AC90BFC6-3FC8-45C6-9117-7FEDF5891179}" dt="2023-10-17T13:06:11.177" v="7908"/>
          <ac:spMkLst>
            <pc:docMk/>
            <pc:sldMk cId="581119503" sldId="2147481547"/>
            <ac:spMk id="3" creationId="{B84CAE18-0274-9F3F-F739-C8E2490C6627}"/>
          </ac:spMkLst>
        </pc:spChg>
        <pc:spChg chg="mod">
          <ac:chgData name="Laia Hoyos de la Cuesta" userId="fa3018a9-ffb6-42e9-9c45-c2d76da15afd" providerId="ADAL" clId="{AC90BFC6-3FC8-45C6-9117-7FEDF5891179}" dt="2023-10-11T11:54:13.357" v="4010" actId="20577"/>
          <ac:spMkLst>
            <pc:docMk/>
            <pc:sldMk cId="581119503" sldId="2147481547"/>
            <ac:spMk id="4" creationId="{3860DF14-CAD7-F188-C7EA-F2425FCD688C}"/>
          </ac:spMkLst>
        </pc:spChg>
        <pc:spChg chg="mod">
          <ac:chgData name="Laia Hoyos de la Cuesta" userId="fa3018a9-ffb6-42e9-9c45-c2d76da15afd" providerId="ADAL" clId="{AC90BFC6-3FC8-45C6-9117-7FEDF5891179}" dt="2023-10-11T11:54:11.253" v="4009" actId="20577"/>
          <ac:spMkLst>
            <pc:docMk/>
            <pc:sldMk cId="581119503" sldId="2147481547"/>
            <ac:spMk id="5" creationId="{EE292B40-AE49-1519-47AA-65518E7695E3}"/>
          </ac:spMkLst>
        </pc:spChg>
        <pc:spChg chg="add del mod">
          <ac:chgData name="Laia Hoyos de la Cuesta" userId="fa3018a9-ffb6-42e9-9c45-c2d76da15afd" providerId="ADAL" clId="{AC90BFC6-3FC8-45C6-9117-7FEDF5891179}" dt="2023-10-17T13:05:59.611" v="7905" actId="478"/>
          <ac:spMkLst>
            <pc:docMk/>
            <pc:sldMk cId="581119503" sldId="2147481547"/>
            <ac:spMk id="6" creationId="{BBFE8961-D43D-D838-6616-1DCE2E18A422}"/>
          </ac:spMkLst>
        </pc:spChg>
        <pc:spChg chg="del mod">
          <ac:chgData name="Laia Hoyos de la Cuesta" userId="fa3018a9-ffb6-42e9-9c45-c2d76da15afd" providerId="ADAL" clId="{AC90BFC6-3FC8-45C6-9117-7FEDF5891179}" dt="2023-10-17T13:05:59.611" v="7905" actId="478"/>
          <ac:spMkLst>
            <pc:docMk/>
            <pc:sldMk cId="581119503" sldId="2147481547"/>
            <ac:spMk id="9" creationId="{F4405E59-EA7B-89B7-139B-48EEA4F72610}"/>
          </ac:spMkLst>
        </pc:spChg>
        <pc:spChg chg="del mod">
          <ac:chgData name="Laia Hoyos de la Cuesta" userId="fa3018a9-ffb6-42e9-9c45-c2d76da15afd" providerId="ADAL" clId="{AC90BFC6-3FC8-45C6-9117-7FEDF5891179}" dt="2023-10-17T13:05:59.611" v="7905" actId="478"/>
          <ac:spMkLst>
            <pc:docMk/>
            <pc:sldMk cId="581119503" sldId="2147481547"/>
            <ac:spMk id="10" creationId="{281E9D5A-4C10-2971-2D9B-CFE035EFE2E5}"/>
          </ac:spMkLst>
        </pc:spChg>
        <pc:spChg chg="add del mod">
          <ac:chgData name="Laia Hoyos de la Cuesta" userId="fa3018a9-ffb6-42e9-9c45-c2d76da15afd" providerId="ADAL" clId="{AC90BFC6-3FC8-45C6-9117-7FEDF5891179}" dt="2023-10-17T13:06:11.177" v="7908"/>
          <ac:spMkLst>
            <pc:docMk/>
            <pc:sldMk cId="581119503" sldId="2147481547"/>
            <ac:spMk id="11" creationId="{110AD441-5CCF-F8D6-8770-39C93BD19AF9}"/>
          </ac:spMkLst>
        </pc:spChg>
        <pc:spChg chg="add del mod">
          <ac:chgData name="Laia Hoyos de la Cuesta" userId="fa3018a9-ffb6-42e9-9c45-c2d76da15afd" providerId="ADAL" clId="{AC90BFC6-3FC8-45C6-9117-7FEDF5891179}" dt="2023-10-17T13:06:11.177" v="7908"/>
          <ac:spMkLst>
            <pc:docMk/>
            <pc:sldMk cId="581119503" sldId="2147481547"/>
            <ac:spMk id="13" creationId="{DB1B5A09-D6A9-1C38-7521-D7CE619180EE}"/>
          </ac:spMkLst>
        </pc:spChg>
        <pc:spChg chg="add del mod">
          <ac:chgData name="Laia Hoyos de la Cuesta" userId="fa3018a9-ffb6-42e9-9c45-c2d76da15afd" providerId="ADAL" clId="{AC90BFC6-3FC8-45C6-9117-7FEDF5891179}" dt="2023-10-17T13:06:11.177" v="7908"/>
          <ac:spMkLst>
            <pc:docMk/>
            <pc:sldMk cId="581119503" sldId="2147481547"/>
            <ac:spMk id="14" creationId="{55AA8694-B1F3-5B86-5B7E-0E2B296AA8EE}"/>
          </ac:spMkLst>
        </pc:spChg>
        <pc:spChg chg="add del mod">
          <ac:chgData name="Laia Hoyos de la Cuesta" userId="fa3018a9-ffb6-42e9-9c45-c2d76da15afd" providerId="ADAL" clId="{AC90BFC6-3FC8-45C6-9117-7FEDF5891179}" dt="2023-10-17T13:06:11.177" v="7908"/>
          <ac:spMkLst>
            <pc:docMk/>
            <pc:sldMk cId="581119503" sldId="2147481547"/>
            <ac:spMk id="15" creationId="{715AAA0F-17AC-315F-2DF9-B4B728268983}"/>
          </ac:spMkLst>
        </pc:spChg>
        <pc:spChg chg="del mod">
          <ac:chgData name="Laia Hoyos de la Cuesta" userId="fa3018a9-ffb6-42e9-9c45-c2d76da15afd" providerId="ADAL" clId="{AC90BFC6-3FC8-45C6-9117-7FEDF5891179}" dt="2023-10-17T13:05:59.611" v="7905" actId="478"/>
          <ac:spMkLst>
            <pc:docMk/>
            <pc:sldMk cId="581119503" sldId="2147481547"/>
            <ac:spMk id="17" creationId="{8814FA74-D0B8-01CA-F8D5-2960B31FB3D7}"/>
          </ac:spMkLst>
        </pc:spChg>
        <pc:spChg chg="del mod">
          <ac:chgData name="Laia Hoyos de la Cuesta" userId="fa3018a9-ffb6-42e9-9c45-c2d76da15afd" providerId="ADAL" clId="{AC90BFC6-3FC8-45C6-9117-7FEDF5891179}" dt="2023-10-17T13:05:59.611" v="7905" actId="478"/>
          <ac:spMkLst>
            <pc:docMk/>
            <pc:sldMk cId="581119503" sldId="2147481547"/>
            <ac:spMk id="19" creationId="{8E09F38D-CBE0-3789-FB69-146B44B38E06}"/>
          </ac:spMkLst>
        </pc:spChg>
        <pc:spChg chg="mod">
          <ac:chgData name="Laia Hoyos de la Cuesta" userId="fa3018a9-ffb6-42e9-9c45-c2d76da15afd" providerId="ADAL" clId="{AC90BFC6-3FC8-45C6-9117-7FEDF5891179}" dt="2023-10-17T13:06:08.599" v="7907"/>
          <ac:spMkLst>
            <pc:docMk/>
            <pc:sldMk cId="581119503" sldId="2147481547"/>
            <ac:spMk id="20" creationId="{F57BEB87-5C7C-6554-6C3A-CF4F28A6DE5B}"/>
          </ac:spMkLst>
        </pc:spChg>
        <pc:spChg chg="mod">
          <ac:chgData name="Laia Hoyos de la Cuesta" userId="fa3018a9-ffb6-42e9-9c45-c2d76da15afd" providerId="ADAL" clId="{AC90BFC6-3FC8-45C6-9117-7FEDF5891179}" dt="2023-10-17T13:06:08.599" v="7907"/>
          <ac:spMkLst>
            <pc:docMk/>
            <pc:sldMk cId="581119503" sldId="2147481547"/>
            <ac:spMk id="21" creationId="{B959AA03-E47A-8E85-B443-B6984B49CEFD}"/>
          </ac:spMkLst>
        </pc:spChg>
        <pc:spChg chg="add del mod">
          <ac:chgData name="Laia Hoyos de la Cuesta" userId="fa3018a9-ffb6-42e9-9c45-c2d76da15afd" providerId="ADAL" clId="{AC90BFC6-3FC8-45C6-9117-7FEDF5891179}" dt="2023-10-17T13:06:11.177" v="7908"/>
          <ac:spMkLst>
            <pc:docMk/>
            <pc:sldMk cId="581119503" sldId="2147481547"/>
            <ac:spMk id="22" creationId="{F30A67D0-6274-5DFA-4641-F8572FC857FF}"/>
          </ac:spMkLst>
        </pc:spChg>
        <pc:spChg chg="del mod">
          <ac:chgData name="Laia Hoyos de la Cuesta" userId="fa3018a9-ffb6-42e9-9c45-c2d76da15afd" providerId="ADAL" clId="{AC90BFC6-3FC8-45C6-9117-7FEDF5891179}" dt="2023-10-17T13:05:59.611" v="7905" actId="478"/>
          <ac:spMkLst>
            <pc:docMk/>
            <pc:sldMk cId="581119503" sldId="2147481547"/>
            <ac:spMk id="24" creationId="{53C7943F-2EB6-C216-BFB5-EE36A1ACE35F}"/>
          </ac:spMkLst>
        </pc:spChg>
        <pc:spChg chg="add del mod">
          <ac:chgData name="Laia Hoyos de la Cuesta" userId="fa3018a9-ffb6-42e9-9c45-c2d76da15afd" providerId="ADAL" clId="{AC90BFC6-3FC8-45C6-9117-7FEDF5891179}" dt="2023-10-17T13:06:11.177" v="7908"/>
          <ac:spMkLst>
            <pc:docMk/>
            <pc:sldMk cId="581119503" sldId="2147481547"/>
            <ac:spMk id="25" creationId="{26AE9FF2-EE52-8BEB-008A-08F8BE9DE7CF}"/>
          </ac:spMkLst>
        </pc:spChg>
        <pc:spChg chg="add del mod">
          <ac:chgData name="Laia Hoyos de la Cuesta" userId="fa3018a9-ffb6-42e9-9c45-c2d76da15afd" providerId="ADAL" clId="{AC90BFC6-3FC8-45C6-9117-7FEDF5891179}" dt="2023-10-17T13:06:11.177" v="7908"/>
          <ac:spMkLst>
            <pc:docMk/>
            <pc:sldMk cId="581119503" sldId="2147481547"/>
            <ac:spMk id="26" creationId="{37C90785-BCDB-31CA-65A3-FEC906BB835D}"/>
          </ac:spMkLst>
        </pc:spChg>
        <pc:spChg chg="del mod ord">
          <ac:chgData name="Laia Hoyos de la Cuesta" userId="fa3018a9-ffb6-42e9-9c45-c2d76da15afd" providerId="ADAL" clId="{AC90BFC6-3FC8-45C6-9117-7FEDF5891179}" dt="2023-10-13T12:03:35.547" v="5168" actId="478"/>
          <ac:spMkLst>
            <pc:docMk/>
            <pc:sldMk cId="581119503" sldId="2147481547"/>
            <ac:spMk id="27" creationId="{17805B3F-7ABB-7E6B-8F59-CE795A9E42C1}"/>
          </ac:spMkLst>
        </pc:spChg>
        <pc:spChg chg="add del mod">
          <ac:chgData name="Laia Hoyos de la Cuesta" userId="fa3018a9-ffb6-42e9-9c45-c2d76da15afd" providerId="ADAL" clId="{AC90BFC6-3FC8-45C6-9117-7FEDF5891179}" dt="2023-10-17T13:06:11.177" v="7908"/>
          <ac:spMkLst>
            <pc:docMk/>
            <pc:sldMk cId="581119503" sldId="2147481547"/>
            <ac:spMk id="27" creationId="{C7E47EF2-5CFC-A820-5F20-8601A7E63C41}"/>
          </ac:spMkLst>
        </pc:spChg>
        <pc:spChg chg="add del mod">
          <ac:chgData name="Laia Hoyos de la Cuesta" userId="fa3018a9-ffb6-42e9-9c45-c2d76da15afd" providerId="ADAL" clId="{AC90BFC6-3FC8-45C6-9117-7FEDF5891179}" dt="2023-10-17T13:06:11.177" v="7908"/>
          <ac:spMkLst>
            <pc:docMk/>
            <pc:sldMk cId="581119503" sldId="2147481547"/>
            <ac:spMk id="28" creationId="{B71A7BCA-8566-D0AC-F250-EC6BB8495BEB}"/>
          </ac:spMkLst>
        </pc:spChg>
        <pc:spChg chg="add del mod">
          <ac:chgData name="Laia Hoyos de la Cuesta" userId="fa3018a9-ffb6-42e9-9c45-c2d76da15afd" providerId="ADAL" clId="{AC90BFC6-3FC8-45C6-9117-7FEDF5891179}" dt="2023-10-17T13:06:11.177" v="7908"/>
          <ac:spMkLst>
            <pc:docMk/>
            <pc:sldMk cId="581119503" sldId="2147481547"/>
            <ac:spMk id="29" creationId="{C2D69779-FBE8-C8F6-1DE6-7DFA14CF6C33}"/>
          </ac:spMkLst>
        </pc:spChg>
        <pc:spChg chg="add del mod">
          <ac:chgData name="Laia Hoyos de la Cuesta" userId="fa3018a9-ffb6-42e9-9c45-c2d76da15afd" providerId="ADAL" clId="{AC90BFC6-3FC8-45C6-9117-7FEDF5891179}" dt="2023-10-17T13:06:11.177" v="7908"/>
          <ac:spMkLst>
            <pc:docMk/>
            <pc:sldMk cId="581119503" sldId="2147481547"/>
            <ac:spMk id="30" creationId="{5FC61502-2701-EB6F-0BD4-455051A1A7A6}"/>
          </ac:spMkLst>
        </pc:spChg>
        <pc:spChg chg="add del mod">
          <ac:chgData name="Laia Hoyos de la Cuesta" userId="fa3018a9-ffb6-42e9-9c45-c2d76da15afd" providerId="ADAL" clId="{AC90BFC6-3FC8-45C6-9117-7FEDF5891179}" dt="2023-10-17T13:06:11.177" v="7908"/>
          <ac:spMkLst>
            <pc:docMk/>
            <pc:sldMk cId="581119503" sldId="2147481547"/>
            <ac:spMk id="31" creationId="{AEE5B21C-5C89-9016-2F58-BC803D1F4D39}"/>
          </ac:spMkLst>
        </pc:spChg>
        <pc:spChg chg="del mod">
          <ac:chgData name="Laia Hoyos de la Cuesta" userId="fa3018a9-ffb6-42e9-9c45-c2d76da15afd" providerId="ADAL" clId="{AC90BFC6-3FC8-45C6-9117-7FEDF5891179}" dt="2023-10-17T13:05:59.611" v="7905" actId="478"/>
          <ac:spMkLst>
            <pc:docMk/>
            <pc:sldMk cId="581119503" sldId="2147481547"/>
            <ac:spMk id="32" creationId="{7821452C-628C-376E-4FFA-6B607A5108E8}"/>
          </ac:spMkLst>
        </pc:spChg>
        <pc:spChg chg="del mod">
          <ac:chgData name="Laia Hoyos de la Cuesta" userId="fa3018a9-ffb6-42e9-9c45-c2d76da15afd" providerId="ADAL" clId="{AC90BFC6-3FC8-45C6-9117-7FEDF5891179}" dt="2023-10-17T13:05:59.611" v="7905" actId="478"/>
          <ac:spMkLst>
            <pc:docMk/>
            <pc:sldMk cId="581119503" sldId="2147481547"/>
            <ac:spMk id="33" creationId="{820F6678-38C4-729E-40A0-9C789045CCAC}"/>
          </ac:spMkLst>
        </pc:spChg>
        <pc:spChg chg="del mod">
          <ac:chgData name="Laia Hoyos de la Cuesta" userId="fa3018a9-ffb6-42e9-9c45-c2d76da15afd" providerId="ADAL" clId="{AC90BFC6-3FC8-45C6-9117-7FEDF5891179}" dt="2023-10-17T13:05:59.611" v="7905" actId="478"/>
          <ac:spMkLst>
            <pc:docMk/>
            <pc:sldMk cId="581119503" sldId="2147481547"/>
            <ac:spMk id="34" creationId="{C9B7480A-1EF6-1C05-1C78-394508142AFC}"/>
          </ac:spMkLst>
        </pc:spChg>
        <pc:spChg chg="del mod">
          <ac:chgData name="Laia Hoyos de la Cuesta" userId="fa3018a9-ffb6-42e9-9c45-c2d76da15afd" providerId="ADAL" clId="{AC90BFC6-3FC8-45C6-9117-7FEDF5891179}" dt="2023-10-17T13:05:59.611" v="7905" actId="478"/>
          <ac:spMkLst>
            <pc:docMk/>
            <pc:sldMk cId="581119503" sldId="2147481547"/>
            <ac:spMk id="35" creationId="{F0B7B4B9-70D2-D606-CF68-453DCCAC448B}"/>
          </ac:spMkLst>
        </pc:spChg>
        <pc:spChg chg="del mod">
          <ac:chgData name="Laia Hoyos de la Cuesta" userId="fa3018a9-ffb6-42e9-9c45-c2d76da15afd" providerId="ADAL" clId="{AC90BFC6-3FC8-45C6-9117-7FEDF5891179}" dt="2023-10-17T13:05:59.611" v="7905" actId="478"/>
          <ac:spMkLst>
            <pc:docMk/>
            <pc:sldMk cId="581119503" sldId="2147481547"/>
            <ac:spMk id="36" creationId="{7A1D4319-D41B-E45D-08AB-73BBDECE9F8E}"/>
          </ac:spMkLst>
        </pc:spChg>
        <pc:spChg chg="del mod">
          <ac:chgData name="Laia Hoyos de la Cuesta" userId="fa3018a9-ffb6-42e9-9c45-c2d76da15afd" providerId="ADAL" clId="{AC90BFC6-3FC8-45C6-9117-7FEDF5891179}" dt="2023-10-17T13:05:59.611" v="7905" actId="478"/>
          <ac:spMkLst>
            <pc:docMk/>
            <pc:sldMk cId="581119503" sldId="2147481547"/>
            <ac:spMk id="37" creationId="{147B0AA6-B451-3E38-BD40-36E0D5C2BEAA}"/>
          </ac:spMkLst>
        </pc:spChg>
        <pc:spChg chg="add del mod">
          <ac:chgData name="Laia Hoyos de la Cuesta" userId="fa3018a9-ffb6-42e9-9c45-c2d76da15afd" providerId="ADAL" clId="{AC90BFC6-3FC8-45C6-9117-7FEDF5891179}" dt="2023-10-17T13:06:11.177" v="7908"/>
          <ac:spMkLst>
            <pc:docMk/>
            <pc:sldMk cId="581119503" sldId="2147481547"/>
            <ac:spMk id="38" creationId="{830F1B26-9426-9C27-32D8-73EB3D207DE6}"/>
          </ac:spMkLst>
        </pc:spChg>
        <pc:spChg chg="add mod">
          <ac:chgData name="Laia Hoyos de la Cuesta" userId="fa3018a9-ffb6-42e9-9c45-c2d76da15afd" providerId="ADAL" clId="{AC90BFC6-3FC8-45C6-9117-7FEDF5891179}" dt="2023-10-17T13:06:11.205" v="7909"/>
          <ac:spMkLst>
            <pc:docMk/>
            <pc:sldMk cId="581119503" sldId="2147481547"/>
            <ac:spMk id="40" creationId="{704A86B7-6A44-5D80-8339-25F00E561534}"/>
          </ac:spMkLst>
        </pc:spChg>
        <pc:spChg chg="del mod ord">
          <ac:chgData name="Laia Hoyos de la Cuesta" userId="fa3018a9-ffb6-42e9-9c45-c2d76da15afd" providerId="ADAL" clId="{AC90BFC6-3FC8-45C6-9117-7FEDF5891179}" dt="2023-10-17T13:05:59.611" v="7905" actId="478"/>
          <ac:spMkLst>
            <pc:docMk/>
            <pc:sldMk cId="581119503" sldId="2147481547"/>
            <ac:spMk id="41" creationId="{3F339081-82C9-3C4B-E5AD-98A42771B004}"/>
          </ac:spMkLst>
        </pc:spChg>
        <pc:spChg chg="add mod">
          <ac:chgData name="Laia Hoyos de la Cuesta" userId="fa3018a9-ffb6-42e9-9c45-c2d76da15afd" providerId="ADAL" clId="{AC90BFC6-3FC8-45C6-9117-7FEDF5891179}" dt="2023-10-17T13:06:39.723" v="7914" actId="14100"/>
          <ac:spMkLst>
            <pc:docMk/>
            <pc:sldMk cId="581119503" sldId="2147481547"/>
            <ac:spMk id="44" creationId="{6CAD4249-D84C-4F96-3A24-9E63E9F493A9}"/>
          </ac:spMkLst>
        </pc:spChg>
        <pc:spChg chg="add mod">
          <ac:chgData name="Laia Hoyos de la Cuesta" userId="fa3018a9-ffb6-42e9-9c45-c2d76da15afd" providerId="ADAL" clId="{AC90BFC6-3FC8-45C6-9117-7FEDF5891179}" dt="2023-10-17T13:06:36.319" v="7913" actId="207"/>
          <ac:spMkLst>
            <pc:docMk/>
            <pc:sldMk cId="581119503" sldId="2147481547"/>
            <ac:spMk id="46" creationId="{8499B1BB-44D2-B2FC-B8A8-61B8BD31654F}"/>
          </ac:spMkLst>
        </pc:spChg>
        <pc:spChg chg="add mod">
          <ac:chgData name="Laia Hoyos de la Cuesta" userId="fa3018a9-ffb6-42e9-9c45-c2d76da15afd" providerId="ADAL" clId="{AC90BFC6-3FC8-45C6-9117-7FEDF5891179}" dt="2023-10-17T13:06:36.319" v="7913" actId="207"/>
          <ac:spMkLst>
            <pc:docMk/>
            <pc:sldMk cId="581119503" sldId="2147481547"/>
            <ac:spMk id="47" creationId="{2AF177FB-AB6F-A757-A636-F24A9D0D82DD}"/>
          </ac:spMkLst>
        </pc:spChg>
        <pc:spChg chg="add mod">
          <ac:chgData name="Laia Hoyos de la Cuesta" userId="fa3018a9-ffb6-42e9-9c45-c2d76da15afd" providerId="ADAL" clId="{AC90BFC6-3FC8-45C6-9117-7FEDF5891179}" dt="2023-10-17T13:06:36.319" v="7913" actId="207"/>
          <ac:spMkLst>
            <pc:docMk/>
            <pc:sldMk cId="581119503" sldId="2147481547"/>
            <ac:spMk id="48" creationId="{E78A77A1-FE6A-40EF-E25F-0F7E8907D5CF}"/>
          </ac:spMkLst>
        </pc:spChg>
        <pc:spChg chg="mod">
          <ac:chgData name="Laia Hoyos de la Cuesta" userId="fa3018a9-ffb6-42e9-9c45-c2d76da15afd" providerId="ADAL" clId="{AC90BFC6-3FC8-45C6-9117-7FEDF5891179}" dt="2023-10-17T13:06:11.205" v="7909"/>
          <ac:spMkLst>
            <pc:docMk/>
            <pc:sldMk cId="581119503" sldId="2147481547"/>
            <ac:spMk id="51" creationId="{9EEB5738-77A7-E706-60D4-B7A9497843EE}"/>
          </ac:spMkLst>
        </pc:spChg>
        <pc:spChg chg="mod">
          <ac:chgData name="Laia Hoyos de la Cuesta" userId="fa3018a9-ffb6-42e9-9c45-c2d76da15afd" providerId="ADAL" clId="{AC90BFC6-3FC8-45C6-9117-7FEDF5891179}" dt="2023-10-17T13:06:11.205" v="7909"/>
          <ac:spMkLst>
            <pc:docMk/>
            <pc:sldMk cId="581119503" sldId="2147481547"/>
            <ac:spMk id="52" creationId="{B3306202-F3D0-B7B9-D52D-DA56A22F645F}"/>
          </ac:spMkLst>
        </pc:spChg>
        <pc:spChg chg="add mod">
          <ac:chgData name="Laia Hoyos de la Cuesta" userId="fa3018a9-ffb6-42e9-9c45-c2d76da15afd" providerId="ADAL" clId="{AC90BFC6-3FC8-45C6-9117-7FEDF5891179}" dt="2023-10-17T13:06:36.319" v="7913" actId="207"/>
          <ac:spMkLst>
            <pc:docMk/>
            <pc:sldMk cId="581119503" sldId="2147481547"/>
            <ac:spMk id="53" creationId="{C7ABC9DD-5539-DD80-45D1-ECFF411D99DB}"/>
          </ac:spMkLst>
        </pc:spChg>
        <pc:spChg chg="add mod">
          <ac:chgData name="Laia Hoyos de la Cuesta" userId="fa3018a9-ffb6-42e9-9c45-c2d76da15afd" providerId="ADAL" clId="{AC90BFC6-3FC8-45C6-9117-7FEDF5891179}" dt="2023-10-17T13:06:36.319" v="7913" actId="207"/>
          <ac:spMkLst>
            <pc:docMk/>
            <pc:sldMk cId="581119503" sldId="2147481547"/>
            <ac:spMk id="54" creationId="{EA22965F-5693-248E-ED28-1A2D5DEE2609}"/>
          </ac:spMkLst>
        </pc:spChg>
        <pc:spChg chg="add mod">
          <ac:chgData name="Laia Hoyos de la Cuesta" userId="fa3018a9-ffb6-42e9-9c45-c2d76da15afd" providerId="ADAL" clId="{AC90BFC6-3FC8-45C6-9117-7FEDF5891179}" dt="2023-10-17T13:06:11.205" v="7909"/>
          <ac:spMkLst>
            <pc:docMk/>
            <pc:sldMk cId="581119503" sldId="2147481547"/>
            <ac:spMk id="55" creationId="{77A21B42-3390-FE94-F816-53628615D6FF}"/>
          </ac:spMkLst>
        </pc:spChg>
        <pc:spChg chg="add mod">
          <ac:chgData name="Laia Hoyos de la Cuesta" userId="fa3018a9-ffb6-42e9-9c45-c2d76da15afd" providerId="ADAL" clId="{AC90BFC6-3FC8-45C6-9117-7FEDF5891179}" dt="2023-10-17T13:06:11.205" v="7909"/>
          <ac:spMkLst>
            <pc:docMk/>
            <pc:sldMk cId="581119503" sldId="2147481547"/>
            <ac:spMk id="56" creationId="{BAEFC498-23A7-392D-66E6-6BE7A4F35EF9}"/>
          </ac:spMkLst>
        </pc:spChg>
        <pc:spChg chg="add mod">
          <ac:chgData name="Laia Hoyos de la Cuesta" userId="fa3018a9-ffb6-42e9-9c45-c2d76da15afd" providerId="ADAL" clId="{AC90BFC6-3FC8-45C6-9117-7FEDF5891179}" dt="2023-10-17T13:06:11.205" v="7909"/>
          <ac:spMkLst>
            <pc:docMk/>
            <pc:sldMk cId="581119503" sldId="2147481547"/>
            <ac:spMk id="57" creationId="{EA55BD7C-0FFE-2CF4-03D9-84B85CE8D674}"/>
          </ac:spMkLst>
        </pc:spChg>
        <pc:spChg chg="add mod">
          <ac:chgData name="Laia Hoyos de la Cuesta" userId="fa3018a9-ffb6-42e9-9c45-c2d76da15afd" providerId="ADAL" clId="{AC90BFC6-3FC8-45C6-9117-7FEDF5891179}" dt="2023-10-17T13:06:11.205" v="7909"/>
          <ac:spMkLst>
            <pc:docMk/>
            <pc:sldMk cId="581119503" sldId="2147481547"/>
            <ac:spMk id="58" creationId="{38223F79-D8B7-0F87-54E2-0E9B1371E83C}"/>
          </ac:spMkLst>
        </pc:spChg>
        <pc:spChg chg="add mod">
          <ac:chgData name="Laia Hoyos de la Cuesta" userId="fa3018a9-ffb6-42e9-9c45-c2d76da15afd" providerId="ADAL" clId="{AC90BFC6-3FC8-45C6-9117-7FEDF5891179}" dt="2023-10-17T13:06:11.205" v="7909"/>
          <ac:spMkLst>
            <pc:docMk/>
            <pc:sldMk cId="581119503" sldId="2147481547"/>
            <ac:spMk id="59" creationId="{9E8A8980-434C-AC12-44EA-14A199C9EFBB}"/>
          </ac:spMkLst>
        </pc:spChg>
        <pc:spChg chg="add mod">
          <ac:chgData name="Laia Hoyos de la Cuesta" userId="fa3018a9-ffb6-42e9-9c45-c2d76da15afd" providerId="ADAL" clId="{AC90BFC6-3FC8-45C6-9117-7FEDF5891179}" dt="2023-10-17T13:06:11.205" v="7909"/>
          <ac:spMkLst>
            <pc:docMk/>
            <pc:sldMk cId="581119503" sldId="2147481547"/>
            <ac:spMk id="60" creationId="{C87D7229-83C3-B73E-A287-B0FC0DAF9EF9}"/>
          </ac:spMkLst>
        </pc:spChg>
        <pc:spChg chg="add mod">
          <ac:chgData name="Laia Hoyos de la Cuesta" userId="fa3018a9-ffb6-42e9-9c45-c2d76da15afd" providerId="ADAL" clId="{AC90BFC6-3FC8-45C6-9117-7FEDF5891179}" dt="2023-10-17T13:06:36.319" v="7913" actId="207"/>
          <ac:spMkLst>
            <pc:docMk/>
            <pc:sldMk cId="581119503" sldId="2147481547"/>
            <ac:spMk id="61" creationId="{2862415D-FA67-33CD-6356-78BDCAF19A3B}"/>
          </ac:spMkLst>
        </pc:spChg>
        <pc:spChg chg="add mod">
          <ac:chgData name="Laia Hoyos de la Cuesta" userId="fa3018a9-ffb6-42e9-9c45-c2d76da15afd" providerId="ADAL" clId="{AC90BFC6-3FC8-45C6-9117-7FEDF5891179}" dt="2023-10-17T13:07:19.636" v="7929" actId="1076"/>
          <ac:spMkLst>
            <pc:docMk/>
            <pc:sldMk cId="581119503" sldId="2147481547"/>
            <ac:spMk id="62" creationId="{A2C7195F-B3EB-1795-B546-8A95DCCC6240}"/>
          </ac:spMkLst>
        </pc:spChg>
        <pc:spChg chg="add mod">
          <ac:chgData name="Laia Hoyos de la Cuesta" userId="fa3018a9-ffb6-42e9-9c45-c2d76da15afd" providerId="ADAL" clId="{AC90BFC6-3FC8-45C6-9117-7FEDF5891179}" dt="2023-10-17T13:07:26.436" v="7930" actId="1076"/>
          <ac:spMkLst>
            <pc:docMk/>
            <pc:sldMk cId="581119503" sldId="2147481547"/>
            <ac:spMk id="63" creationId="{39951971-4C92-0FA8-D3AC-5A9CF93442FB}"/>
          </ac:spMkLst>
        </pc:spChg>
        <pc:spChg chg="add mod">
          <ac:chgData name="Laia Hoyos de la Cuesta" userId="fa3018a9-ffb6-42e9-9c45-c2d76da15afd" providerId="ADAL" clId="{AC90BFC6-3FC8-45C6-9117-7FEDF5891179}" dt="2023-10-17T13:07:02.267" v="7923" actId="1035"/>
          <ac:spMkLst>
            <pc:docMk/>
            <pc:sldMk cId="581119503" sldId="2147481547"/>
            <ac:spMk id="64" creationId="{6BCB582B-F9E6-FBD5-5ED1-968ED1F88B6C}"/>
          </ac:spMkLst>
        </pc:spChg>
        <pc:grpChg chg="add del mod">
          <ac:chgData name="Laia Hoyos de la Cuesta" userId="fa3018a9-ffb6-42e9-9c45-c2d76da15afd" providerId="ADAL" clId="{AC90BFC6-3FC8-45C6-9117-7FEDF5891179}" dt="2023-10-17T13:06:11.177" v="7908"/>
          <ac:grpSpMkLst>
            <pc:docMk/>
            <pc:sldMk cId="581119503" sldId="2147481547"/>
            <ac:grpSpMk id="16" creationId="{F81ADB0B-0D16-1F18-361A-DA0604CE8497}"/>
          </ac:grpSpMkLst>
        </pc:grpChg>
        <pc:grpChg chg="del mod">
          <ac:chgData name="Laia Hoyos de la Cuesta" userId="fa3018a9-ffb6-42e9-9c45-c2d76da15afd" providerId="ADAL" clId="{AC90BFC6-3FC8-45C6-9117-7FEDF5891179}" dt="2023-10-17T13:05:59.611" v="7905" actId="478"/>
          <ac:grpSpMkLst>
            <pc:docMk/>
            <pc:sldMk cId="581119503" sldId="2147481547"/>
            <ac:grpSpMk id="42" creationId="{AA0C4C9C-0C85-115E-ACDB-8FB5FBAB6B05}"/>
          </ac:grpSpMkLst>
        </pc:grpChg>
        <pc:grpChg chg="add mod">
          <ac:chgData name="Laia Hoyos de la Cuesta" userId="fa3018a9-ffb6-42e9-9c45-c2d76da15afd" providerId="ADAL" clId="{AC90BFC6-3FC8-45C6-9117-7FEDF5891179}" dt="2023-10-19T07:19:49.990" v="8066" actId="1076"/>
          <ac:grpSpMkLst>
            <pc:docMk/>
            <pc:sldMk cId="581119503" sldId="2147481547"/>
            <ac:grpSpMk id="49" creationId="{E37FC17F-4169-C80C-5541-A3E414DC1686}"/>
          </ac:grpSpMkLst>
        </pc:grpChg>
        <pc:picChg chg="add del mod">
          <ac:chgData name="Laia Hoyos de la Cuesta" userId="fa3018a9-ffb6-42e9-9c45-c2d76da15afd" providerId="ADAL" clId="{AC90BFC6-3FC8-45C6-9117-7FEDF5891179}" dt="2023-10-13T11:59:50.975" v="5050" actId="478"/>
          <ac:picMkLst>
            <pc:docMk/>
            <pc:sldMk cId="581119503" sldId="2147481547"/>
            <ac:picMk id="2" creationId="{8A1BE6A7-05CB-5808-E977-124BEECB3291}"/>
          </ac:picMkLst>
        </pc:picChg>
        <pc:picChg chg="add del mod">
          <ac:chgData name="Laia Hoyos de la Cuesta" userId="fa3018a9-ffb6-42e9-9c45-c2d76da15afd" providerId="ADAL" clId="{AC90BFC6-3FC8-45C6-9117-7FEDF5891179}" dt="2023-10-17T13:06:11.177" v="7908"/>
          <ac:picMkLst>
            <pc:docMk/>
            <pc:sldMk cId="581119503" sldId="2147481547"/>
            <ac:picMk id="7" creationId="{9148D216-5254-E206-7D93-7C311CF90DC9}"/>
          </ac:picMkLst>
        </pc:picChg>
        <pc:picChg chg="add mod">
          <ac:chgData name="Laia Hoyos de la Cuesta" userId="fa3018a9-ffb6-42e9-9c45-c2d76da15afd" providerId="ADAL" clId="{AC90BFC6-3FC8-45C6-9117-7FEDF5891179}" dt="2023-10-17T13:06:46.386" v="7918" actId="1076"/>
          <ac:picMkLst>
            <pc:docMk/>
            <pc:sldMk cId="581119503" sldId="2147481547"/>
            <ac:picMk id="43" creationId="{74E61323-EE76-B885-6020-8C3EF9D556EA}"/>
          </ac:picMkLst>
        </pc:picChg>
        <pc:cxnChg chg="add del mod">
          <ac:chgData name="Laia Hoyos de la Cuesta" userId="fa3018a9-ffb6-42e9-9c45-c2d76da15afd" providerId="ADAL" clId="{AC90BFC6-3FC8-45C6-9117-7FEDF5891179}" dt="2023-10-17T13:06:11.177" v="7908"/>
          <ac:cxnSpMkLst>
            <pc:docMk/>
            <pc:sldMk cId="581119503" sldId="2147481547"/>
            <ac:cxnSpMk id="12" creationId="{225A89B8-488D-74C2-4AF7-394150B3BB10}"/>
          </ac:cxnSpMkLst>
        </pc:cxnChg>
        <pc:cxnChg chg="del mod ord">
          <ac:chgData name="Laia Hoyos de la Cuesta" userId="fa3018a9-ffb6-42e9-9c45-c2d76da15afd" providerId="ADAL" clId="{AC90BFC6-3FC8-45C6-9117-7FEDF5891179}" dt="2023-10-17T13:05:59.611" v="7905" actId="478"/>
          <ac:cxnSpMkLst>
            <pc:docMk/>
            <pc:sldMk cId="581119503" sldId="2147481547"/>
            <ac:cxnSpMk id="39" creationId="{F527B52D-FACA-2EFB-E838-029E943D383B}"/>
          </ac:cxnSpMkLst>
        </pc:cxnChg>
        <pc:cxnChg chg="del mod">
          <ac:chgData name="Laia Hoyos de la Cuesta" userId="fa3018a9-ffb6-42e9-9c45-c2d76da15afd" providerId="ADAL" clId="{AC90BFC6-3FC8-45C6-9117-7FEDF5891179}" dt="2023-10-11T12:10:03.177" v="4618" actId="478"/>
          <ac:cxnSpMkLst>
            <pc:docMk/>
            <pc:sldMk cId="581119503" sldId="2147481547"/>
            <ac:cxnSpMk id="40" creationId="{2299A800-7B11-B342-B901-24829E597508}"/>
          </ac:cxnSpMkLst>
        </pc:cxnChg>
        <pc:cxnChg chg="add mod">
          <ac:chgData name="Laia Hoyos de la Cuesta" userId="fa3018a9-ffb6-42e9-9c45-c2d76da15afd" providerId="ADAL" clId="{AC90BFC6-3FC8-45C6-9117-7FEDF5891179}" dt="2023-10-17T13:06:11.205" v="7909"/>
          <ac:cxnSpMkLst>
            <pc:docMk/>
            <pc:sldMk cId="581119503" sldId="2147481547"/>
            <ac:cxnSpMk id="45" creationId="{EAE9FD71-35A9-9C07-905A-C2C8F80F96CA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aia Hoyos de la Cuesta" userId="fa3018a9-ffb6-42e9-9c45-c2d76da15afd" providerId="ADAL" clId="{AC90BFC6-3FC8-45C6-9117-7FEDF5891179}" dt="2023-10-13T12:02:07.697" v="5160"/>
              <pc2:cmMkLst xmlns:pc2="http://schemas.microsoft.com/office/powerpoint/2019/9/main/command">
                <pc:docMk/>
                <pc:sldMk cId="581119503" sldId="2147481547"/>
                <pc2:cmMk id="{2FBC376B-F294-44D5-8FBD-318DBDAE0E11}"/>
              </pc2:cmMkLst>
            </pc226:cmChg>
            <pc226:cmChg xmlns:pc226="http://schemas.microsoft.com/office/powerpoint/2022/06/main/command" chg="mod">
              <pc226:chgData name="Laia Hoyos de la Cuesta" userId="fa3018a9-ffb6-42e9-9c45-c2d76da15afd" providerId="ADAL" clId="{AC90BFC6-3FC8-45C6-9117-7FEDF5891179}" dt="2023-10-17T13:05:59.639" v="7906" actId="2056"/>
              <pc2:cmMkLst xmlns:pc2="http://schemas.microsoft.com/office/powerpoint/2019/9/main/command">
                <pc:docMk/>
                <pc:sldMk cId="581119503" sldId="2147481547"/>
                <pc2:cmMk id="{EE4A01B1-D13B-45D2-BFF1-6E8A86ED37D5}"/>
              </pc2:cmMkLst>
            </pc226:cmChg>
          </p:ext>
        </pc:extLst>
      </pc:sldChg>
      <pc:sldChg chg="addSp delSp modSp add del mod ord">
        <pc:chgData name="Laia Hoyos de la Cuesta" userId="fa3018a9-ffb6-42e9-9c45-c2d76da15afd" providerId="ADAL" clId="{AC90BFC6-3FC8-45C6-9117-7FEDF5891179}" dt="2023-10-13T12:18:35.331" v="5716" actId="2696"/>
        <pc:sldMkLst>
          <pc:docMk/>
          <pc:sldMk cId="4234862509" sldId="2147481550"/>
        </pc:sldMkLst>
        <pc:spChg chg="del mod">
          <ac:chgData name="Laia Hoyos de la Cuesta" userId="fa3018a9-ffb6-42e9-9c45-c2d76da15afd" providerId="ADAL" clId="{AC90BFC6-3FC8-45C6-9117-7FEDF5891179}" dt="2023-10-10T14:17:46.178" v="587" actId="478"/>
          <ac:spMkLst>
            <pc:docMk/>
            <pc:sldMk cId="4234862509" sldId="2147481550"/>
            <ac:spMk id="6" creationId="{07792947-4D11-69A6-D325-5BBAE2FDB66B}"/>
          </ac:spMkLst>
        </pc:spChg>
        <pc:spChg chg="add mod">
          <ac:chgData name="Laia Hoyos de la Cuesta" userId="fa3018a9-ffb6-42e9-9c45-c2d76da15afd" providerId="ADAL" clId="{AC90BFC6-3FC8-45C6-9117-7FEDF5891179}" dt="2023-10-11T06:47:08.475" v="2691" actId="1076"/>
          <ac:spMkLst>
            <pc:docMk/>
            <pc:sldMk cId="4234862509" sldId="2147481550"/>
            <ac:spMk id="6" creationId="{BEC3237D-91A3-6DB8-43BF-91DC994B1768}"/>
          </ac:spMkLst>
        </pc:spChg>
        <pc:spChg chg="mod">
          <ac:chgData name="Laia Hoyos de la Cuesta" userId="fa3018a9-ffb6-42e9-9c45-c2d76da15afd" providerId="ADAL" clId="{AC90BFC6-3FC8-45C6-9117-7FEDF5891179}" dt="2023-10-11T11:55:24.607" v="4024" actId="20577"/>
          <ac:spMkLst>
            <pc:docMk/>
            <pc:sldMk cId="4234862509" sldId="2147481550"/>
            <ac:spMk id="13" creationId="{516491B5-A03D-D5A6-1F48-A2F54E917E09}"/>
          </ac:spMkLst>
        </pc:spChg>
        <pc:spChg chg="add mod">
          <ac:chgData name="Laia Hoyos de la Cuesta" userId="fa3018a9-ffb6-42e9-9c45-c2d76da15afd" providerId="ADAL" clId="{AC90BFC6-3FC8-45C6-9117-7FEDF5891179}" dt="2023-10-11T11:55:26.053" v="4025"/>
          <ac:spMkLst>
            <pc:docMk/>
            <pc:sldMk cId="4234862509" sldId="2147481550"/>
            <ac:spMk id="18" creationId="{7CCABB4F-BA06-896C-FA12-0C1FA9656B10}"/>
          </ac:spMkLst>
        </pc:spChg>
        <pc:spChg chg="del">
          <ac:chgData name="Laia Hoyos de la Cuesta" userId="fa3018a9-ffb6-42e9-9c45-c2d76da15afd" providerId="ADAL" clId="{AC90BFC6-3FC8-45C6-9117-7FEDF5891179}" dt="2023-10-10T15:16:50.762" v="1881" actId="478"/>
          <ac:spMkLst>
            <pc:docMk/>
            <pc:sldMk cId="4234862509" sldId="2147481550"/>
            <ac:spMk id="25" creationId="{003C6E57-493B-6AB8-675D-2096C64BE648}"/>
          </ac:spMkLst>
        </pc:spChg>
        <pc:grpChg chg="add del">
          <ac:chgData name="Laia Hoyos de la Cuesta" userId="fa3018a9-ffb6-42e9-9c45-c2d76da15afd" providerId="ADAL" clId="{AC90BFC6-3FC8-45C6-9117-7FEDF5891179}" dt="2023-10-10T14:18:09.707" v="594" actId="478"/>
          <ac:grpSpMkLst>
            <pc:docMk/>
            <pc:sldMk cId="4234862509" sldId="2147481550"/>
            <ac:grpSpMk id="20" creationId="{4B365073-8EAF-C971-DF48-64705CEC22D2}"/>
          </ac:grpSpMkLst>
        </pc:grpChg>
        <pc:picChg chg="add del">
          <ac:chgData name="Laia Hoyos de la Cuesta" userId="fa3018a9-ffb6-42e9-9c45-c2d76da15afd" providerId="ADAL" clId="{AC90BFC6-3FC8-45C6-9117-7FEDF5891179}" dt="2023-10-10T14:18:09.707" v="594" actId="478"/>
          <ac:picMkLst>
            <pc:docMk/>
            <pc:sldMk cId="4234862509" sldId="2147481550"/>
            <ac:picMk id="2" creationId="{D9BE49C0-2DC4-55D6-BD65-B0B05F75D98D}"/>
          </ac:picMkLst>
        </pc:picChg>
        <pc:picChg chg="add mod">
          <ac:chgData name="Laia Hoyos de la Cuesta" userId="fa3018a9-ffb6-42e9-9c45-c2d76da15afd" providerId="ADAL" clId="{AC90BFC6-3FC8-45C6-9117-7FEDF5891179}" dt="2023-10-10T15:55:56.950" v="2397" actId="12788"/>
          <ac:picMkLst>
            <pc:docMk/>
            <pc:sldMk cId="4234862509" sldId="2147481550"/>
            <ac:picMk id="21" creationId="{5284EF45-48BD-E5DA-ACA2-EB3904A26BB4}"/>
          </ac:picMkLst>
        </pc:picChg>
        <pc:picChg chg="del">
          <ac:chgData name="Laia Hoyos de la Cuesta" userId="fa3018a9-ffb6-42e9-9c45-c2d76da15afd" providerId="ADAL" clId="{AC90BFC6-3FC8-45C6-9117-7FEDF5891179}" dt="2023-10-10T15:16:46.646" v="1878" actId="478"/>
          <ac:picMkLst>
            <pc:docMk/>
            <pc:sldMk cId="4234862509" sldId="2147481550"/>
            <ac:picMk id="24" creationId="{FCE48D12-748E-7382-705C-DE6315C78234}"/>
          </ac:picMkLst>
        </pc:picChg>
      </pc:sldChg>
      <pc:sldChg chg="addSp delSp modSp add mod ord">
        <pc:chgData name="Laia Hoyos de la Cuesta" userId="fa3018a9-ffb6-42e9-9c45-c2d76da15afd" providerId="ADAL" clId="{AC90BFC6-3FC8-45C6-9117-7FEDF5891179}" dt="2023-10-18T09:02:57.550" v="8007" actId="1036"/>
        <pc:sldMkLst>
          <pc:docMk/>
          <pc:sldMk cId="3969484189" sldId="2147481551"/>
        </pc:sldMkLst>
        <pc:spChg chg="del">
          <ac:chgData name="Laia Hoyos de la Cuesta" userId="fa3018a9-ffb6-42e9-9c45-c2d76da15afd" providerId="ADAL" clId="{AC90BFC6-3FC8-45C6-9117-7FEDF5891179}" dt="2023-10-10T14:06:53.876" v="203" actId="478"/>
          <ac:spMkLst>
            <pc:docMk/>
            <pc:sldMk cId="3969484189" sldId="2147481551"/>
            <ac:spMk id="3" creationId="{333173FC-03D1-C2A8-4E6A-75E0E5D612C9}"/>
          </ac:spMkLst>
        </pc:spChg>
        <pc:spChg chg="add del mod">
          <ac:chgData name="Laia Hoyos de la Cuesta" userId="fa3018a9-ffb6-42e9-9c45-c2d76da15afd" providerId="ADAL" clId="{AC90BFC6-3FC8-45C6-9117-7FEDF5891179}" dt="2023-10-17T13:29:00.135" v="7944"/>
          <ac:spMkLst>
            <pc:docMk/>
            <pc:sldMk cId="3969484189" sldId="2147481551"/>
            <ac:spMk id="4" creationId="{01D8F2DE-E0B4-4E5A-9566-21A206DBFFEF}"/>
          </ac:spMkLst>
        </pc:spChg>
        <pc:spChg chg="del">
          <ac:chgData name="Laia Hoyos de la Cuesta" userId="fa3018a9-ffb6-42e9-9c45-c2d76da15afd" providerId="ADAL" clId="{AC90BFC6-3FC8-45C6-9117-7FEDF5891179}" dt="2023-10-10T14:06:53.876" v="203" actId="478"/>
          <ac:spMkLst>
            <pc:docMk/>
            <pc:sldMk cId="3969484189" sldId="2147481551"/>
            <ac:spMk id="4" creationId="{6ED7D4F2-F28B-29F9-F809-3361EBA83C39}"/>
          </ac:spMkLst>
        </pc:spChg>
        <pc:spChg chg="add del mod">
          <ac:chgData name="Laia Hoyos de la Cuesta" userId="fa3018a9-ffb6-42e9-9c45-c2d76da15afd" providerId="ADAL" clId="{AC90BFC6-3FC8-45C6-9117-7FEDF5891179}" dt="2023-10-17T13:29:00.135" v="7944"/>
          <ac:spMkLst>
            <pc:docMk/>
            <pc:sldMk cId="3969484189" sldId="2147481551"/>
            <ac:spMk id="5" creationId="{16B95ED7-DF7C-947C-7E96-5F57288A02DA}"/>
          </ac:spMkLst>
        </pc:spChg>
        <pc:spChg chg="del">
          <ac:chgData name="Laia Hoyos de la Cuesta" userId="fa3018a9-ffb6-42e9-9c45-c2d76da15afd" providerId="ADAL" clId="{AC90BFC6-3FC8-45C6-9117-7FEDF5891179}" dt="2023-10-10T14:06:53.876" v="203" actId="478"/>
          <ac:spMkLst>
            <pc:docMk/>
            <pc:sldMk cId="3969484189" sldId="2147481551"/>
            <ac:spMk id="5" creationId="{6D05443C-500E-3EE6-3952-683DCBB99CE7}"/>
          </ac:spMkLst>
        </pc:spChg>
        <pc:spChg chg="mod">
          <ac:chgData name="Laia Hoyos de la Cuesta" userId="fa3018a9-ffb6-42e9-9c45-c2d76da15afd" providerId="ADAL" clId="{AC90BFC6-3FC8-45C6-9117-7FEDF5891179}" dt="2023-10-16T13:36:16.256" v="7348" actId="1038"/>
          <ac:spMkLst>
            <pc:docMk/>
            <pc:sldMk cId="3969484189" sldId="2147481551"/>
            <ac:spMk id="5" creationId="{C786573A-18AF-5F88-6220-7CED01E370A3}"/>
          </ac:spMkLst>
        </pc:spChg>
        <pc:spChg chg="del">
          <ac:chgData name="Laia Hoyos de la Cuesta" userId="fa3018a9-ffb6-42e9-9c45-c2d76da15afd" providerId="ADAL" clId="{AC90BFC6-3FC8-45C6-9117-7FEDF5891179}" dt="2023-10-10T14:06:53.876" v="203" actId="478"/>
          <ac:spMkLst>
            <pc:docMk/>
            <pc:sldMk cId="3969484189" sldId="2147481551"/>
            <ac:spMk id="6" creationId="{07792947-4D11-69A6-D325-5BBAE2FDB66B}"/>
          </ac:spMkLst>
        </pc:spChg>
        <pc:spChg chg="mod">
          <ac:chgData name="Laia Hoyos de la Cuesta" userId="fa3018a9-ffb6-42e9-9c45-c2d76da15afd" providerId="ADAL" clId="{AC90BFC6-3FC8-45C6-9117-7FEDF5891179}" dt="2023-10-16T13:36:16.256" v="7348" actId="1038"/>
          <ac:spMkLst>
            <pc:docMk/>
            <pc:sldMk cId="3969484189" sldId="2147481551"/>
            <ac:spMk id="6" creationId="{22113BC0-5642-9999-8E00-664842BF4538}"/>
          </ac:spMkLst>
        </pc:spChg>
        <pc:spChg chg="add del mod">
          <ac:chgData name="Laia Hoyos de la Cuesta" userId="fa3018a9-ffb6-42e9-9c45-c2d76da15afd" providerId="ADAL" clId="{AC90BFC6-3FC8-45C6-9117-7FEDF5891179}" dt="2023-10-17T13:29:00.135" v="7944"/>
          <ac:spMkLst>
            <pc:docMk/>
            <pc:sldMk cId="3969484189" sldId="2147481551"/>
            <ac:spMk id="6" creationId="{60BEFE36-C743-4F99-B401-5CBFC9356C8D}"/>
          </ac:spMkLst>
        </pc:spChg>
        <pc:spChg chg="del">
          <ac:chgData name="Laia Hoyos de la Cuesta" userId="fa3018a9-ffb6-42e9-9c45-c2d76da15afd" providerId="ADAL" clId="{AC90BFC6-3FC8-45C6-9117-7FEDF5891179}" dt="2023-10-10T14:06:53.876" v="203" actId="478"/>
          <ac:spMkLst>
            <pc:docMk/>
            <pc:sldMk cId="3969484189" sldId="2147481551"/>
            <ac:spMk id="7" creationId="{11853BA8-56B2-26D2-14D3-90D12DED459E}"/>
          </ac:spMkLst>
        </pc:spChg>
        <pc:spChg chg="add del mod">
          <ac:chgData name="Laia Hoyos de la Cuesta" userId="fa3018a9-ffb6-42e9-9c45-c2d76da15afd" providerId="ADAL" clId="{AC90BFC6-3FC8-45C6-9117-7FEDF5891179}" dt="2023-10-17T13:29:00.135" v="7944"/>
          <ac:spMkLst>
            <pc:docMk/>
            <pc:sldMk cId="3969484189" sldId="2147481551"/>
            <ac:spMk id="7" creationId="{264AFDEF-A40D-D421-0230-8C6241FD4C8E}"/>
          </ac:spMkLst>
        </pc:spChg>
        <pc:spChg chg="mod">
          <ac:chgData name="Laia Hoyos de la Cuesta" userId="fa3018a9-ffb6-42e9-9c45-c2d76da15afd" providerId="ADAL" clId="{AC90BFC6-3FC8-45C6-9117-7FEDF5891179}" dt="2023-10-16T13:36:16.256" v="7348" actId="1038"/>
          <ac:spMkLst>
            <pc:docMk/>
            <pc:sldMk cId="3969484189" sldId="2147481551"/>
            <ac:spMk id="7" creationId="{61B58AFB-061C-1F8B-64D1-3F251AA85831}"/>
          </ac:spMkLst>
        </pc:spChg>
        <pc:spChg chg="add del mod">
          <ac:chgData name="Laia Hoyos de la Cuesta" userId="fa3018a9-ffb6-42e9-9c45-c2d76da15afd" providerId="ADAL" clId="{AC90BFC6-3FC8-45C6-9117-7FEDF5891179}" dt="2023-10-16T13:36:17.050" v="7350"/>
          <ac:spMkLst>
            <pc:docMk/>
            <pc:sldMk cId="3969484189" sldId="2147481551"/>
            <ac:spMk id="8" creationId="{2B699CAC-D6AB-2D5E-A61B-89CAD0CF11C0}"/>
          </ac:spMkLst>
        </pc:spChg>
        <pc:spChg chg="add del mod">
          <ac:chgData name="Laia Hoyos de la Cuesta" userId="fa3018a9-ffb6-42e9-9c45-c2d76da15afd" providerId="ADAL" clId="{AC90BFC6-3FC8-45C6-9117-7FEDF5891179}" dt="2023-10-17T13:29:00.135" v="7944"/>
          <ac:spMkLst>
            <pc:docMk/>
            <pc:sldMk cId="3969484189" sldId="2147481551"/>
            <ac:spMk id="8" creationId="{3D6EAD58-C0C6-68A1-CCA7-E4A1F42E819C}"/>
          </ac:spMkLst>
        </pc:spChg>
        <pc:spChg chg="del">
          <ac:chgData name="Laia Hoyos de la Cuesta" userId="fa3018a9-ffb6-42e9-9c45-c2d76da15afd" providerId="ADAL" clId="{AC90BFC6-3FC8-45C6-9117-7FEDF5891179}" dt="2023-10-10T14:06:53.876" v="203" actId="478"/>
          <ac:spMkLst>
            <pc:docMk/>
            <pc:sldMk cId="3969484189" sldId="2147481551"/>
            <ac:spMk id="8" creationId="{E71425DE-EB07-50D0-5CD3-8C4D113CD7A3}"/>
          </ac:spMkLst>
        </pc:spChg>
        <pc:spChg chg="add del mod">
          <ac:chgData name="Laia Hoyos de la Cuesta" userId="fa3018a9-ffb6-42e9-9c45-c2d76da15afd" providerId="ADAL" clId="{AC90BFC6-3FC8-45C6-9117-7FEDF5891179}" dt="2023-10-17T13:29:00.135" v="7944"/>
          <ac:spMkLst>
            <pc:docMk/>
            <pc:sldMk cId="3969484189" sldId="2147481551"/>
            <ac:spMk id="9" creationId="{726767A7-D6A8-2DB7-F105-438E51BC1DE9}"/>
          </ac:spMkLst>
        </pc:spChg>
        <pc:spChg chg="mod">
          <ac:chgData name="Laia Hoyos de la Cuesta" userId="fa3018a9-ffb6-42e9-9c45-c2d76da15afd" providerId="ADAL" clId="{AC90BFC6-3FC8-45C6-9117-7FEDF5891179}" dt="2023-10-16T13:36:16.256" v="7348" actId="1038"/>
          <ac:spMkLst>
            <pc:docMk/>
            <pc:sldMk cId="3969484189" sldId="2147481551"/>
            <ac:spMk id="10" creationId="{C16E28F4-DD76-3C56-57CF-56C0242674D9}"/>
          </ac:spMkLst>
        </pc:spChg>
        <pc:spChg chg="add del mod">
          <ac:chgData name="Laia Hoyos de la Cuesta" userId="fa3018a9-ffb6-42e9-9c45-c2d76da15afd" providerId="ADAL" clId="{AC90BFC6-3FC8-45C6-9117-7FEDF5891179}" dt="2023-10-17T13:29:00.135" v="7944"/>
          <ac:spMkLst>
            <pc:docMk/>
            <pc:sldMk cId="3969484189" sldId="2147481551"/>
            <ac:spMk id="10" creationId="{C288C01F-D2C9-E68B-AE44-5F1F126A58D7}"/>
          </ac:spMkLst>
        </pc:spChg>
        <pc:spChg chg="mod">
          <ac:chgData name="Laia Hoyos de la Cuesta" userId="fa3018a9-ffb6-42e9-9c45-c2d76da15afd" providerId="ADAL" clId="{AC90BFC6-3FC8-45C6-9117-7FEDF5891179}" dt="2023-10-16T13:36:16.256" v="7348" actId="1038"/>
          <ac:spMkLst>
            <pc:docMk/>
            <pc:sldMk cId="3969484189" sldId="2147481551"/>
            <ac:spMk id="11" creationId="{27EB8C5A-9FCE-8E85-5685-60779527DCEB}"/>
          </ac:spMkLst>
        </pc:spChg>
        <pc:spChg chg="add del mod">
          <ac:chgData name="Laia Hoyos de la Cuesta" userId="fa3018a9-ffb6-42e9-9c45-c2d76da15afd" providerId="ADAL" clId="{AC90BFC6-3FC8-45C6-9117-7FEDF5891179}" dt="2023-10-17T13:29:00.135" v="7944"/>
          <ac:spMkLst>
            <pc:docMk/>
            <pc:sldMk cId="3969484189" sldId="2147481551"/>
            <ac:spMk id="11" creationId="{4E80405D-783E-AFE6-9D19-9EB447D2E60E}"/>
          </ac:spMkLst>
        </pc:spChg>
        <pc:spChg chg="mod">
          <ac:chgData name="Laia Hoyos de la Cuesta" userId="fa3018a9-ffb6-42e9-9c45-c2d76da15afd" providerId="ADAL" clId="{AC90BFC6-3FC8-45C6-9117-7FEDF5891179}" dt="2023-10-16T13:36:16.256" v="7348" actId="1038"/>
          <ac:spMkLst>
            <pc:docMk/>
            <pc:sldMk cId="3969484189" sldId="2147481551"/>
            <ac:spMk id="12" creationId="{C14E7A68-B28E-0A4B-E6F0-FC69713E8A0A}"/>
          </ac:spMkLst>
        </pc:spChg>
        <pc:spChg chg="add del mod">
          <ac:chgData name="Laia Hoyos de la Cuesta" userId="fa3018a9-ffb6-42e9-9c45-c2d76da15afd" providerId="ADAL" clId="{AC90BFC6-3FC8-45C6-9117-7FEDF5891179}" dt="2023-10-17T13:29:00.135" v="7944"/>
          <ac:spMkLst>
            <pc:docMk/>
            <pc:sldMk cId="3969484189" sldId="2147481551"/>
            <ac:spMk id="13" creationId="{2BAB49C3-FE21-ABB2-DA83-C616F1A0E4C8}"/>
          </ac:spMkLst>
        </pc:spChg>
        <pc:spChg chg="del">
          <ac:chgData name="Laia Hoyos de la Cuesta" userId="fa3018a9-ffb6-42e9-9c45-c2d76da15afd" providerId="ADAL" clId="{AC90BFC6-3FC8-45C6-9117-7FEDF5891179}" dt="2023-10-10T14:06:53.876" v="203" actId="478"/>
          <ac:spMkLst>
            <pc:docMk/>
            <pc:sldMk cId="3969484189" sldId="2147481551"/>
            <ac:spMk id="13" creationId="{516491B5-A03D-D5A6-1F48-A2F54E917E09}"/>
          </ac:spMkLst>
        </pc:spChg>
        <pc:spChg chg="mod">
          <ac:chgData name="Laia Hoyos de la Cuesta" userId="fa3018a9-ffb6-42e9-9c45-c2d76da15afd" providerId="ADAL" clId="{AC90BFC6-3FC8-45C6-9117-7FEDF5891179}" dt="2023-10-16T13:36:16.256" v="7348" actId="1038"/>
          <ac:spMkLst>
            <pc:docMk/>
            <pc:sldMk cId="3969484189" sldId="2147481551"/>
            <ac:spMk id="13" creationId="{D3AA51C5-8998-3486-C462-6FD02A99E80C}"/>
          </ac:spMkLst>
        </pc:spChg>
        <pc:spChg chg="del">
          <ac:chgData name="Laia Hoyos de la Cuesta" userId="fa3018a9-ffb6-42e9-9c45-c2d76da15afd" providerId="ADAL" clId="{AC90BFC6-3FC8-45C6-9117-7FEDF5891179}" dt="2023-10-10T14:06:53.876" v="203" actId="478"/>
          <ac:spMkLst>
            <pc:docMk/>
            <pc:sldMk cId="3969484189" sldId="2147481551"/>
            <ac:spMk id="14" creationId="{8AE41A0F-AA4D-CE19-7EB8-D6B6963D136B}"/>
          </ac:spMkLst>
        </pc:spChg>
        <pc:spChg chg="mod">
          <ac:chgData name="Laia Hoyos de la Cuesta" userId="fa3018a9-ffb6-42e9-9c45-c2d76da15afd" providerId="ADAL" clId="{AC90BFC6-3FC8-45C6-9117-7FEDF5891179}" dt="2023-10-16T13:36:16.256" v="7348" actId="1038"/>
          <ac:spMkLst>
            <pc:docMk/>
            <pc:sldMk cId="3969484189" sldId="2147481551"/>
            <ac:spMk id="14" creationId="{9E048938-4A4E-5460-7C20-91482448BBB7}"/>
          </ac:spMkLst>
        </pc:spChg>
        <pc:spChg chg="mod">
          <ac:chgData name="Laia Hoyos de la Cuesta" userId="fa3018a9-ffb6-42e9-9c45-c2d76da15afd" providerId="ADAL" clId="{AC90BFC6-3FC8-45C6-9117-7FEDF5891179}" dt="2023-10-16T13:36:16.256" v="7348" actId="1038"/>
          <ac:spMkLst>
            <pc:docMk/>
            <pc:sldMk cId="3969484189" sldId="2147481551"/>
            <ac:spMk id="15" creationId="{66A4DC78-6041-98AC-19B5-694F43705D22}"/>
          </ac:spMkLst>
        </pc:spChg>
        <pc:spChg chg="mod">
          <ac:chgData name="Laia Hoyos de la Cuesta" userId="fa3018a9-ffb6-42e9-9c45-c2d76da15afd" providerId="ADAL" clId="{AC90BFC6-3FC8-45C6-9117-7FEDF5891179}" dt="2023-10-16T13:36:16.256" v="7348" actId="1038"/>
          <ac:spMkLst>
            <pc:docMk/>
            <pc:sldMk cId="3969484189" sldId="2147481551"/>
            <ac:spMk id="16" creationId="{C33A4BFF-7D2B-D276-A918-8F31979C4546}"/>
          </ac:spMkLst>
        </pc:spChg>
        <pc:spChg chg="add del mod">
          <ac:chgData name="Laia Hoyos de la Cuesta" userId="fa3018a9-ffb6-42e9-9c45-c2d76da15afd" providerId="ADAL" clId="{AC90BFC6-3FC8-45C6-9117-7FEDF5891179}" dt="2023-10-17T13:29:00.135" v="7944"/>
          <ac:spMkLst>
            <pc:docMk/>
            <pc:sldMk cId="3969484189" sldId="2147481551"/>
            <ac:spMk id="17" creationId="{41BC5EAD-7510-E21B-7BFB-B0DEC0E22A99}"/>
          </ac:spMkLst>
        </pc:spChg>
        <pc:spChg chg="add del mod">
          <ac:chgData name="Laia Hoyos de la Cuesta" userId="fa3018a9-ffb6-42e9-9c45-c2d76da15afd" providerId="ADAL" clId="{AC90BFC6-3FC8-45C6-9117-7FEDF5891179}" dt="2023-10-16T13:36:17.050" v="7350"/>
          <ac:spMkLst>
            <pc:docMk/>
            <pc:sldMk cId="3969484189" sldId="2147481551"/>
            <ac:spMk id="17" creationId="{AE9A6040-397D-36D5-C626-D6E6BE91F58C}"/>
          </ac:spMkLst>
        </pc:spChg>
        <pc:spChg chg="add del mod">
          <ac:chgData name="Laia Hoyos de la Cuesta" userId="fa3018a9-ffb6-42e9-9c45-c2d76da15afd" providerId="ADAL" clId="{AC90BFC6-3FC8-45C6-9117-7FEDF5891179}" dt="2023-10-10T14:07:03.417" v="206"/>
          <ac:spMkLst>
            <pc:docMk/>
            <pc:sldMk cId="3969484189" sldId="2147481551"/>
            <ac:spMk id="18" creationId="{88ECEBE0-C333-0895-31A7-A6E652650040}"/>
          </ac:spMkLst>
        </pc:spChg>
        <pc:spChg chg="add del mod">
          <ac:chgData name="Laia Hoyos de la Cuesta" userId="fa3018a9-ffb6-42e9-9c45-c2d76da15afd" providerId="ADAL" clId="{AC90BFC6-3FC8-45C6-9117-7FEDF5891179}" dt="2023-10-17T13:29:00.135" v="7944"/>
          <ac:spMkLst>
            <pc:docMk/>
            <pc:sldMk cId="3969484189" sldId="2147481551"/>
            <ac:spMk id="18" creationId="{92CC42BE-CA20-26A8-F4DD-28776E773B65}"/>
          </ac:spMkLst>
        </pc:spChg>
        <pc:spChg chg="add del mod">
          <ac:chgData name="Laia Hoyos de la Cuesta" userId="fa3018a9-ffb6-42e9-9c45-c2d76da15afd" providerId="ADAL" clId="{AC90BFC6-3FC8-45C6-9117-7FEDF5891179}" dt="2023-10-10T14:07:03.417" v="206"/>
          <ac:spMkLst>
            <pc:docMk/>
            <pc:sldMk cId="3969484189" sldId="2147481551"/>
            <ac:spMk id="19" creationId="{2DFCC632-E647-BAB7-8F4B-6900F02015E2}"/>
          </ac:spMkLst>
        </pc:spChg>
        <pc:spChg chg="add del mod">
          <ac:chgData name="Laia Hoyos de la Cuesta" userId="fa3018a9-ffb6-42e9-9c45-c2d76da15afd" providerId="ADAL" clId="{AC90BFC6-3FC8-45C6-9117-7FEDF5891179}" dt="2023-10-17T13:29:00.135" v="7944"/>
          <ac:spMkLst>
            <pc:docMk/>
            <pc:sldMk cId="3969484189" sldId="2147481551"/>
            <ac:spMk id="19" creationId="{BDB73501-6C20-4A27-E616-4E6C17D47C20}"/>
          </ac:spMkLst>
        </pc:spChg>
        <pc:spChg chg="add mod">
          <ac:chgData name="Laia Hoyos de la Cuesta" userId="fa3018a9-ffb6-42e9-9c45-c2d76da15afd" providerId="ADAL" clId="{AC90BFC6-3FC8-45C6-9117-7FEDF5891179}" dt="2023-10-17T13:29:00.173" v="7945"/>
          <ac:spMkLst>
            <pc:docMk/>
            <pc:sldMk cId="3969484189" sldId="2147481551"/>
            <ac:spMk id="21" creationId="{E9032ACD-5ECD-C9D5-34ED-B086EAE4FA42}"/>
          </ac:spMkLst>
        </pc:spChg>
        <pc:spChg chg="add del mod">
          <ac:chgData name="Laia Hoyos de la Cuesta" userId="fa3018a9-ffb6-42e9-9c45-c2d76da15afd" providerId="ADAL" clId="{AC90BFC6-3FC8-45C6-9117-7FEDF5891179}" dt="2023-10-10T14:07:03.417" v="206"/>
          <ac:spMkLst>
            <pc:docMk/>
            <pc:sldMk cId="3969484189" sldId="2147481551"/>
            <ac:spMk id="21" creationId="{FBFC4679-D868-02AE-5C0D-82FA2D00C3A5}"/>
          </ac:spMkLst>
        </pc:spChg>
        <pc:spChg chg="add mod">
          <ac:chgData name="Laia Hoyos de la Cuesta" userId="fa3018a9-ffb6-42e9-9c45-c2d76da15afd" providerId="ADAL" clId="{AC90BFC6-3FC8-45C6-9117-7FEDF5891179}" dt="2023-10-17T13:29:00.173" v="7945"/>
          <ac:spMkLst>
            <pc:docMk/>
            <pc:sldMk cId="3969484189" sldId="2147481551"/>
            <ac:spMk id="22" creationId="{F2F5053C-3414-573E-A8EE-35432FE2586D}"/>
          </ac:spMkLst>
        </pc:spChg>
        <pc:spChg chg="add mod">
          <ac:chgData name="Laia Hoyos de la Cuesta" userId="fa3018a9-ffb6-42e9-9c45-c2d76da15afd" providerId="ADAL" clId="{AC90BFC6-3FC8-45C6-9117-7FEDF5891179}" dt="2023-10-17T13:29:00.173" v="7945"/>
          <ac:spMkLst>
            <pc:docMk/>
            <pc:sldMk cId="3969484189" sldId="2147481551"/>
            <ac:spMk id="23" creationId="{133F749F-4B12-3605-7C35-CF800834B71B}"/>
          </ac:spMkLst>
        </pc:spChg>
        <pc:spChg chg="mod">
          <ac:chgData name="Laia Hoyos de la Cuesta" userId="fa3018a9-ffb6-42e9-9c45-c2d76da15afd" providerId="ADAL" clId="{AC90BFC6-3FC8-45C6-9117-7FEDF5891179}" dt="2023-10-10T14:06:58.465" v="205"/>
          <ac:spMkLst>
            <pc:docMk/>
            <pc:sldMk cId="3969484189" sldId="2147481551"/>
            <ac:spMk id="23" creationId="{D69298CE-9352-6F96-CBB5-0C7A1B317FF1}"/>
          </ac:spMkLst>
        </pc:spChg>
        <pc:spChg chg="add mod">
          <ac:chgData name="Laia Hoyos de la Cuesta" userId="fa3018a9-ffb6-42e9-9c45-c2d76da15afd" providerId="ADAL" clId="{AC90BFC6-3FC8-45C6-9117-7FEDF5891179}" dt="2023-10-17T13:29:00.173" v="7945"/>
          <ac:spMkLst>
            <pc:docMk/>
            <pc:sldMk cId="3969484189" sldId="2147481551"/>
            <ac:spMk id="24" creationId="{521D6CE7-E8DC-3565-0332-D95C863A1F94}"/>
          </ac:spMkLst>
        </pc:spChg>
        <pc:spChg chg="del">
          <ac:chgData name="Laia Hoyos de la Cuesta" userId="fa3018a9-ffb6-42e9-9c45-c2d76da15afd" providerId="ADAL" clId="{AC90BFC6-3FC8-45C6-9117-7FEDF5891179}" dt="2023-10-10T14:06:53.876" v="203" actId="478"/>
          <ac:spMkLst>
            <pc:docMk/>
            <pc:sldMk cId="3969484189" sldId="2147481551"/>
            <ac:spMk id="25" creationId="{003C6E57-493B-6AB8-675D-2096C64BE648}"/>
          </ac:spMkLst>
        </pc:spChg>
        <pc:spChg chg="add mod">
          <ac:chgData name="Laia Hoyos de la Cuesta" userId="fa3018a9-ffb6-42e9-9c45-c2d76da15afd" providerId="ADAL" clId="{AC90BFC6-3FC8-45C6-9117-7FEDF5891179}" dt="2023-10-17T13:29:00.173" v="7945"/>
          <ac:spMkLst>
            <pc:docMk/>
            <pc:sldMk cId="3969484189" sldId="2147481551"/>
            <ac:spMk id="25" creationId="{A48A1A9B-9686-18F7-BC18-C4B82BC2E63F}"/>
          </ac:spMkLst>
        </pc:spChg>
        <pc:spChg chg="add mod">
          <ac:chgData name="Laia Hoyos de la Cuesta" userId="fa3018a9-ffb6-42e9-9c45-c2d76da15afd" providerId="ADAL" clId="{AC90BFC6-3FC8-45C6-9117-7FEDF5891179}" dt="2023-10-17T13:29:00.173" v="7945"/>
          <ac:spMkLst>
            <pc:docMk/>
            <pc:sldMk cId="3969484189" sldId="2147481551"/>
            <ac:spMk id="26" creationId="{2DE81C74-63F7-B633-0134-7760475B46B5}"/>
          </ac:spMkLst>
        </pc:spChg>
        <pc:spChg chg="mod">
          <ac:chgData name="Laia Hoyos de la Cuesta" userId="fa3018a9-ffb6-42e9-9c45-c2d76da15afd" providerId="ADAL" clId="{AC90BFC6-3FC8-45C6-9117-7FEDF5891179}" dt="2023-10-10T14:06:58.465" v="205"/>
          <ac:spMkLst>
            <pc:docMk/>
            <pc:sldMk cId="3969484189" sldId="2147481551"/>
            <ac:spMk id="26" creationId="{362A2D2B-7D9E-0DC0-DF59-D81FE296D96C}"/>
          </ac:spMkLst>
        </pc:spChg>
        <pc:spChg chg="add mod">
          <ac:chgData name="Laia Hoyos de la Cuesta" userId="fa3018a9-ffb6-42e9-9c45-c2d76da15afd" providerId="ADAL" clId="{AC90BFC6-3FC8-45C6-9117-7FEDF5891179}" dt="2023-10-17T13:29:00.173" v="7945"/>
          <ac:spMkLst>
            <pc:docMk/>
            <pc:sldMk cId="3969484189" sldId="2147481551"/>
            <ac:spMk id="27" creationId="{C5EF1E59-6E77-B9EC-A0DD-A46BFDC8CBA4}"/>
          </ac:spMkLst>
        </pc:spChg>
        <pc:spChg chg="mod">
          <ac:chgData name="Laia Hoyos de la Cuesta" userId="fa3018a9-ffb6-42e9-9c45-c2d76da15afd" providerId="ADAL" clId="{AC90BFC6-3FC8-45C6-9117-7FEDF5891179}" dt="2023-10-10T14:06:58.465" v="205"/>
          <ac:spMkLst>
            <pc:docMk/>
            <pc:sldMk cId="3969484189" sldId="2147481551"/>
            <ac:spMk id="28" creationId="{500D312B-4345-CDA1-39FE-F129496E87F1}"/>
          </ac:spMkLst>
        </pc:spChg>
        <pc:spChg chg="add mod">
          <ac:chgData name="Laia Hoyos de la Cuesta" userId="fa3018a9-ffb6-42e9-9c45-c2d76da15afd" providerId="ADAL" clId="{AC90BFC6-3FC8-45C6-9117-7FEDF5891179}" dt="2023-10-17T13:29:00.173" v="7945"/>
          <ac:spMkLst>
            <pc:docMk/>
            <pc:sldMk cId="3969484189" sldId="2147481551"/>
            <ac:spMk id="28" creationId="{57F025A5-7983-5727-F0B7-5E10EB7B88D6}"/>
          </ac:spMkLst>
        </pc:spChg>
        <pc:spChg chg="mod">
          <ac:chgData name="Laia Hoyos de la Cuesta" userId="fa3018a9-ffb6-42e9-9c45-c2d76da15afd" providerId="ADAL" clId="{AC90BFC6-3FC8-45C6-9117-7FEDF5891179}" dt="2023-10-10T14:06:58.465" v="205"/>
          <ac:spMkLst>
            <pc:docMk/>
            <pc:sldMk cId="3969484189" sldId="2147481551"/>
            <ac:spMk id="29" creationId="{DC1421B9-CE8A-74B7-C26D-FAAD3D7F0FAB}"/>
          </ac:spMkLst>
        </pc:spChg>
        <pc:spChg chg="mod">
          <ac:chgData name="Laia Hoyos de la Cuesta" userId="fa3018a9-ffb6-42e9-9c45-c2d76da15afd" providerId="ADAL" clId="{AC90BFC6-3FC8-45C6-9117-7FEDF5891179}" dt="2023-10-10T14:06:58.465" v="205"/>
          <ac:spMkLst>
            <pc:docMk/>
            <pc:sldMk cId="3969484189" sldId="2147481551"/>
            <ac:spMk id="30" creationId="{E927AD39-1917-947A-642F-EA473B14EA79}"/>
          </ac:spMkLst>
        </pc:spChg>
        <pc:spChg chg="add mod">
          <ac:chgData name="Laia Hoyos de la Cuesta" userId="fa3018a9-ffb6-42e9-9c45-c2d76da15afd" providerId="ADAL" clId="{AC90BFC6-3FC8-45C6-9117-7FEDF5891179}" dt="2023-10-17T13:29:00.173" v="7945"/>
          <ac:spMkLst>
            <pc:docMk/>
            <pc:sldMk cId="3969484189" sldId="2147481551"/>
            <ac:spMk id="30" creationId="{F7E8EF40-9249-3BC4-648F-3A4D5CF55F4F}"/>
          </ac:spMkLst>
        </pc:spChg>
        <pc:spChg chg="add del mod">
          <ac:chgData name="Laia Hoyos de la Cuesta" userId="fa3018a9-ffb6-42e9-9c45-c2d76da15afd" providerId="ADAL" clId="{AC90BFC6-3FC8-45C6-9117-7FEDF5891179}" dt="2023-10-10T14:07:03.417" v="206"/>
          <ac:spMkLst>
            <pc:docMk/>
            <pc:sldMk cId="3969484189" sldId="2147481551"/>
            <ac:spMk id="31" creationId="{EACEC5CD-C8F2-0E37-228B-AEB80958B786}"/>
          </ac:spMkLst>
        </pc:spChg>
        <pc:spChg chg="add del mod">
          <ac:chgData name="Laia Hoyos de la Cuesta" userId="fa3018a9-ffb6-42e9-9c45-c2d76da15afd" providerId="ADAL" clId="{AC90BFC6-3FC8-45C6-9117-7FEDF5891179}" dt="2023-10-10T14:07:03.417" v="206"/>
          <ac:spMkLst>
            <pc:docMk/>
            <pc:sldMk cId="3969484189" sldId="2147481551"/>
            <ac:spMk id="32" creationId="{6136276E-6539-F952-BA83-F6D55F568851}"/>
          </ac:spMkLst>
        </pc:spChg>
        <pc:spChg chg="add mod">
          <ac:chgData name="Laia Hoyos de la Cuesta" userId="fa3018a9-ffb6-42e9-9c45-c2d76da15afd" providerId="ADAL" clId="{AC90BFC6-3FC8-45C6-9117-7FEDF5891179}" dt="2023-10-17T13:29:04.569" v="7946" actId="12788"/>
          <ac:spMkLst>
            <pc:docMk/>
            <pc:sldMk cId="3969484189" sldId="2147481551"/>
            <ac:spMk id="34" creationId="{056FDFB3-52B4-3239-3CCE-D860CD096C5F}"/>
          </ac:spMkLst>
        </pc:spChg>
        <pc:spChg chg="add mod">
          <ac:chgData name="Laia Hoyos de la Cuesta" userId="fa3018a9-ffb6-42e9-9c45-c2d76da15afd" providerId="ADAL" clId="{AC90BFC6-3FC8-45C6-9117-7FEDF5891179}" dt="2023-10-17T13:29:00.173" v="7945"/>
          <ac:spMkLst>
            <pc:docMk/>
            <pc:sldMk cId="3969484189" sldId="2147481551"/>
            <ac:spMk id="35" creationId="{0350EFC0-B043-AD58-0FFE-86115F01F558}"/>
          </ac:spMkLst>
        </pc:spChg>
        <pc:spChg chg="add del mod">
          <ac:chgData name="Laia Hoyos de la Cuesta" userId="fa3018a9-ffb6-42e9-9c45-c2d76da15afd" providerId="ADAL" clId="{AC90BFC6-3FC8-45C6-9117-7FEDF5891179}" dt="2023-10-10T14:07:03.417" v="206"/>
          <ac:spMkLst>
            <pc:docMk/>
            <pc:sldMk cId="3969484189" sldId="2147481551"/>
            <ac:spMk id="35" creationId="{D49474AB-BEF5-816D-EB42-947802D886AD}"/>
          </ac:spMkLst>
        </pc:spChg>
        <pc:spChg chg="add del mod">
          <ac:chgData name="Laia Hoyos de la Cuesta" userId="fa3018a9-ffb6-42e9-9c45-c2d76da15afd" providerId="ADAL" clId="{AC90BFC6-3FC8-45C6-9117-7FEDF5891179}" dt="2023-10-10T14:07:03.417" v="206"/>
          <ac:spMkLst>
            <pc:docMk/>
            <pc:sldMk cId="3969484189" sldId="2147481551"/>
            <ac:spMk id="36" creationId="{070EE432-7686-2327-96B2-C56920BB6A13}"/>
          </ac:spMkLst>
        </pc:spChg>
        <pc:spChg chg="add mod">
          <ac:chgData name="Laia Hoyos de la Cuesta" userId="fa3018a9-ffb6-42e9-9c45-c2d76da15afd" providerId="ADAL" clId="{AC90BFC6-3FC8-45C6-9117-7FEDF5891179}" dt="2023-10-18T09:02:53.219" v="7994"/>
          <ac:spMkLst>
            <pc:docMk/>
            <pc:sldMk cId="3969484189" sldId="2147481551"/>
            <ac:spMk id="36" creationId="{8C91F144-4FFB-4925-8F69-E2F6135855CC}"/>
          </ac:spMkLst>
        </pc:spChg>
        <pc:spChg chg="mod">
          <ac:chgData name="Laia Hoyos de la Cuesta" userId="fa3018a9-ffb6-42e9-9c45-c2d76da15afd" providerId="ADAL" clId="{AC90BFC6-3FC8-45C6-9117-7FEDF5891179}" dt="2023-10-10T14:06:58.465" v="205"/>
          <ac:spMkLst>
            <pc:docMk/>
            <pc:sldMk cId="3969484189" sldId="2147481551"/>
            <ac:spMk id="39" creationId="{C441282A-928C-49EE-6FD3-091ABD9997A7}"/>
          </ac:spMkLst>
        </pc:spChg>
        <pc:spChg chg="mod">
          <ac:chgData name="Laia Hoyos de la Cuesta" userId="fa3018a9-ffb6-42e9-9c45-c2d76da15afd" providerId="ADAL" clId="{AC90BFC6-3FC8-45C6-9117-7FEDF5891179}" dt="2023-10-10T14:06:58.465" v="205"/>
          <ac:spMkLst>
            <pc:docMk/>
            <pc:sldMk cId="3969484189" sldId="2147481551"/>
            <ac:spMk id="40" creationId="{E924B1BE-F7FC-1ADE-EAA4-1F78A0B1A309}"/>
          </ac:spMkLst>
        </pc:spChg>
        <pc:spChg chg="mod">
          <ac:chgData name="Laia Hoyos de la Cuesta" userId="fa3018a9-ffb6-42e9-9c45-c2d76da15afd" providerId="ADAL" clId="{AC90BFC6-3FC8-45C6-9117-7FEDF5891179}" dt="2023-10-10T14:06:58.465" v="205"/>
          <ac:spMkLst>
            <pc:docMk/>
            <pc:sldMk cId="3969484189" sldId="2147481551"/>
            <ac:spMk id="41" creationId="{CD6E4ED1-DD8E-E4C5-7665-9C522F2894C2}"/>
          </ac:spMkLst>
        </pc:spChg>
        <pc:spChg chg="add del mod">
          <ac:chgData name="Laia Hoyos de la Cuesta" userId="fa3018a9-ffb6-42e9-9c45-c2d76da15afd" providerId="ADAL" clId="{AC90BFC6-3FC8-45C6-9117-7FEDF5891179}" dt="2023-10-10T14:07:03.417" v="206"/>
          <ac:spMkLst>
            <pc:docMk/>
            <pc:sldMk cId="3969484189" sldId="2147481551"/>
            <ac:spMk id="42" creationId="{89A1451A-CE3E-A88B-F666-8BA35B4E6A80}"/>
          </ac:spMkLst>
        </pc:spChg>
        <pc:spChg chg="mod">
          <ac:chgData name="Laia Hoyos de la Cuesta" userId="fa3018a9-ffb6-42e9-9c45-c2d76da15afd" providerId="ADAL" clId="{AC90BFC6-3FC8-45C6-9117-7FEDF5891179}" dt="2023-10-10T14:06:58.465" v="205"/>
          <ac:spMkLst>
            <pc:docMk/>
            <pc:sldMk cId="3969484189" sldId="2147481551"/>
            <ac:spMk id="44" creationId="{E6D1C75E-BC2A-187A-A07B-1B72F85E0855}"/>
          </ac:spMkLst>
        </pc:spChg>
        <pc:spChg chg="mod">
          <ac:chgData name="Laia Hoyos de la Cuesta" userId="fa3018a9-ffb6-42e9-9c45-c2d76da15afd" providerId="ADAL" clId="{AC90BFC6-3FC8-45C6-9117-7FEDF5891179}" dt="2023-10-10T14:06:58.465" v="205"/>
          <ac:spMkLst>
            <pc:docMk/>
            <pc:sldMk cId="3969484189" sldId="2147481551"/>
            <ac:spMk id="45" creationId="{3BC1694E-309C-00D5-8038-F22251AC8C2A}"/>
          </ac:spMkLst>
        </pc:spChg>
        <pc:spChg chg="mod">
          <ac:chgData name="Laia Hoyos de la Cuesta" userId="fa3018a9-ffb6-42e9-9c45-c2d76da15afd" providerId="ADAL" clId="{AC90BFC6-3FC8-45C6-9117-7FEDF5891179}" dt="2023-10-10T14:06:58.465" v="205"/>
          <ac:spMkLst>
            <pc:docMk/>
            <pc:sldMk cId="3969484189" sldId="2147481551"/>
            <ac:spMk id="46" creationId="{D2E88D90-559D-D229-1F3D-6A6D441FC6D2}"/>
          </ac:spMkLst>
        </pc:spChg>
        <pc:spChg chg="mod">
          <ac:chgData name="Laia Hoyos de la Cuesta" userId="fa3018a9-ffb6-42e9-9c45-c2d76da15afd" providerId="ADAL" clId="{AC90BFC6-3FC8-45C6-9117-7FEDF5891179}" dt="2023-10-10T14:06:58.465" v="205"/>
          <ac:spMkLst>
            <pc:docMk/>
            <pc:sldMk cId="3969484189" sldId="2147481551"/>
            <ac:spMk id="47" creationId="{0E60ABEA-92F7-6839-48AF-56A41FC63B1B}"/>
          </ac:spMkLst>
        </pc:spChg>
        <pc:spChg chg="mod">
          <ac:chgData name="Laia Hoyos de la Cuesta" userId="fa3018a9-ffb6-42e9-9c45-c2d76da15afd" providerId="ADAL" clId="{AC90BFC6-3FC8-45C6-9117-7FEDF5891179}" dt="2023-10-10T14:06:58.465" v="205"/>
          <ac:spMkLst>
            <pc:docMk/>
            <pc:sldMk cId="3969484189" sldId="2147481551"/>
            <ac:spMk id="48" creationId="{731130D0-5418-A202-2911-B0E724B8F2E3}"/>
          </ac:spMkLst>
        </pc:spChg>
        <pc:spChg chg="mod">
          <ac:chgData name="Laia Hoyos de la Cuesta" userId="fa3018a9-ffb6-42e9-9c45-c2d76da15afd" providerId="ADAL" clId="{AC90BFC6-3FC8-45C6-9117-7FEDF5891179}" dt="2023-10-10T14:06:58.465" v="205"/>
          <ac:spMkLst>
            <pc:docMk/>
            <pc:sldMk cId="3969484189" sldId="2147481551"/>
            <ac:spMk id="49" creationId="{231C47F8-4237-7970-EAB7-53DFF69E0D46}"/>
          </ac:spMkLst>
        </pc:spChg>
        <pc:spChg chg="mod">
          <ac:chgData name="Laia Hoyos de la Cuesta" userId="fa3018a9-ffb6-42e9-9c45-c2d76da15afd" providerId="ADAL" clId="{AC90BFC6-3FC8-45C6-9117-7FEDF5891179}" dt="2023-10-10T14:06:58.465" v="205"/>
          <ac:spMkLst>
            <pc:docMk/>
            <pc:sldMk cId="3969484189" sldId="2147481551"/>
            <ac:spMk id="50" creationId="{79FAFEED-09F5-AF68-49CD-634E89C75522}"/>
          </ac:spMkLst>
        </pc:spChg>
        <pc:spChg chg="add del mod">
          <ac:chgData name="Laia Hoyos de la Cuesta" userId="fa3018a9-ffb6-42e9-9c45-c2d76da15afd" providerId="ADAL" clId="{AC90BFC6-3FC8-45C6-9117-7FEDF5891179}" dt="2023-10-10T14:07:03.417" v="206"/>
          <ac:spMkLst>
            <pc:docMk/>
            <pc:sldMk cId="3969484189" sldId="2147481551"/>
            <ac:spMk id="51" creationId="{9ECFDCC9-FAA7-2645-96A4-4CD5D81C18A1}"/>
          </ac:spMkLst>
        </pc:spChg>
        <pc:spChg chg="add mod">
          <ac:chgData name="Laia Hoyos de la Cuesta" userId="fa3018a9-ffb6-42e9-9c45-c2d76da15afd" providerId="ADAL" clId="{AC90BFC6-3FC8-45C6-9117-7FEDF5891179}" dt="2023-10-11T11:55:32.551" v="4027"/>
          <ac:spMkLst>
            <pc:docMk/>
            <pc:sldMk cId="3969484189" sldId="2147481551"/>
            <ac:spMk id="52" creationId="{35DC5B1B-D1F9-23A9-EC23-609447500398}"/>
          </ac:spMkLst>
        </pc:spChg>
        <pc:spChg chg="add mod">
          <ac:chgData name="Laia Hoyos de la Cuesta" userId="fa3018a9-ffb6-42e9-9c45-c2d76da15afd" providerId="ADAL" clId="{AC90BFC6-3FC8-45C6-9117-7FEDF5891179}" dt="2023-10-10T14:07:03.443" v="207"/>
          <ac:spMkLst>
            <pc:docMk/>
            <pc:sldMk cId="3969484189" sldId="2147481551"/>
            <ac:spMk id="53" creationId="{6C98521D-9595-B38E-2DF0-78679227F0A4}"/>
          </ac:spMkLst>
        </pc:spChg>
        <pc:spChg chg="add del mod">
          <ac:chgData name="Laia Hoyos de la Cuesta" userId="fa3018a9-ffb6-42e9-9c45-c2d76da15afd" providerId="ADAL" clId="{AC90BFC6-3FC8-45C6-9117-7FEDF5891179}" dt="2023-10-17T13:28:57.602" v="7942" actId="478"/>
          <ac:spMkLst>
            <pc:docMk/>
            <pc:sldMk cId="3969484189" sldId="2147481551"/>
            <ac:spMk id="54" creationId="{F648BDE4-A841-B92F-92E3-2C7686A8FB5F}"/>
          </ac:spMkLst>
        </pc:spChg>
        <pc:spChg chg="del mod topLvl">
          <ac:chgData name="Laia Hoyos de la Cuesta" userId="fa3018a9-ffb6-42e9-9c45-c2d76da15afd" providerId="ADAL" clId="{AC90BFC6-3FC8-45C6-9117-7FEDF5891179}" dt="2023-10-17T13:28:57.602" v="7942" actId="478"/>
          <ac:spMkLst>
            <pc:docMk/>
            <pc:sldMk cId="3969484189" sldId="2147481551"/>
            <ac:spMk id="56" creationId="{66B7FE93-42D3-0ED6-6F3B-4F99D4C04617}"/>
          </ac:spMkLst>
        </pc:spChg>
        <pc:spChg chg="del mod topLvl">
          <ac:chgData name="Laia Hoyos de la Cuesta" userId="fa3018a9-ffb6-42e9-9c45-c2d76da15afd" providerId="ADAL" clId="{AC90BFC6-3FC8-45C6-9117-7FEDF5891179}" dt="2023-10-17T13:28:57.602" v="7942" actId="478"/>
          <ac:spMkLst>
            <pc:docMk/>
            <pc:sldMk cId="3969484189" sldId="2147481551"/>
            <ac:spMk id="57" creationId="{F6DB1D27-6B0E-F241-DEBA-00BBB11009B3}"/>
          </ac:spMkLst>
        </pc:spChg>
        <pc:spChg chg="del mod topLvl">
          <ac:chgData name="Laia Hoyos de la Cuesta" userId="fa3018a9-ffb6-42e9-9c45-c2d76da15afd" providerId="ADAL" clId="{AC90BFC6-3FC8-45C6-9117-7FEDF5891179}" dt="2023-10-17T13:28:57.602" v="7942" actId="478"/>
          <ac:spMkLst>
            <pc:docMk/>
            <pc:sldMk cId="3969484189" sldId="2147481551"/>
            <ac:spMk id="59" creationId="{30CFE0BA-076B-8A90-2184-5E74169DF2A0}"/>
          </ac:spMkLst>
        </pc:spChg>
        <pc:spChg chg="del mod topLvl">
          <ac:chgData name="Laia Hoyos de la Cuesta" userId="fa3018a9-ffb6-42e9-9c45-c2d76da15afd" providerId="ADAL" clId="{AC90BFC6-3FC8-45C6-9117-7FEDF5891179}" dt="2023-10-17T13:28:57.602" v="7942" actId="478"/>
          <ac:spMkLst>
            <pc:docMk/>
            <pc:sldMk cId="3969484189" sldId="2147481551"/>
            <ac:spMk id="60" creationId="{6DEED104-4AF2-309C-714E-E80CA2BF889C}"/>
          </ac:spMkLst>
        </pc:spChg>
        <pc:spChg chg="del mod topLvl">
          <ac:chgData name="Laia Hoyos de la Cuesta" userId="fa3018a9-ffb6-42e9-9c45-c2d76da15afd" providerId="ADAL" clId="{AC90BFC6-3FC8-45C6-9117-7FEDF5891179}" dt="2023-10-17T13:28:57.602" v="7942" actId="478"/>
          <ac:spMkLst>
            <pc:docMk/>
            <pc:sldMk cId="3969484189" sldId="2147481551"/>
            <ac:spMk id="61" creationId="{357C59B5-6A08-D110-8178-DBF9DE20842A}"/>
          </ac:spMkLst>
        </pc:spChg>
        <pc:spChg chg="add del mod">
          <ac:chgData name="Laia Hoyos de la Cuesta" userId="fa3018a9-ffb6-42e9-9c45-c2d76da15afd" providerId="ADAL" clId="{AC90BFC6-3FC8-45C6-9117-7FEDF5891179}" dt="2023-10-17T13:28:57.602" v="7942" actId="478"/>
          <ac:spMkLst>
            <pc:docMk/>
            <pc:sldMk cId="3969484189" sldId="2147481551"/>
            <ac:spMk id="62" creationId="{F7F97FED-2F9D-DAFC-26C9-D3AC5870A697}"/>
          </ac:spMkLst>
        </pc:spChg>
        <pc:spChg chg="add del mod">
          <ac:chgData name="Laia Hoyos de la Cuesta" userId="fa3018a9-ffb6-42e9-9c45-c2d76da15afd" providerId="ADAL" clId="{AC90BFC6-3FC8-45C6-9117-7FEDF5891179}" dt="2023-10-17T13:28:57.602" v="7942" actId="478"/>
          <ac:spMkLst>
            <pc:docMk/>
            <pc:sldMk cId="3969484189" sldId="2147481551"/>
            <ac:spMk id="63" creationId="{67EA10B6-01BD-A3A2-2BA6-116D4C7EFD94}"/>
          </ac:spMkLst>
        </pc:spChg>
        <pc:spChg chg="add mod">
          <ac:chgData name="Laia Hoyos de la Cuesta" userId="fa3018a9-ffb6-42e9-9c45-c2d76da15afd" providerId="ADAL" clId="{AC90BFC6-3FC8-45C6-9117-7FEDF5891179}" dt="2023-10-10T14:45:13.252" v="1522" actId="1076"/>
          <ac:spMkLst>
            <pc:docMk/>
            <pc:sldMk cId="3969484189" sldId="2147481551"/>
            <ac:spMk id="66" creationId="{937C0978-1DE6-7F59-DC61-76FC32C2BF1B}"/>
          </ac:spMkLst>
        </pc:spChg>
        <pc:spChg chg="add del mod">
          <ac:chgData name="Laia Hoyos de la Cuesta" userId="fa3018a9-ffb6-42e9-9c45-c2d76da15afd" providerId="ADAL" clId="{AC90BFC6-3FC8-45C6-9117-7FEDF5891179}" dt="2023-10-17T13:28:57.602" v="7942" actId="478"/>
          <ac:spMkLst>
            <pc:docMk/>
            <pc:sldMk cId="3969484189" sldId="2147481551"/>
            <ac:spMk id="67" creationId="{334ABB96-92E1-BB77-AF16-9C15D57D4CF0}"/>
          </ac:spMkLst>
        </pc:spChg>
        <pc:spChg chg="mod topLvl">
          <ac:chgData name="Laia Hoyos de la Cuesta" userId="fa3018a9-ffb6-42e9-9c45-c2d76da15afd" providerId="ADAL" clId="{AC90BFC6-3FC8-45C6-9117-7FEDF5891179}" dt="2023-10-13T12:11:04.389" v="5696" actId="165"/>
          <ac:spMkLst>
            <pc:docMk/>
            <pc:sldMk cId="3969484189" sldId="2147481551"/>
            <ac:spMk id="70" creationId="{6014539C-DEF5-AB2C-AF36-4E15440B39A1}"/>
          </ac:spMkLst>
        </pc:spChg>
        <pc:spChg chg="mod topLvl">
          <ac:chgData name="Laia Hoyos de la Cuesta" userId="fa3018a9-ffb6-42e9-9c45-c2d76da15afd" providerId="ADAL" clId="{AC90BFC6-3FC8-45C6-9117-7FEDF5891179}" dt="2023-10-13T12:11:04.389" v="5696" actId="165"/>
          <ac:spMkLst>
            <pc:docMk/>
            <pc:sldMk cId="3969484189" sldId="2147481551"/>
            <ac:spMk id="71" creationId="{66AAEAEE-55B7-31E9-6CA7-B83FA8D757F0}"/>
          </ac:spMkLst>
        </pc:spChg>
        <pc:spChg chg="mod topLvl">
          <ac:chgData name="Laia Hoyos de la Cuesta" userId="fa3018a9-ffb6-42e9-9c45-c2d76da15afd" providerId="ADAL" clId="{AC90BFC6-3FC8-45C6-9117-7FEDF5891179}" dt="2023-10-13T12:11:11.243" v="5697" actId="207"/>
          <ac:spMkLst>
            <pc:docMk/>
            <pc:sldMk cId="3969484189" sldId="2147481551"/>
            <ac:spMk id="72" creationId="{6CCDFF84-31FB-B70A-5BC5-575B2A62A46E}"/>
          </ac:spMkLst>
        </pc:spChg>
        <pc:spChg chg="add mod">
          <ac:chgData name="Laia Hoyos de la Cuesta" userId="fa3018a9-ffb6-42e9-9c45-c2d76da15afd" providerId="ADAL" clId="{AC90BFC6-3FC8-45C6-9117-7FEDF5891179}" dt="2023-10-10T14:07:03.443" v="207"/>
          <ac:spMkLst>
            <pc:docMk/>
            <pc:sldMk cId="3969484189" sldId="2147481551"/>
            <ac:spMk id="73" creationId="{84E57513-C7F4-E2F7-0CCC-2AEC6D2EBE91}"/>
          </ac:spMkLst>
        </pc:spChg>
        <pc:spChg chg="mod topLvl">
          <ac:chgData name="Laia Hoyos de la Cuesta" userId="fa3018a9-ffb6-42e9-9c45-c2d76da15afd" providerId="ADAL" clId="{AC90BFC6-3FC8-45C6-9117-7FEDF5891179}" dt="2023-10-13T12:11:04.389" v="5696" actId="165"/>
          <ac:spMkLst>
            <pc:docMk/>
            <pc:sldMk cId="3969484189" sldId="2147481551"/>
            <ac:spMk id="75" creationId="{BC29814D-7FE0-2721-80A3-7B886ED3E734}"/>
          </ac:spMkLst>
        </pc:spChg>
        <pc:spChg chg="mod topLvl">
          <ac:chgData name="Laia Hoyos de la Cuesta" userId="fa3018a9-ffb6-42e9-9c45-c2d76da15afd" providerId="ADAL" clId="{AC90BFC6-3FC8-45C6-9117-7FEDF5891179}" dt="2023-10-13T12:11:04.389" v="5696" actId="165"/>
          <ac:spMkLst>
            <pc:docMk/>
            <pc:sldMk cId="3969484189" sldId="2147481551"/>
            <ac:spMk id="76" creationId="{3E0F001C-6626-CBAC-D805-35B1F2B1EC49}"/>
          </ac:spMkLst>
        </pc:spChg>
        <pc:spChg chg="mod topLvl">
          <ac:chgData name="Laia Hoyos de la Cuesta" userId="fa3018a9-ffb6-42e9-9c45-c2d76da15afd" providerId="ADAL" clId="{AC90BFC6-3FC8-45C6-9117-7FEDF5891179}" dt="2023-10-13T12:11:04.389" v="5696" actId="165"/>
          <ac:spMkLst>
            <pc:docMk/>
            <pc:sldMk cId="3969484189" sldId="2147481551"/>
            <ac:spMk id="77" creationId="{7A5E310C-DA6B-5F68-A0CC-FF1B3FD770DF}"/>
          </ac:spMkLst>
        </pc:spChg>
        <pc:spChg chg="mod topLvl">
          <ac:chgData name="Laia Hoyos de la Cuesta" userId="fa3018a9-ffb6-42e9-9c45-c2d76da15afd" providerId="ADAL" clId="{AC90BFC6-3FC8-45C6-9117-7FEDF5891179}" dt="2023-10-13T12:11:04.389" v="5696" actId="165"/>
          <ac:spMkLst>
            <pc:docMk/>
            <pc:sldMk cId="3969484189" sldId="2147481551"/>
            <ac:spMk id="78" creationId="{CC2E4FF0-23BC-8B0D-450F-1338BCDDEE95}"/>
          </ac:spMkLst>
        </pc:spChg>
        <pc:spChg chg="mod topLvl">
          <ac:chgData name="Laia Hoyos de la Cuesta" userId="fa3018a9-ffb6-42e9-9c45-c2d76da15afd" providerId="ADAL" clId="{AC90BFC6-3FC8-45C6-9117-7FEDF5891179}" dt="2023-10-13T12:11:04.389" v="5696" actId="165"/>
          <ac:spMkLst>
            <pc:docMk/>
            <pc:sldMk cId="3969484189" sldId="2147481551"/>
            <ac:spMk id="79" creationId="{676BFED1-9F08-1128-D204-D19FC4F0DA43}"/>
          </ac:spMkLst>
        </pc:spChg>
        <pc:spChg chg="mod topLvl">
          <ac:chgData name="Laia Hoyos de la Cuesta" userId="fa3018a9-ffb6-42e9-9c45-c2d76da15afd" providerId="ADAL" clId="{AC90BFC6-3FC8-45C6-9117-7FEDF5891179}" dt="2023-10-13T12:11:04.389" v="5696" actId="165"/>
          <ac:spMkLst>
            <pc:docMk/>
            <pc:sldMk cId="3969484189" sldId="2147481551"/>
            <ac:spMk id="80" creationId="{9640EFCA-CE79-E3E5-F94E-6F7A6F213110}"/>
          </ac:spMkLst>
        </pc:spChg>
        <pc:spChg chg="mod topLvl">
          <ac:chgData name="Laia Hoyos de la Cuesta" userId="fa3018a9-ffb6-42e9-9c45-c2d76da15afd" providerId="ADAL" clId="{AC90BFC6-3FC8-45C6-9117-7FEDF5891179}" dt="2023-10-13T12:11:04.389" v="5696" actId="165"/>
          <ac:spMkLst>
            <pc:docMk/>
            <pc:sldMk cId="3969484189" sldId="2147481551"/>
            <ac:spMk id="81" creationId="{303AA1EE-7202-7E93-CE6C-7111CA85E3E2}"/>
          </ac:spMkLst>
        </pc:spChg>
        <pc:spChg chg="add mod">
          <ac:chgData name="Laia Hoyos de la Cuesta" userId="fa3018a9-ffb6-42e9-9c45-c2d76da15afd" providerId="ADAL" clId="{AC90BFC6-3FC8-45C6-9117-7FEDF5891179}" dt="2023-10-10T14:44:34.199" v="1516" actId="207"/>
          <ac:spMkLst>
            <pc:docMk/>
            <pc:sldMk cId="3969484189" sldId="2147481551"/>
            <ac:spMk id="82" creationId="{A759473B-0E9A-A1C9-5553-CCF678B409DC}"/>
          </ac:spMkLst>
        </pc:spChg>
        <pc:spChg chg="add mod">
          <ac:chgData name="Laia Hoyos de la Cuesta" userId="fa3018a9-ffb6-42e9-9c45-c2d76da15afd" providerId="ADAL" clId="{AC90BFC6-3FC8-45C6-9117-7FEDF5891179}" dt="2023-10-11T11:55:30.928" v="4026" actId="20577"/>
          <ac:spMkLst>
            <pc:docMk/>
            <pc:sldMk cId="3969484189" sldId="2147481551"/>
            <ac:spMk id="83" creationId="{1108967E-9E10-9558-A0B3-08F7BE947E66}"/>
          </ac:spMkLst>
        </pc:spChg>
        <pc:spChg chg="add mod">
          <ac:chgData name="Laia Hoyos de la Cuesta" userId="fa3018a9-ffb6-42e9-9c45-c2d76da15afd" providerId="ADAL" clId="{AC90BFC6-3FC8-45C6-9117-7FEDF5891179}" dt="2023-10-10T14:17:14.408" v="556" actId="20577"/>
          <ac:spMkLst>
            <pc:docMk/>
            <pc:sldMk cId="3969484189" sldId="2147481551"/>
            <ac:spMk id="84" creationId="{FC1DADD6-86D1-0F0F-1D3C-6FDABCF3E687}"/>
          </ac:spMkLst>
        </pc:spChg>
        <pc:grpChg chg="add del mod">
          <ac:chgData name="Laia Hoyos de la Cuesta" userId="fa3018a9-ffb6-42e9-9c45-c2d76da15afd" providerId="ADAL" clId="{AC90BFC6-3FC8-45C6-9117-7FEDF5891179}" dt="2023-10-16T13:36:17.050" v="7350"/>
          <ac:grpSpMkLst>
            <pc:docMk/>
            <pc:sldMk cId="3969484189" sldId="2147481551"/>
            <ac:grpSpMk id="4" creationId="{430AFD82-3CA3-2C1E-7C5A-05B72FDF74A6}"/>
          </ac:grpSpMkLst>
        </pc:grpChg>
        <pc:grpChg chg="add del mod">
          <ac:chgData name="Laia Hoyos de la Cuesta" userId="fa3018a9-ffb6-42e9-9c45-c2d76da15afd" providerId="ADAL" clId="{AC90BFC6-3FC8-45C6-9117-7FEDF5891179}" dt="2023-10-16T13:36:17.050" v="7350"/>
          <ac:grpSpMkLst>
            <pc:docMk/>
            <pc:sldMk cId="3969484189" sldId="2147481551"/>
            <ac:grpSpMk id="9" creationId="{5B798E92-C4A0-D0C3-444A-64954D4819FD}"/>
          </ac:grpSpMkLst>
        </pc:grpChg>
        <pc:grpChg chg="del">
          <ac:chgData name="Laia Hoyos de la Cuesta" userId="fa3018a9-ffb6-42e9-9c45-c2d76da15afd" providerId="ADAL" clId="{AC90BFC6-3FC8-45C6-9117-7FEDF5891179}" dt="2023-10-10T14:06:53.876" v="203" actId="478"/>
          <ac:grpSpMkLst>
            <pc:docMk/>
            <pc:sldMk cId="3969484189" sldId="2147481551"/>
            <ac:grpSpMk id="20" creationId="{4B365073-8EAF-C971-DF48-64705CEC22D2}"/>
          </ac:grpSpMkLst>
        </pc:grpChg>
        <pc:grpChg chg="add del mod">
          <ac:chgData name="Laia Hoyos de la Cuesta" userId="fa3018a9-ffb6-42e9-9c45-c2d76da15afd" providerId="ADAL" clId="{AC90BFC6-3FC8-45C6-9117-7FEDF5891179}" dt="2023-10-10T14:07:03.417" v="206"/>
          <ac:grpSpMkLst>
            <pc:docMk/>
            <pc:sldMk cId="3969484189" sldId="2147481551"/>
            <ac:grpSpMk id="22" creationId="{AFD52C02-B54B-E95E-5637-F1AB71ED00AD}"/>
          </ac:grpSpMkLst>
        </pc:grpChg>
        <pc:grpChg chg="add del mod">
          <ac:chgData name="Laia Hoyos de la Cuesta" userId="fa3018a9-ffb6-42e9-9c45-c2d76da15afd" providerId="ADAL" clId="{AC90BFC6-3FC8-45C6-9117-7FEDF5891179}" dt="2023-10-10T14:07:03.417" v="206"/>
          <ac:grpSpMkLst>
            <pc:docMk/>
            <pc:sldMk cId="3969484189" sldId="2147481551"/>
            <ac:grpSpMk id="27" creationId="{BEE3DAD9-6299-BE2C-75F3-23FCE5183DB4}"/>
          </ac:grpSpMkLst>
        </pc:grpChg>
        <pc:grpChg chg="add del mod">
          <ac:chgData name="Laia Hoyos de la Cuesta" userId="fa3018a9-ffb6-42e9-9c45-c2d76da15afd" providerId="ADAL" clId="{AC90BFC6-3FC8-45C6-9117-7FEDF5891179}" dt="2023-10-10T14:07:03.417" v="206"/>
          <ac:grpSpMkLst>
            <pc:docMk/>
            <pc:sldMk cId="3969484189" sldId="2147481551"/>
            <ac:grpSpMk id="38" creationId="{76F05F4D-E27F-87F2-C13F-E70D25160763}"/>
          </ac:grpSpMkLst>
        </pc:grpChg>
        <pc:grpChg chg="add del mod">
          <ac:chgData name="Laia Hoyos de la Cuesta" userId="fa3018a9-ffb6-42e9-9c45-c2d76da15afd" providerId="ADAL" clId="{AC90BFC6-3FC8-45C6-9117-7FEDF5891179}" dt="2023-10-10T14:07:03.417" v="206"/>
          <ac:grpSpMkLst>
            <pc:docMk/>
            <pc:sldMk cId="3969484189" sldId="2147481551"/>
            <ac:grpSpMk id="43" creationId="{4E63D310-5D48-C90E-9DA9-81131762C294}"/>
          </ac:grpSpMkLst>
        </pc:grpChg>
        <pc:grpChg chg="add del mod">
          <ac:chgData name="Laia Hoyos de la Cuesta" userId="fa3018a9-ffb6-42e9-9c45-c2d76da15afd" providerId="ADAL" clId="{AC90BFC6-3FC8-45C6-9117-7FEDF5891179}" dt="2023-10-13T12:11:04.389" v="5696" actId="165"/>
          <ac:grpSpMkLst>
            <pc:docMk/>
            <pc:sldMk cId="3969484189" sldId="2147481551"/>
            <ac:grpSpMk id="55" creationId="{93D13B70-7761-C51C-D6F8-7B0820F02F8A}"/>
          </ac:grpSpMkLst>
        </pc:grpChg>
        <pc:grpChg chg="add del mod">
          <ac:chgData name="Laia Hoyos de la Cuesta" userId="fa3018a9-ffb6-42e9-9c45-c2d76da15afd" providerId="ADAL" clId="{AC90BFC6-3FC8-45C6-9117-7FEDF5891179}" dt="2023-10-13T12:11:04.389" v="5696" actId="165"/>
          <ac:grpSpMkLst>
            <pc:docMk/>
            <pc:sldMk cId="3969484189" sldId="2147481551"/>
            <ac:grpSpMk id="58" creationId="{D5008D1F-C6C2-8991-FC81-334B7A0A0F82}"/>
          </ac:grpSpMkLst>
        </pc:grpChg>
        <pc:grpChg chg="add del mod">
          <ac:chgData name="Laia Hoyos de la Cuesta" userId="fa3018a9-ffb6-42e9-9c45-c2d76da15afd" providerId="ADAL" clId="{AC90BFC6-3FC8-45C6-9117-7FEDF5891179}" dt="2023-10-13T12:11:04.389" v="5696" actId="165"/>
          <ac:grpSpMkLst>
            <pc:docMk/>
            <pc:sldMk cId="3969484189" sldId="2147481551"/>
            <ac:grpSpMk id="69" creationId="{81B73400-F24E-C0DB-BE29-46F93CB9023C}"/>
          </ac:grpSpMkLst>
        </pc:grpChg>
        <pc:grpChg chg="add del mod">
          <ac:chgData name="Laia Hoyos de la Cuesta" userId="fa3018a9-ffb6-42e9-9c45-c2d76da15afd" providerId="ADAL" clId="{AC90BFC6-3FC8-45C6-9117-7FEDF5891179}" dt="2023-10-13T12:11:04.389" v="5696" actId="165"/>
          <ac:grpSpMkLst>
            <pc:docMk/>
            <pc:sldMk cId="3969484189" sldId="2147481551"/>
            <ac:grpSpMk id="74" creationId="{80CEABB6-8560-6E25-E90B-CE86AA1EF1C1}"/>
          </ac:grpSpMkLst>
        </pc:grpChg>
        <pc:picChg chg="del">
          <ac:chgData name="Laia Hoyos de la Cuesta" userId="fa3018a9-ffb6-42e9-9c45-c2d76da15afd" providerId="ADAL" clId="{AC90BFC6-3FC8-45C6-9117-7FEDF5891179}" dt="2023-10-10T14:06:53.876" v="203" actId="478"/>
          <ac:picMkLst>
            <pc:docMk/>
            <pc:sldMk cId="3969484189" sldId="2147481551"/>
            <ac:picMk id="2" creationId="{D9BE49C0-2DC4-55D6-BD65-B0B05F75D98D}"/>
          </ac:picMkLst>
        </pc:picChg>
        <pc:picChg chg="del">
          <ac:chgData name="Laia Hoyos de la Cuesta" userId="fa3018a9-ffb6-42e9-9c45-c2d76da15afd" providerId="ADAL" clId="{AC90BFC6-3FC8-45C6-9117-7FEDF5891179}" dt="2023-10-10T14:06:53.876" v="203" actId="478"/>
          <ac:picMkLst>
            <pc:docMk/>
            <pc:sldMk cId="3969484189" sldId="2147481551"/>
            <ac:picMk id="9" creationId="{1D676165-BD05-A561-0639-B0B1C6B507B1}"/>
          </ac:picMkLst>
        </pc:picChg>
        <pc:picChg chg="add del mod">
          <ac:chgData name="Laia Hoyos de la Cuesta" userId="fa3018a9-ffb6-42e9-9c45-c2d76da15afd" providerId="ADAL" clId="{AC90BFC6-3FC8-45C6-9117-7FEDF5891179}" dt="2023-10-17T13:29:00.135" v="7944"/>
          <ac:picMkLst>
            <pc:docMk/>
            <pc:sldMk cId="3969484189" sldId="2147481551"/>
            <ac:picMk id="12" creationId="{70064537-6A20-8B0D-A258-E7B9B38FBCC0}"/>
          </ac:picMkLst>
        </pc:picChg>
        <pc:picChg chg="add del mod">
          <ac:chgData name="Laia Hoyos de la Cuesta" userId="fa3018a9-ffb6-42e9-9c45-c2d76da15afd" providerId="ADAL" clId="{AC90BFC6-3FC8-45C6-9117-7FEDF5891179}" dt="2023-10-17T13:29:00.135" v="7944"/>
          <ac:picMkLst>
            <pc:docMk/>
            <pc:sldMk cId="3969484189" sldId="2147481551"/>
            <ac:picMk id="14" creationId="{BB4EF146-8FC5-2DCC-0A33-29215D22006D}"/>
          </ac:picMkLst>
        </pc:picChg>
        <pc:picChg chg="del">
          <ac:chgData name="Laia Hoyos de la Cuesta" userId="fa3018a9-ffb6-42e9-9c45-c2d76da15afd" providerId="ADAL" clId="{AC90BFC6-3FC8-45C6-9117-7FEDF5891179}" dt="2023-10-10T14:06:53.876" v="203" actId="478"/>
          <ac:picMkLst>
            <pc:docMk/>
            <pc:sldMk cId="3969484189" sldId="2147481551"/>
            <ac:picMk id="15" creationId="{0779CECA-1B77-33F5-019C-CB78E0447AE6}"/>
          </ac:picMkLst>
        </pc:picChg>
        <pc:picChg chg="add del mod">
          <ac:chgData name="Laia Hoyos de la Cuesta" userId="fa3018a9-ffb6-42e9-9c45-c2d76da15afd" providerId="ADAL" clId="{AC90BFC6-3FC8-45C6-9117-7FEDF5891179}" dt="2023-10-17T13:29:00.135" v="7944"/>
          <ac:picMkLst>
            <pc:docMk/>
            <pc:sldMk cId="3969484189" sldId="2147481551"/>
            <ac:picMk id="15" creationId="{488F3A3D-AC41-41E1-C6E4-5EBB6D4372AC}"/>
          </ac:picMkLst>
        </pc:picChg>
        <pc:picChg chg="add del mod">
          <ac:chgData name="Laia Hoyos de la Cuesta" userId="fa3018a9-ffb6-42e9-9c45-c2d76da15afd" providerId="ADAL" clId="{AC90BFC6-3FC8-45C6-9117-7FEDF5891179}" dt="2023-10-17T13:29:00.135" v="7944"/>
          <ac:picMkLst>
            <pc:docMk/>
            <pc:sldMk cId="3969484189" sldId="2147481551"/>
            <ac:picMk id="16" creationId="{07EC97A2-F221-1581-C12B-15B23E08F53A}"/>
          </ac:picMkLst>
        </pc:picChg>
        <pc:picChg chg="del">
          <ac:chgData name="Laia Hoyos de la Cuesta" userId="fa3018a9-ffb6-42e9-9c45-c2d76da15afd" providerId="ADAL" clId="{AC90BFC6-3FC8-45C6-9117-7FEDF5891179}" dt="2023-10-10T14:06:53.876" v="203" actId="478"/>
          <ac:picMkLst>
            <pc:docMk/>
            <pc:sldMk cId="3969484189" sldId="2147481551"/>
            <ac:picMk id="16" creationId="{9B00DF68-2B48-8D93-EBC3-4698F92333ED}"/>
          </ac:picMkLst>
        </pc:picChg>
        <pc:picChg chg="add del mod">
          <ac:chgData name="Laia Hoyos de la Cuesta" userId="fa3018a9-ffb6-42e9-9c45-c2d76da15afd" providerId="ADAL" clId="{AC90BFC6-3FC8-45C6-9117-7FEDF5891179}" dt="2023-10-17T13:29:00.135" v="7944"/>
          <ac:picMkLst>
            <pc:docMk/>
            <pc:sldMk cId="3969484189" sldId="2147481551"/>
            <ac:picMk id="20" creationId="{3EE1BC00-55E5-44D3-9C91-36A794C40C6C}"/>
          </ac:picMkLst>
        </pc:picChg>
        <pc:picChg chg="del">
          <ac:chgData name="Laia Hoyos de la Cuesta" userId="fa3018a9-ffb6-42e9-9c45-c2d76da15afd" providerId="ADAL" clId="{AC90BFC6-3FC8-45C6-9117-7FEDF5891179}" dt="2023-10-10T14:06:53.876" v="203" actId="478"/>
          <ac:picMkLst>
            <pc:docMk/>
            <pc:sldMk cId="3969484189" sldId="2147481551"/>
            <ac:picMk id="24" creationId="{FCE48D12-748E-7382-705C-DE6315C78234}"/>
          </ac:picMkLst>
        </pc:picChg>
        <pc:picChg chg="add mod">
          <ac:chgData name="Laia Hoyos de la Cuesta" userId="fa3018a9-ffb6-42e9-9c45-c2d76da15afd" providerId="ADAL" clId="{AC90BFC6-3FC8-45C6-9117-7FEDF5891179}" dt="2023-10-17T13:29:00.173" v="7945"/>
          <ac:picMkLst>
            <pc:docMk/>
            <pc:sldMk cId="3969484189" sldId="2147481551"/>
            <ac:picMk id="29" creationId="{1EE4DFB0-B4FC-7F15-63AE-19B59BE80B2D}"/>
          </ac:picMkLst>
        </pc:picChg>
        <pc:picChg chg="add mod">
          <ac:chgData name="Laia Hoyos de la Cuesta" userId="fa3018a9-ffb6-42e9-9c45-c2d76da15afd" providerId="ADAL" clId="{AC90BFC6-3FC8-45C6-9117-7FEDF5891179}" dt="2023-10-17T13:29:00.173" v="7945"/>
          <ac:picMkLst>
            <pc:docMk/>
            <pc:sldMk cId="3969484189" sldId="2147481551"/>
            <ac:picMk id="31" creationId="{CDF1B8A0-70DE-648B-8E0A-703FB1A41207}"/>
          </ac:picMkLst>
        </pc:picChg>
        <pc:picChg chg="add mod">
          <ac:chgData name="Laia Hoyos de la Cuesta" userId="fa3018a9-ffb6-42e9-9c45-c2d76da15afd" providerId="ADAL" clId="{AC90BFC6-3FC8-45C6-9117-7FEDF5891179}" dt="2023-10-17T13:29:00.173" v="7945"/>
          <ac:picMkLst>
            <pc:docMk/>
            <pc:sldMk cId="3969484189" sldId="2147481551"/>
            <ac:picMk id="32" creationId="{514C98C4-273E-F408-9658-BE5035893C0E}"/>
          </ac:picMkLst>
        </pc:picChg>
        <pc:picChg chg="add mod">
          <ac:chgData name="Laia Hoyos de la Cuesta" userId="fa3018a9-ffb6-42e9-9c45-c2d76da15afd" providerId="ADAL" clId="{AC90BFC6-3FC8-45C6-9117-7FEDF5891179}" dt="2023-10-17T13:29:00.173" v="7945"/>
          <ac:picMkLst>
            <pc:docMk/>
            <pc:sldMk cId="3969484189" sldId="2147481551"/>
            <ac:picMk id="33" creationId="{B3AFD5E4-FC84-77AD-4A40-191825E4BD33}"/>
          </ac:picMkLst>
        </pc:picChg>
        <pc:picChg chg="add del mod">
          <ac:chgData name="Laia Hoyos de la Cuesta" userId="fa3018a9-ffb6-42e9-9c45-c2d76da15afd" providerId="ADAL" clId="{AC90BFC6-3FC8-45C6-9117-7FEDF5891179}" dt="2023-10-10T14:07:03.417" v="206"/>
          <ac:picMkLst>
            <pc:docMk/>
            <pc:sldMk cId="3969484189" sldId="2147481551"/>
            <ac:picMk id="33" creationId="{BE0AA234-D5FF-E00D-FF23-8DA9DDDB0E3D}"/>
          </ac:picMkLst>
        </pc:picChg>
        <pc:picChg chg="add del mod">
          <ac:chgData name="Laia Hoyos de la Cuesta" userId="fa3018a9-ffb6-42e9-9c45-c2d76da15afd" providerId="ADAL" clId="{AC90BFC6-3FC8-45C6-9117-7FEDF5891179}" dt="2023-10-10T14:07:03.417" v="206"/>
          <ac:picMkLst>
            <pc:docMk/>
            <pc:sldMk cId="3969484189" sldId="2147481551"/>
            <ac:picMk id="34" creationId="{4A005EB3-699C-7B6F-BEC3-9335C88D722F}"/>
          </ac:picMkLst>
        </pc:picChg>
        <pc:picChg chg="add del mod">
          <ac:chgData name="Laia Hoyos de la Cuesta" userId="fa3018a9-ffb6-42e9-9c45-c2d76da15afd" providerId="ADAL" clId="{AC90BFC6-3FC8-45C6-9117-7FEDF5891179}" dt="2023-10-10T14:07:03.417" v="206"/>
          <ac:picMkLst>
            <pc:docMk/>
            <pc:sldMk cId="3969484189" sldId="2147481551"/>
            <ac:picMk id="37" creationId="{3FC00AC9-4E24-0357-52B2-94ACD406920C}"/>
          </ac:picMkLst>
        </pc:picChg>
        <pc:picChg chg="add mod">
          <ac:chgData name="Laia Hoyos de la Cuesta" userId="fa3018a9-ffb6-42e9-9c45-c2d76da15afd" providerId="ADAL" clId="{AC90BFC6-3FC8-45C6-9117-7FEDF5891179}" dt="2023-10-18T09:02:57.550" v="8007" actId="1036"/>
          <ac:picMkLst>
            <pc:docMk/>
            <pc:sldMk cId="3969484189" sldId="2147481551"/>
            <ac:picMk id="37" creationId="{B33C6EB8-C6FA-26E2-EA13-DADE9617298F}"/>
          </ac:picMkLst>
        </pc:picChg>
        <pc:picChg chg="add del mod">
          <ac:chgData name="Laia Hoyos de la Cuesta" userId="fa3018a9-ffb6-42e9-9c45-c2d76da15afd" providerId="ADAL" clId="{AC90BFC6-3FC8-45C6-9117-7FEDF5891179}" dt="2023-10-10T14:42:31.777" v="1496" actId="478"/>
          <ac:picMkLst>
            <pc:docMk/>
            <pc:sldMk cId="3969484189" sldId="2147481551"/>
            <ac:picMk id="64" creationId="{B61C2055-93AC-2994-DCEE-CA2385D595B4}"/>
          </ac:picMkLst>
        </pc:picChg>
        <pc:picChg chg="add del mod">
          <ac:chgData name="Laia Hoyos de la Cuesta" userId="fa3018a9-ffb6-42e9-9c45-c2d76da15afd" providerId="ADAL" clId="{AC90BFC6-3FC8-45C6-9117-7FEDF5891179}" dt="2023-10-17T13:28:57.602" v="7942" actId="478"/>
          <ac:picMkLst>
            <pc:docMk/>
            <pc:sldMk cId="3969484189" sldId="2147481551"/>
            <ac:picMk id="65" creationId="{280C5B84-D1CA-6AB3-B947-177B6E64B735}"/>
          </ac:picMkLst>
        </pc:picChg>
        <pc:picChg chg="add del mod">
          <ac:chgData name="Laia Hoyos de la Cuesta" userId="fa3018a9-ffb6-42e9-9c45-c2d76da15afd" providerId="ADAL" clId="{AC90BFC6-3FC8-45C6-9117-7FEDF5891179}" dt="2023-10-17T13:28:57.602" v="7942" actId="478"/>
          <ac:picMkLst>
            <pc:docMk/>
            <pc:sldMk cId="3969484189" sldId="2147481551"/>
            <ac:picMk id="68" creationId="{E8FB1045-2EB8-076E-122E-4C205301B8AE}"/>
          </ac:picMkLst>
        </pc:picChg>
        <pc:picChg chg="add del mod">
          <ac:chgData name="Laia Hoyos de la Cuesta" userId="fa3018a9-ffb6-42e9-9c45-c2d76da15afd" providerId="ADAL" clId="{AC90BFC6-3FC8-45C6-9117-7FEDF5891179}" dt="2023-10-17T13:28:57.602" v="7942" actId="478"/>
          <ac:picMkLst>
            <pc:docMk/>
            <pc:sldMk cId="3969484189" sldId="2147481551"/>
            <ac:picMk id="85" creationId="{41595A93-2A12-D067-225E-E1B1222F9461}"/>
          </ac:picMkLst>
        </pc:picChg>
        <pc:picChg chg="add del mod">
          <ac:chgData name="Laia Hoyos de la Cuesta" userId="fa3018a9-ffb6-42e9-9c45-c2d76da15afd" providerId="ADAL" clId="{AC90BFC6-3FC8-45C6-9117-7FEDF5891179}" dt="2023-10-17T13:28:57.602" v="7942" actId="478"/>
          <ac:picMkLst>
            <pc:docMk/>
            <pc:sldMk cId="3969484189" sldId="2147481551"/>
            <ac:picMk id="86" creationId="{252C0C72-93EE-8FA1-AA69-A49418C2DA83}"/>
          </ac:picMkLst>
        </pc:picChg>
        <pc:cxnChg chg="del">
          <ac:chgData name="Laia Hoyos de la Cuesta" userId="fa3018a9-ffb6-42e9-9c45-c2d76da15afd" providerId="ADAL" clId="{AC90BFC6-3FC8-45C6-9117-7FEDF5891179}" dt="2023-10-10T14:06:53.876" v="203" actId="478"/>
          <ac:cxnSpMkLst>
            <pc:docMk/>
            <pc:sldMk cId="3969484189" sldId="2147481551"/>
            <ac:cxnSpMk id="10" creationId="{22965FBE-162E-E40E-117E-044C6E6CC81C}"/>
          </ac:cxnSpMkLst>
        </pc:cxnChg>
        <pc:cxnChg chg="del">
          <ac:chgData name="Laia Hoyos de la Cuesta" userId="fa3018a9-ffb6-42e9-9c45-c2d76da15afd" providerId="ADAL" clId="{AC90BFC6-3FC8-45C6-9117-7FEDF5891179}" dt="2023-10-10T14:06:53.876" v="203" actId="478"/>
          <ac:cxnSpMkLst>
            <pc:docMk/>
            <pc:sldMk cId="3969484189" sldId="2147481551"/>
            <ac:cxnSpMk id="12" creationId="{C3912B6A-5AE6-470C-C51B-30F41CD69A86}"/>
          </ac:cxnSpMkLst>
        </pc:cxnChg>
      </pc:sldChg>
      <pc:sldChg chg="addSp delSp modSp add del mod ord">
        <pc:chgData name="Laia Hoyos de la Cuesta" userId="fa3018a9-ffb6-42e9-9c45-c2d76da15afd" providerId="ADAL" clId="{AC90BFC6-3FC8-45C6-9117-7FEDF5891179}" dt="2023-10-11T12:00:23.594" v="4195" actId="47"/>
        <pc:sldMkLst>
          <pc:docMk/>
          <pc:sldMk cId="2905432191" sldId="2147481552"/>
        </pc:sldMkLst>
        <pc:spChg chg="add del mod">
          <ac:chgData name="Laia Hoyos de la Cuesta" userId="fa3018a9-ffb6-42e9-9c45-c2d76da15afd" providerId="ADAL" clId="{AC90BFC6-3FC8-45C6-9117-7FEDF5891179}" dt="2023-10-11T08:56:20.881" v="3479" actId="478"/>
          <ac:spMkLst>
            <pc:docMk/>
            <pc:sldMk cId="2905432191" sldId="2147481552"/>
            <ac:spMk id="2" creationId="{2AE1E82B-3BE8-537E-82D3-18C9C908C777}"/>
          </ac:spMkLst>
        </pc:spChg>
        <pc:spChg chg="mod">
          <ac:chgData name="Laia Hoyos de la Cuesta" userId="fa3018a9-ffb6-42e9-9c45-c2d76da15afd" providerId="ADAL" clId="{AC90BFC6-3FC8-45C6-9117-7FEDF5891179}" dt="2023-10-11T08:56:30.198" v="3482" actId="1076"/>
          <ac:spMkLst>
            <pc:docMk/>
            <pc:sldMk cId="2905432191" sldId="2147481552"/>
            <ac:spMk id="10" creationId="{058C7315-2C63-17F1-7EFB-5321010F7165}"/>
          </ac:spMkLst>
        </pc:spChg>
        <pc:cxnChg chg="add del">
          <ac:chgData name="Laia Hoyos de la Cuesta" userId="fa3018a9-ffb6-42e9-9c45-c2d76da15afd" providerId="ADAL" clId="{AC90BFC6-3FC8-45C6-9117-7FEDF5891179}" dt="2023-10-11T08:56:21.450" v="3480" actId="478"/>
          <ac:cxnSpMkLst>
            <pc:docMk/>
            <pc:sldMk cId="2905432191" sldId="2147481552"/>
            <ac:cxnSpMk id="5" creationId="{0FDB3D7F-F7B6-3B64-0488-3F1D837081B4}"/>
          </ac:cxnSpMkLst>
        </pc:cxnChg>
      </pc:sldChg>
      <pc:sldChg chg="add del">
        <pc:chgData name="Laia Hoyos de la Cuesta" userId="fa3018a9-ffb6-42e9-9c45-c2d76da15afd" providerId="ADAL" clId="{AC90BFC6-3FC8-45C6-9117-7FEDF5891179}" dt="2023-10-10T14:08:13.862" v="216" actId="2890"/>
        <pc:sldMkLst>
          <pc:docMk/>
          <pc:sldMk cId="505529181" sldId="2147481553"/>
        </pc:sldMkLst>
      </pc:sldChg>
      <pc:sldChg chg="modSp add mod ord">
        <pc:chgData name="Laia Hoyos de la Cuesta" userId="fa3018a9-ffb6-42e9-9c45-c2d76da15afd" providerId="ADAL" clId="{AC90BFC6-3FC8-45C6-9117-7FEDF5891179}" dt="2023-10-17T07:07:40.188" v="7597" actId="20577"/>
        <pc:sldMkLst>
          <pc:docMk/>
          <pc:sldMk cId="3047500388" sldId="2147481553"/>
        </pc:sldMkLst>
        <pc:spChg chg="mod">
          <ac:chgData name="Laia Hoyos de la Cuesta" userId="fa3018a9-ffb6-42e9-9c45-c2d76da15afd" providerId="ADAL" clId="{AC90BFC6-3FC8-45C6-9117-7FEDF5891179}" dt="2023-10-11T07:16:52.637" v="3302" actId="20577"/>
          <ac:spMkLst>
            <pc:docMk/>
            <pc:sldMk cId="3047500388" sldId="2147481553"/>
            <ac:spMk id="2" creationId="{2AE1E82B-3BE8-537E-82D3-18C9C908C777}"/>
          </ac:spMkLst>
        </pc:spChg>
        <pc:spChg chg="mod">
          <ac:chgData name="Laia Hoyos de la Cuesta" userId="fa3018a9-ffb6-42e9-9c45-c2d76da15afd" providerId="ADAL" clId="{AC90BFC6-3FC8-45C6-9117-7FEDF5891179}" dt="2023-10-17T07:07:40.188" v="7597" actId="20577"/>
          <ac:spMkLst>
            <pc:docMk/>
            <pc:sldMk cId="3047500388" sldId="2147481553"/>
            <ac:spMk id="10" creationId="{058C7315-2C63-17F1-7EFB-5321010F7165}"/>
          </ac:spMkLst>
        </pc:spChg>
      </pc:sldChg>
      <pc:sldChg chg="modSp add mod ord modCm">
        <pc:chgData name="Laia Hoyos de la Cuesta" userId="fa3018a9-ffb6-42e9-9c45-c2d76da15afd" providerId="ADAL" clId="{AC90BFC6-3FC8-45C6-9117-7FEDF5891179}" dt="2023-10-17T13:07:43.245" v="7932"/>
        <pc:sldMkLst>
          <pc:docMk/>
          <pc:sldMk cId="1287485004" sldId="2147481554"/>
        </pc:sldMkLst>
        <pc:spChg chg="mod">
          <ac:chgData name="Laia Hoyos de la Cuesta" userId="fa3018a9-ffb6-42e9-9c45-c2d76da15afd" providerId="ADAL" clId="{AC90BFC6-3FC8-45C6-9117-7FEDF5891179}" dt="2023-10-11T11:53:52.851" v="4003" actId="20577"/>
          <ac:spMkLst>
            <pc:docMk/>
            <pc:sldMk cId="1287485004" sldId="2147481554"/>
            <ac:spMk id="2" creationId="{2AE1E82B-3BE8-537E-82D3-18C9C908C777}"/>
          </ac:spMkLst>
        </pc:spChg>
        <pc:spChg chg="mod">
          <ac:chgData name="Laia Hoyos de la Cuesta" userId="fa3018a9-ffb6-42e9-9c45-c2d76da15afd" providerId="ADAL" clId="{AC90BFC6-3FC8-45C6-9117-7FEDF5891179}" dt="2023-10-11T11:53:55.232" v="4004" actId="20577"/>
          <ac:spMkLst>
            <pc:docMk/>
            <pc:sldMk cId="1287485004" sldId="2147481554"/>
            <ac:spMk id="10" creationId="{058C7315-2C63-17F1-7EFB-5321010F7165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aia Hoyos de la Cuesta" userId="fa3018a9-ffb6-42e9-9c45-c2d76da15afd" providerId="ADAL" clId="{AC90BFC6-3FC8-45C6-9117-7FEDF5891179}" dt="2023-10-17T13:07:43.245" v="7932"/>
              <pc2:cmMkLst xmlns:pc2="http://schemas.microsoft.com/office/powerpoint/2019/9/main/command">
                <pc:docMk/>
                <pc:sldMk cId="1287485004" sldId="2147481554"/>
                <pc2:cmMk id="{13E67C67-3FC6-4ADE-8B94-E38A1F52C649}"/>
              </pc2:cmMkLst>
              <pc226:cmRplyChg chg="add">
                <pc226:chgData name="Laia Hoyos de la Cuesta" userId="fa3018a9-ffb6-42e9-9c45-c2d76da15afd" providerId="ADAL" clId="{AC90BFC6-3FC8-45C6-9117-7FEDF5891179}" dt="2023-10-17T07:07:58.383" v="7601"/>
                <pc2:cmRplyMkLst xmlns:pc2="http://schemas.microsoft.com/office/powerpoint/2019/9/main/command">
                  <pc:docMk/>
                  <pc:sldMk cId="1287485004" sldId="2147481554"/>
                  <pc2:cmMk id="{13E67C67-3FC6-4ADE-8B94-E38A1F52C649}"/>
                  <pc2:cmRplyMk id="{39B8D9C0-5506-4556-80B6-70272484A678}"/>
                </pc2:cmRplyMkLst>
              </pc226:cmRplyChg>
            </pc226:cmChg>
          </p:ext>
        </pc:extLst>
      </pc:sldChg>
      <pc:sldChg chg="addSp delSp modSp add mod ord">
        <pc:chgData name="Laia Hoyos de la Cuesta" userId="fa3018a9-ffb6-42e9-9c45-c2d76da15afd" providerId="ADAL" clId="{AC90BFC6-3FC8-45C6-9117-7FEDF5891179}" dt="2023-10-17T13:26:14.729" v="7941" actId="478"/>
        <pc:sldMkLst>
          <pc:docMk/>
          <pc:sldMk cId="862309877" sldId="2147481555"/>
        </pc:sldMkLst>
        <pc:spChg chg="add mod">
          <ac:chgData name="Laia Hoyos de la Cuesta" userId="fa3018a9-ffb6-42e9-9c45-c2d76da15afd" providerId="ADAL" clId="{AC90BFC6-3FC8-45C6-9117-7FEDF5891179}" dt="2023-10-11T07:54:47.915" v="3379" actId="1076"/>
          <ac:spMkLst>
            <pc:docMk/>
            <pc:sldMk cId="862309877" sldId="2147481555"/>
            <ac:spMk id="2" creationId="{68F9D034-2E13-5FA0-3A45-19FA35338F57}"/>
          </ac:spMkLst>
        </pc:spChg>
        <pc:spChg chg="mod">
          <ac:chgData name="Laia Hoyos de la Cuesta" userId="fa3018a9-ffb6-42e9-9c45-c2d76da15afd" providerId="ADAL" clId="{AC90BFC6-3FC8-45C6-9117-7FEDF5891179}" dt="2023-10-11T07:53:52.055" v="3376" actId="207"/>
          <ac:spMkLst>
            <pc:docMk/>
            <pc:sldMk cId="862309877" sldId="2147481555"/>
            <ac:spMk id="262" creationId="{FD451E1C-C528-532E-65F4-38C5D49DC451}"/>
          </ac:spMkLst>
        </pc:spChg>
        <pc:spChg chg="del">
          <ac:chgData name="Laia Hoyos de la Cuesta" userId="fa3018a9-ffb6-42e9-9c45-c2d76da15afd" providerId="ADAL" clId="{AC90BFC6-3FC8-45C6-9117-7FEDF5891179}" dt="2023-10-17T13:26:14.729" v="7941" actId="478"/>
          <ac:spMkLst>
            <pc:docMk/>
            <pc:sldMk cId="862309877" sldId="2147481555"/>
            <ac:spMk id="542" creationId="{ACF17BD6-60C3-D48B-CCD2-3E61745CE960}"/>
          </ac:spMkLst>
        </pc:spChg>
        <pc:spChg chg="mod">
          <ac:chgData name="Laia Hoyos de la Cuesta" userId="fa3018a9-ffb6-42e9-9c45-c2d76da15afd" providerId="ADAL" clId="{AC90BFC6-3FC8-45C6-9117-7FEDF5891179}" dt="2023-10-17T07:07:36.585" v="7592"/>
          <ac:spMkLst>
            <pc:docMk/>
            <pc:sldMk cId="862309877" sldId="2147481555"/>
            <ac:spMk id="673" creationId="{74357461-401B-6D6D-7ABD-C7271E5BF866}"/>
          </ac:spMkLst>
        </pc:spChg>
        <pc:spChg chg="mod">
          <ac:chgData name="Laia Hoyos de la Cuesta" userId="fa3018a9-ffb6-42e9-9c45-c2d76da15afd" providerId="ADAL" clId="{AC90BFC6-3FC8-45C6-9117-7FEDF5891179}" dt="2023-10-11T11:53:48.275" v="4002" actId="20577"/>
          <ac:spMkLst>
            <pc:docMk/>
            <pc:sldMk cId="862309877" sldId="2147481555"/>
            <ac:spMk id="674" creationId="{8C1BD731-62F4-FD5C-BDCA-E7F1C8C95A69}"/>
          </ac:spMkLst>
        </pc:spChg>
        <pc:spChg chg="mod">
          <ac:chgData name="Laia Hoyos de la Cuesta" userId="fa3018a9-ffb6-42e9-9c45-c2d76da15afd" providerId="ADAL" clId="{AC90BFC6-3FC8-45C6-9117-7FEDF5891179}" dt="2023-10-11T11:53:36.787" v="4000" actId="20577"/>
          <ac:spMkLst>
            <pc:docMk/>
            <pc:sldMk cId="862309877" sldId="2147481555"/>
            <ac:spMk id="675" creationId="{39844672-B73A-93CF-024E-5E61FC0038C8}"/>
          </ac:spMkLst>
        </pc:spChg>
        <pc:spChg chg="del">
          <ac:chgData name="Laia Hoyos de la Cuesta" userId="fa3018a9-ffb6-42e9-9c45-c2d76da15afd" providerId="ADAL" clId="{AC90BFC6-3FC8-45C6-9117-7FEDF5891179}" dt="2023-10-11T07:53:59.776" v="3377" actId="478"/>
          <ac:spMkLst>
            <pc:docMk/>
            <pc:sldMk cId="862309877" sldId="2147481555"/>
            <ac:spMk id="692" creationId="{D9B0CEC0-B403-183E-2EBE-73062C192F0F}"/>
          </ac:spMkLst>
        </pc:spChg>
        <pc:spChg chg="del">
          <ac:chgData name="Laia Hoyos de la Cuesta" userId="fa3018a9-ffb6-42e9-9c45-c2d76da15afd" providerId="ADAL" clId="{AC90BFC6-3FC8-45C6-9117-7FEDF5891179}" dt="2023-10-11T07:54:53.525" v="3380" actId="478"/>
          <ac:spMkLst>
            <pc:docMk/>
            <pc:sldMk cId="862309877" sldId="2147481555"/>
            <ac:spMk id="698" creationId="{F9746DF4-D3DB-FDCB-AC90-7C0FC5ADB537}"/>
          </ac:spMkLst>
        </pc:spChg>
        <pc:spChg chg="mod">
          <ac:chgData name="Laia Hoyos de la Cuesta" userId="fa3018a9-ffb6-42e9-9c45-c2d76da15afd" providerId="ADAL" clId="{AC90BFC6-3FC8-45C6-9117-7FEDF5891179}" dt="2023-10-11T07:54:38.790" v="3378" actId="207"/>
          <ac:spMkLst>
            <pc:docMk/>
            <pc:sldMk cId="862309877" sldId="2147481555"/>
            <ac:spMk id="712" creationId="{2EB92315-1DF3-15ED-DBAD-71009EFA5020}"/>
          </ac:spMkLst>
        </pc:spChg>
        <pc:spChg chg="mod">
          <ac:chgData name="Laia Hoyos de la Cuesta" userId="fa3018a9-ffb6-42e9-9c45-c2d76da15afd" providerId="ADAL" clId="{AC90BFC6-3FC8-45C6-9117-7FEDF5891179}" dt="2023-10-11T07:53:34.412" v="3375" actId="207"/>
          <ac:spMkLst>
            <pc:docMk/>
            <pc:sldMk cId="862309877" sldId="2147481555"/>
            <ac:spMk id="720" creationId="{D807279B-05C9-FED6-6D06-55EF4A240967}"/>
          </ac:spMkLst>
        </pc:spChg>
        <pc:spChg chg="mod">
          <ac:chgData name="Laia Hoyos de la Cuesta" userId="fa3018a9-ffb6-42e9-9c45-c2d76da15afd" providerId="ADAL" clId="{AC90BFC6-3FC8-45C6-9117-7FEDF5891179}" dt="2023-10-11T07:53:22.957" v="3374" actId="207"/>
          <ac:spMkLst>
            <pc:docMk/>
            <pc:sldMk cId="862309877" sldId="2147481555"/>
            <ac:spMk id="721" creationId="{01F2768B-70D4-8330-DEB8-78153B4AE0B1}"/>
          </ac:spMkLst>
        </pc:spChg>
        <pc:spChg chg="mod">
          <ac:chgData name="Laia Hoyos de la Cuesta" userId="fa3018a9-ffb6-42e9-9c45-c2d76da15afd" providerId="ADAL" clId="{AC90BFC6-3FC8-45C6-9117-7FEDF5891179}" dt="2023-10-17T13:10:17.065" v="7936" actId="20577"/>
          <ac:spMkLst>
            <pc:docMk/>
            <pc:sldMk cId="862309877" sldId="2147481555"/>
            <ac:spMk id="730" creationId="{2F415AB6-8744-7E74-97A9-19F9CB4752B4}"/>
          </ac:spMkLst>
        </pc:spChg>
        <pc:spChg chg="mod">
          <ac:chgData name="Laia Hoyos de la Cuesta" userId="fa3018a9-ffb6-42e9-9c45-c2d76da15afd" providerId="ADAL" clId="{AC90BFC6-3FC8-45C6-9117-7FEDF5891179}" dt="2023-10-17T13:10:22.214" v="7940" actId="20577"/>
          <ac:spMkLst>
            <pc:docMk/>
            <pc:sldMk cId="862309877" sldId="2147481555"/>
            <ac:spMk id="735" creationId="{2037B2F7-E16C-AFB9-1AEE-C70D5D498521}"/>
          </ac:spMkLst>
        </pc:spChg>
        <pc:spChg chg="mod">
          <ac:chgData name="Laia Hoyos de la Cuesta" userId="fa3018a9-ffb6-42e9-9c45-c2d76da15afd" providerId="ADAL" clId="{AC90BFC6-3FC8-45C6-9117-7FEDF5891179}" dt="2023-10-17T13:10:19.313" v="7938" actId="20577"/>
          <ac:spMkLst>
            <pc:docMk/>
            <pc:sldMk cId="862309877" sldId="2147481555"/>
            <ac:spMk id="879" creationId="{12912BC7-D732-1C27-E30E-8F086D5439B0}"/>
          </ac:spMkLst>
        </pc:spChg>
      </pc:sldChg>
      <pc:sldChg chg="addSp delSp modSp add mod">
        <pc:chgData name="Laia Hoyos de la Cuesta" userId="fa3018a9-ffb6-42e9-9c45-c2d76da15afd" providerId="ADAL" clId="{AC90BFC6-3FC8-45C6-9117-7FEDF5891179}" dt="2023-10-17T07:07:30.295" v="7590"/>
        <pc:sldMkLst>
          <pc:docMk/>
          <pc:sldMk cId="149123033" sldId="2147481556"/>
        </pc:sldMkLst>
        <pc:spChg chg="add del mod">
          <ac:chgData name="Laia Hoyos de la Cuesta" userId="fa3018a9-ffb6-42e9-9c45-c2d76da15afd" providerId="ADAL" clId="{AC90BFC6-3FC8-45C6-9117-7FEDF5891179}" dt="2023-10-10T14:09:27.139" v="266"/>
          <ac:spMkLst>
            <pc:docMk/>
            <pc:sldMk cId="149123033" sldId="2147481556"/>
            <ac:spMk id="4" creationId="{C07E9920-F03D-5EE9-06C0-EACE57D4C239}"/>
          </ac:spMkLst>
        </pc:spChg>
        <pc:spChg chg="add mod">
          <ac:chgData name="Laia Hoyos de la Cuesta" userId="fa3018a9-ffb6-42e9-9c45-c2d76da15afd" providerId="ADAL" clId="{AC90BFC6-3FC8-45C6-9117-7FEDF5891179}" dt="2023-10-10T14:39:02.350" v="1434" actId="1076"/>
          <ac:spMkLst>
            <pc:docMk/>
            <pc:sldMk cId="149123033" sldId="2147481556"/>
            <ac:spMk id="7" creationId="{4CEAB721-57C1-89DA-FE0C-5FE2C402EE56}"/>
          </ac:spMkLst>
        </pc:spChg>
        <pc:spChg chg="add mod">
          <ac:chgData name="Laia Hoyos de la Cuesta" userId="fa3018a9-ffb6-42e9-9c45-c2d76da15afd" providerId="ADAL" clId="{AC90BFC6-3FC8-45C6-9117-7FEDF5891179}" dt="2023-10-17T07:07:30.295" v="7590"/>
          <ac:spMkLst>
            <pc:docMk/>
            <pc:sldMk cId="149123033" sldId="2147481556"/>
            <ac:spMk id="8" creationId="{D47A9651-76B6-EDAB-D06A-F58C70FB466D}"/>
          </ac:spMkLst>
        </pc:spChg>
        <pc:spChg chg="add mod">
          <ac:chgData name="Laia Hoyos de la Cuesta" userId="fa3018a9-ffb6-42e9-9c45-c2d76da15afd" providerId="ADAL" clId="{AC90BFC6-3FC8-45C6-9117-7FEDF5891179}" dt="2023-10-10T14:35:30.599" v="1428" actId="20577"/>
          <ac:spMkLst>
            <pc:docMk/>
            <pc:sldMk cId="149123033" sldId="2147481556"/>
            <ac:spMk id="9" creationId="{A3A9B59F-BE00-00C0-8498-A697E803FA89}"/>
          </ac:spMkLst>
        </pc:spChg>
        <pc:spChg chg="del">
          <ac:chgData name="Laia Hoyos de la Cuesta" userId="fa3018a9-ffb6-42e9-9c45-c2d76da15afd" providerId="ADAL" clId="{AC90BFC6-3FC8-45C6-9117-7FEDF5891179}" dt="2023-10-10T14:09:21.452" v="264" actId="478"/>
          <ac:spMkLst>
            <pc:docMk/>
            <pc:sldMk cId="149123033" sldId="2147481556"/>
            <ac:spMk id="32" creationId="{B5269109-B2F1-CAF3-3A44-2F9758241931}"/>
          </ac:spMkLst>
        </pc:spChg>
        <pc:spChg chg="del">
          <ac:chgData name="Laia Hoyos de la Cuesta" userId="fa3018a9-ffb6-42e9-9c45-c2d76da15afd" providerId="ADAL" clId="{AC90BFC6-3FC8-45C6-9117-7FEDF5891179}" dt="2023-10-10T14:09:21.452" v="264" actId="478"/>
          <ac:spMkLst>
            <pc:docMk/>
            <pc:sldMk cId="149123033" sldId="2147481556"/>
            <ac:spMk id="38" creationId="{A2F7E94C-DA19-BA02-51D6-2CA6000B5567}"/>
          </ac:spMkLst>
        </pc:spChg>
        <pc:spChg chg="del">
          <ac:chgData name="Laia Hoyos de la Cuesta" userId="fa3018a9-ffb6-42e9-9c45-c2d76da15afd" providerId="ADAL" clId="{AC90BFC6-3FC8-45C6-9117-7FEDF5891179}" dt="2023-10-10T14:09:21.452" v="264" actId="478"/>
          <ac:spMkLst>
            <pc:docMk/>
            <pc:sldMk cId="149123033" sldId="2147481556"/>
            <ac:spMk id="45" creationId="{0E116BB7-DBD0-9DA5-68F2-A89A8B785742}"/>
          </ac:spMkLst>
        </pc:spChg>
        <pc:spChg chg="del">
          <ac:chgData name="Laia Hoyos de la Cuesta" userId="fa3018a9-ffb6-42e9-9c45-c2d76da15afd" providerId="ADAL" clId="{AC90BFC6-3FC8-45C6-9117-7FEDF5891179}" dt="2023-10-10T14:09:21.452" v="264" actId="478"/>
          <ac:spMkLst>
            <pc:docMk/>
            <pc:sldMk cId="149123033" sldId="2147481556"/>
            <ac:spMk id="46" creationId="{D596A10A-D515-1C33-CCD8-BE6704A4395A}"/>
          </ac:spMkLst>
        </pc:spChg>
        <pc:spChg chg="del">
          <ac:chgData name="Laia Hoyos de la Cuesta" userId="fa3018a9-ffb6-42e9-9c45-c2d76da15afd" providerId="ADAL" clId="{AC90BFC6-3FC8-45C6-9117-7FEDF5891179}" dt="2023-10-10T14:09:21.452" v="264" actId="478"/>
          <ac:spMkLst>
            <pc:docMk/>
            <pc:sldMk cId="149123033" sldId="2147481556"/>
            <ac:spMk id="47" creationId="{1A749521-C6C2-DDED-2D2B-D075665098C1}"/>
          </ac:spMkLst>
        </pc:spChg>
        <pc:spChg chg="del">
          <ac:chgData name="Laia Hoyos de la Cuesta" userId="fa3018a9-ffb6-42e9-9c45-c2d76da15afd" providerId="ADAL" clId="{AC90BFC6-3FC8-45C6-9117-7FEDF5891179}" dt="2023-10-10T14:09:21.452" v="264" actId="478"/>
          <ac:spMkLst>
            <pc:docMk/>
            <pc:sldMk cId="149123033" sldId="2147481556"/>
            <ac:spMk id="51" creationId="{50707AC4-7D7C-7B16-49D0-BF80352DF0FA}"/>
          </ac:spMkLst>
        </pc:spChg>
        <pc:spChg chg="del">
          <ac:chgData name="Laia Hoyos de la Cuesta" userId="fa3018a9-ffb6-42e9-9c45-c2d76da15afd" providerId="ADAL" clId="{AC90BFC6-3FC8-45C6-9117-7FEDF5891179}" dt="2023-10-10T14:09:21.452" v="264" actId="478"/>
          <ac:spMkLst>
            <pc:docMk/>
            <pc:sldMk cId="149123033" sldId="2147481556"/>
            <ac:spMk id="52" creationId="{A7D50351-E0B1-6A36-FA47-5279EC635266}"/>
          </ac:spMkLst>
        </pc:spChg>
        <pc:spChg chg="del">
          <ac:chgData name="Laia Hoyos de la Cuesta" userId="fa3018a9-ffb6-42e9-9c45-c2d76da15afd" providerId="ADAL" clId="{AC90BFC6-3FC8-45C6-9117-7FEDF5891179}" dt="2023-10-10T14:09:21.452" v="264" actId="478"/>
          <ac:spMkLst>
            <pc:docMk/>
            <pc:sldMk cId="149123033" sldId="2147481556"/>
            <ac:spMk id="54" creationId="{3BC7C5CD-E729-629E-48FB-9296DAD75A30}"/>
          </ac:spMkLst>
        </pc:spChg>
        <pc:spChg chg="del">
          <ac:chgData name="Laia Hoyos de la Cuesta" userId="fa3018a9-ffb6-42e9-9c45-c2d76da15afd" providerId="ADAL" clId="{AC90BFC6-3FC8-45C6-9117-7FEDF5891179}" dt="2023-10-10T14:09:21.452" v="264" actId="478"/>
          <ac:spMkLst>
            <pc:docMk/>
            <pc:sldMk cId="149123033" sldId="2147481556"/>
            <ac:spMk id="55" creationId="{FA615AC0-C5C1-4278-48C9-9365E2A34CA6}"/>
          </ac:spMkLst>
        </pc:spChg>
        <pc:spChg chg="del mod">
          <ac:chgData name="Laia Hoyos de la Cuesta" userId="fa3018a9-ffb6-42e9-9c45-c2d76da15afd" providerId="ADAL" clId="{AC90BFC6-3FC8-45C6-9117-7FEDF5891179}" dt="2023-10-10T14:34:45.427" v="1356" actId="478"/>
          <ac:spMkLst>
            <pc:docMk/>
            <pc:sldMk cId="149123033" sldId="2147481556"/>
            <ac:spMk id="673" creationId="{74357461-401B-6D6D-7ABD-C7271E5BF866}"/>
          </ac:spMkLst>
        </pc:spChg>
        <pc:spChg chg="mod">
          <ac:chgData name="Laia Hoyos de la Cuesta" userId="fa3018a9-ffb6-42e9-9c45-c2d76da15afd" providerId="ADAL" clId="{AC90BFC6-3FC8-45C6-9117-7FEDF5891179}" dt="2023-10-11T06:35:28.413" v="2443" actId="20577"/>
          <ac:spMkLst>
            <pc:docMk/>
            <pc:sldMk cId="149123033" sldId="2147481556"/>
            <ac:spMk id="674" creationId="{8C1BD731-62F4-FD5C-BDCA-E7F1C8C95A69}"/>
          </ac:spMkLst>
        </pc:spChg>
        <pc:spChg chg="del">
          <ac:chgData name="Laia Hoyos de la Cuesta" userId="fa3018a9-ffb6-42e9-9c45-c2d76da15afd" providerId="ADAL" clId="{AC90BFC6-3FC8-45C6-9117-7FEDF5891179}" dt="2023-10-10T14:34:45.427" v="1356" actId="478"/>
          <ac:spMkLst>
            <pc:docMk/>
            <pc:sldMk cId="149123033" sldId="2147481556"/>
            <ac:spMk id="675" creationId="{39844672-B73A-93CF-024E-5E61FC0038C8}"/>
          </ac:spMkLst>
        </pc:spChg>
        <pc:grpChg chg="del">
          <ac:chgData name="Laia Hoyos de la Cuesta" userId="fa3018a9-ffb6-42e9-9c45-c2d76da15afd" providerId="ADAL" clId="{AC90BFC6-3FC8-45C6-9117-7FEDF5891179}" dt="2023-10-10T14:09:21.452" v="264" actId="478"/>
          <ac:grpSpMkLst>
            <pc:docMk/>
            <pc:sldMk cId="149123033" sldId="2147481556"/>
            <ac:grpSpMk id="35" creationId="{8137663E-91E6-1BD6-B3C5-805D037336B6}"/>
          </ac:grpSpMkLst>
        </pc:grpChg>
        <pc:grpChg chg="del">
          <ac:chgData name="Laia Hoyos de la Cuesta" userId="fa3018a9-ffb6-42e9-9c45-c2d76da15afd" providerId="ADAL" clId="{AC90BFC6-3FC8-45C6-9117-7FEDF5891179}" dt="2023-10-10T14:09:21.452" v="264" actId="478"/>
          <ac:grpSpMkLst>
            <pc:docMk/>
            <pc:sldMk cId="149123033" sldId="2147481556"/>
            <ac:grpSpMk id="39" creationId="{F7A51D82-77FB-FA27-ED60-37D08B03DF91}"/>
          </ac:grpSpMkLst>
        </pc:grpChg>
        <pc:grpChg chg="del">
          <ac:chgData name="Laia Hoyos de la Cuesta" userId="fa3018a9-ffb6-42e9-9c45-c2d76da15afd" providerId="ADAL" clId="{AC90BFC6-3FC8-45C6-9117-7FEDF5891179}" dt="2023-10-10T14:09:21.452" v="264" actId="478"/>
          <ac:grpSpMkLst>
            <pc:docMk/>
            <pc:sldMk cId="149123033" sldId="2147481556"/>
            <ac:grpSpMk id="42" creationId="{6AE27AC3-42D6-1C48-B2FE-369F8F95DE32}"/>
          </ac:grpSpMkLst>
        </pc:grpChg>
        <pc:grpChg chg="del">
          <ac:chgData name="Laia Hoyos de la Cuesta" userId="fa3018a9-ffb6-42e9-9c45-c2d76da15afd" providerId="ADAL" clId="{AC90BFC6-3FC8-45C6-9117-7FEDF5891179}" dt="2023-10-10T14:09:21.452" v="264" actId="478"/>
          <ac:grpSpMkLst>
            <pc:docMk/>
            <pc:sldMk cId="149123033" sldId="2147481556"/>
            <ac:grpSpMk id="48" creationId="{BF6E5D65-0DC3-39E2-2C91-93FE5F6EC0A1}"/>
          </ac:grpSpMkLst>
        </pc:grpChg>
        <pc:picChg chg="add del mod">
          <ac:chgData name="Laia Hoyos de la Cuesta" userId="fa3018a9-ffb6-42e9-9c45-c2d76da15afd" providerId="ADAL" clId="{AC90BFC6-3FC8-45C6-9117-7FEDF5891179}" dt="2023-10-10T14:09:27.139" v="266"/>
          <ac:picMkLst>
            <pc:docMk/>
            <pc:sldMk cId="149123033" sldId="2147481556"/>
            <ac:picMk id="2" creationId="{9278716A-D6E2-CF1B-E79E-466785F43C4E}"/>
          </ac:picMkLst>
        </pc:picChg>
        <pc:picChg chg="add del mod">
          <ac:chgData name="Laia Hoyos de la Cuesta" userId="fa3018a9-ffb6-42e9-9c45-c2d76da15afd" providerId="ADAL" clId="{AC90BFC6-3FC8-45C6-9117-7FEDF5891179}" dt="2023-10-10T14:09:27.139" v="266"/>
          <ac:picMkLst>
            <pc:docMk/>
            <pc:sldMk cId="149123033" sldId="2147481556"/>
            <ac:picMk id="3" creationId="{E8F30169-1D15-3A91-5C33-688B30047FD9}"/>
          </ac:picMkLst>
        </pc:picChg>
        <pc:picChg chg="add mod">
          <ac:chgData name="Laia Hoyos de la Cuesta" userId="fa3018a9-ffb6-42e9-9c45-c2d76da15afd" providerId="ADAL" clId="{AC90BFC6-3FC8-45C6-9117-7FEDF5891179}" dt="2023-10-11T06:36:40.065" v="2457" actId="1076"/>
          <ac:picMkLst>
            <pc:docMk/>
            <pc:sldMk cId="149123033" sldId="2147481556"/>
            <ac:picMk id="5" creationId="{B8C32B9E-F272-05F3-871C-57F3A816DA85}"/>
          </ac:picMkLst>
        </pc:picChg>
        <pc:picChg chg="add mod">
          <ac:chgData name="Laia Hoyos de la Cuesta" userId="fa3018a9-ffb6-42e9-9c45-c2d76da15afd" providerId="ADAL" clId="{AC90BFC6-3FC8-45C6-9117-7FEDF5891179}" dt="2023-10-11T06:36:40.065" v="2457" actId="1076"/>
          <ac:picMkLst>
            <pc:docMk/>
            <pc:sldMk cId="149123033" sldId="2147481556"/>
            <ac:picMk id="6" creationId="{88C17D36-DF78-8A20-2831-B513A8A6773D}"/>
          </ac:picMkLst>
        </pc:picChg>
        <pc:picChg chg="del">
          <ac:chgData name="Laia Hoyos de la Cuesta" userId="fa3018a9-ffb6-42e9-9c45-c2d76da15afd" providerId="ADAL" clId="{AC90BFC6-3FC8-45C6-9117-7FEDF5891179}" dt="2023-10-10T14:09:21.452" v="264" actId="478"/>
          <ac:picMkLst>
            <pc:docMk/>
            <pc:sldMk cId="149123033" sldId="2147481556"/>
            <ac:picMk id="57" creationId="{60820523-A756-D334-66DE-B7C04A78CF9F}"/>
          </ac:picMkLst>
        </pc:picChg>
        <pc:picChg chg="del">
          <ac:chgData name="Laia Hoyos de la Cuesta" userId="fa3018a9-ffb6-42e9-9c45-c2d76da15afd" providerId="ADAL" clId="{AC90BFC6-3FC8-45C6-9117-7FEDF5891179}" dt="2023-10-10T14:09:21.452" v="264" actId="478"/>
          <ac:picMkLst>
            <pc:docMk/>
            <pc:sldMk cId="149123033" sldId="2147481556"/>
            <ac:picMk id="58" creationId="{FEE57C0A-B6A7-0E35-FA3E-FBA969C186CA}"/>
          </ac:picMkLst>
        </pc:picChg>
        <pc:picChg chg="del">
          <ac:chgData name="Laia Hoyos de la Cuesta" userId="fa3018a9-ffb6-42e9-9c45-c2d76da15afd" providerId="ADAL" clId="{AC90BFC6-3FC8-45C6-9117-7FEDF5891179}" dt="2023-10-10T14:09:21.452" v="264" actId="478"/>
          <ac:picMkLst>
            <pc:docMk/>
            <pc:sldMk cId="149123033" sldId="2147481556"/>
            <ac:picMk id="59" creationId="{764CDB58-FB34-78BF-F06C-9B57A360E045}"/>
          </ac:picMkLst>
        </pc:picChg>
        <pc:picChg chg="del">
          <ac:chgData name="Laia Hoyos de la Cuesta" userId="fa3018a9-ffb6-42e9-9c45-c2d76da15afd" providerId="ADAL" clId="{AC90BFC6-3FC8-45C6-9117-7FEDF5891179}" dt="2023-10-10T14:09:21.452" v="264" actId="478"/>
          <ac:picMkLst>
            <pc:docMk/>
            <pc:sldMk cId="149123033" sldId="2147481556"/>
            <ac:picMk id="60" creationId="{0048E444-21A6-A40B-ACFD-642D66002454}"/>
          </ac:picMkLst>
        </pc:picChg>
        <pc:cxnChg chg="del">
          <ac:chgData name="Laia Hoyos de la Cuesta" userId="fa3018a9-ffb6-42e9-9c45-c2d76da15afd" providerId="ADAL" clId="{AC90BFC6-3FC8-45C6-9117-7FEDF5891179}" dt="2023-10-10T14:09:21.452" v="264" actId="478"/>
          <ac:cxnSpMkLst>
            <pc:docMk/>
            <pc:sldMk cId="149123033" sldId="2147481556"/>
            <ac:cxnSpMk id="33" creationId="{93DB83C2-48EF-0D3E-1E19-57A04F866427}"/>
          </ac:cxnSpMkLst>
        </pc:cxnChg>
        <pc:cxnChg chg="del">
          <ac:chgData name="Laia Hoyos de la Cuesta" userId="fa3018a9-ffb6-42e9-9c45-c2d76da15afd" providerId="ADAL" clId="{AC90BFC6-3FC8-45C6-9117-7FEDF5891179}" dt="2023-10-10T14:09:21.452" v="264" actId="478"/>
          <ac:cxnSpMkLst>
            <pc:docMk/>
            <pc:sldMk cId="149123033" sldId="2147481556"/>
            <ac:cxnSpMk id="34" creationId="{4C66713F-86D2-1C77-3600-0AAED6B29990}"/>
          </ac:cxnSpMkLst>
        </pc:cxnChg>
        <pc:cxnChg chg="mod">
          <ac:chgData name="Laia Hoyos de la Cuesta" userId="fa3018a9-ffb6-42e9-9c45-c2d76da15afd" providerId="ADAL" clId="{AC90BFC6-3FC8-45C6-9117-7FEDF5891179}" dt="2023-10-10T14:09:21.452" v="264" actId="478"/>
          <ac:cxnSpMkLst>
            <pc:docMk/>
            <pc:sldMk cId="149123033" sldId="2147481556"/>
            <ac:cxnSpMk id="50" creationId="{48A0CA93-9133-A86D-BCBD-A004036CEF49}"/>
          </ac:cxnSpMkLst>
        </pc:cxnChg>
        <pc:cxnChg chg="del">
          <ac:chgData name="Laia Hoyos de la Cuesta" userId="fa3018a9-ffb6-42e9-9c45-c2d76da15afd" providerId="ADAL" clId="{AC90BFC6-3FC8-45C6-9117-7FEDF5891179}" dt="2023-10-10T14:09:21.452" v="264" actId="478"/>
          <ac:cxnSpMkLst>
            <pc:docMk/>
            <pc:sldMk cId="149123033" sldId="2147481556"/>
            <ac:cxnSpMk id="53" creationId="{E6ACC44F-58BE-7DE3-D2DD-AD4190570AB9}"/>
          </ac:cxnSpMkLst>
        </pc:cxnChg>
        <pc:cxnChg chg="del">
          <ac:chgData name="Laia Hoyos de la Cuesta" userId="fa3018a9-ffb6-42e9-9c45-c2d76da15afd" providerId="ADAL" clId="{AC90BFC6-3FC8-45C6-9117-7FEDF5891179}" dt="2023-10-10T14:09:21.452" v="264" actId="478"/>
          <ac:cxnSpMkLst>
            <pc:docMk/>
            <pc:sldMk cId="149123033" sldId="2147481556"/>
            <ac:cxnSpMk id="56" creationId="{FD72C0A0-8AA4-4CE1-291A-79F5E764643F}"/>
          </ac:cxnSpMkLst>
        </pc:cxnChg>
      </pc:sldChg>
      <pc:sldChg chg="addSp delSp modSp add mod ord modCm">
        <pc:chgData name="Laia Hoyos de la Cuesta" userId="fa3018a9-ffb6-42e9-9c45-c2d76da15afd" providerId="ADAL" clId="{AC90BFC6-3FC8-45C6-9117-7FEDF5891179}" dt="2023-10-17T07:53:23.696" v="7602"/>
        <pc:sldMkLst>
          <pc:docMk/>
          <pc:sldMk cId="336497431" sldId="2147481557"/>
        </pc:sldMkLst>
        <pc:spChg chg="add del mod">
          <ac:chgData name="Laia Hoyos de la Cuesta" userId="fa3018a9-ffb6-42e9-9c45-c2d76da15afd" providerId="ADAL" clId="{AC90BFC6-3FC8-45C6-9117-7FEDF5891179}" dt="2023-10-10T14:09:43.259" v="272"/>
          <ac:spMkLst>
            <pc:docMk/>
            <pc:sldMk cId="336497431" sldId="2147481557"/>
            <ac:spMk id="2" creationId="{D66E2AA7-9322-838B-1679-181569BA6EC9}"/>
          </ac:spMkLst>
        </pc:spChg>
        <pc:spChg chg="add del mod">
          <ac:chgData name="Laia Hoyos de la Cuesta" userId="fa3018a9-ffb6-42e9-9c45-c2d76da15afd" providerId="ADAL" clId="{AC90BFC6-3FC8-45C6-9117-7FEDF5891179}" dt="2023-10-10T14:09:43.259" v="272"/>
          <ac:spMkLst>
            <pc:docMk/>
            <pc:sldMk cId="336497431" sldId="2147481557"/>
            <ac:spMk id="3" creationId="{4F38F125-98C0-9503-B069-3B15A52DF470}"/>
          </ac:spMkLst>
        </pc:spChg>
        <pc:spChg chg="add del mod">
          <ac:chgData name="Laia Hoyos de la Cuesta" userId="fa3018a9-ffb6-42e9-9c45-c2d76da15afd" providerId="ADAL" clId="{AC90BFC6-3FC8-45C6-9117-7FEDF5891179}" dt="2023-10-10T14:09:43.259" v="272"/>
          <ac:spMkLst>
            <pc:docMk/>
            <pc:sldMk cId="336497431" sldId="2147481557"/>
            <ac:spMk id="4" creationId="{A20F1E18-AF27-AA63-2CE7-8961A61E0433}"/>
          </ac:spMkLst>
        </pc:spChg>
        <pc:spChg chg="del">
          <ac:chgData name="Laia Hoyos de la Cuesta" userId="fa3018a9-ffb6-42e9-9c45-c2d76da15afd" providerId="ADAL" clId="{AC90BFC6-3FC8-45C6-9117-7FEDF5891179}" dt="2023-10-10T14:09:40.827" v="270" actId="478"/>
          <ac:spMkLst>
            <pc:docMk/>
            <pc:sldMk cId="336497431" sldId="2147481557"/>
            <ac:spMk id="7" creationId="{4CEAB721-57C1-89DA-FE0C-5FE2C402EE56}"/>
          </ac:spMkLst>
        </pc:spChg>
        <pc:spChg chg="add del mod">
          <ac:chgData name="Laia Hoyos de la Cuesta" userId="fa3018a9-ffb6-42e9-9c45-c2d76da15afd" providerId="ADAL" clId="{AC90BFC6-3FC8-45C6-9117-7FEDF5891179}" dt="2023-10-10T14:09:43.259" v="272"/>
          <ac:spMkLst>
            <pc:docMk/>
            <pc:sldMk cId="336497431" sldId="2147481557"/>
            <ac:spMk id="8" creationId="{3C1BFE61-5F9C-3878-4FF5-13D8BB4184E7}"/>
          </ac:spMkLst>
        </pc:spChg>
        <pc:spChg chg="add del mod">
          <ac:chgData name="Laia Hoyos de la Cuesta" userId="fa3018a9-ffb6-42e9-9c45-c2d76da15afd" providerId="ADAL" clId="{AC90BFC6-3FC8-45C6-9117-7FEDF5891179}" dt="2023-10-10T14:09:43.259" v="272"/>
          <ac:spMkLst>
            <pc:docMk/>
            <pc:sldMk cId="336497431" sldId="2147481557"/>
            <ac:spMk id="9" creationId="{88C125D0-C5AA-A3A1-19EB-C627FC3793D3}"/>
          </ac:spMkLst>
        </pc:spChg>
        <pc:spChg chg="add del mod">
          <ac:chgData name="Laia Hoyos de la Cuesta" userId="fa3018a9-ffb6-42e9-9c45-c2d76da15afd" providerId="ADAL" clId="{AC90BFC6-3FC8-45C6-9117-7FEDF5891179}" dt="2023-10-10T14:09:43.259" v="272"/>
          <ac:spMkLst>
            <pc:docMk/>
            <pc:sldMk cId="336497431" sldId="2147481557"/>
            <ac:spMk id="10" creationId="{ECD83D60-A6FA-D0B2-8639-05C86AFF68AB}"/>
          </ac:spMkLst>
        </pc:spChg>
        <pc:spChg chg="add del mod">
          <ac:chgData name="Laia Hoyos de la Cuesta" userId="fa3018a9-ffb6-42e9-9c45-c2d76da15afd" providerId="ADAL" clId="{AC90BFC6-3FC8-45C6-9117-7FEDF5891179}" dt="2023-10-10T14:09:43.259" v="272"/>
          <ac:spMkLst>
            <pc:docMk/>
            <pc:sldMk cId="336497431" sldId="2147481557"/>
            <ac:spMk id="11" creationId="{A12E4F93-84B3-7E2C-97E0-EAAD0F992FF6}"/>
          </ac:spMkLst>
        </pc:spChg>
        <pc:spChg chg="add del mod">
          <ac:chgData name="Laia Hoyos de la Cuesta" userId="fa3018a9-ffb6-42e9-9c45-c2d76da15afd" providerId="ADAL" clId="{AC90BFC6-3FC8-45C6-9117-7FEDF5891179}" dt="2023-10-10T14:09:43.259" v="272"/>
          <ac:spMkLst>
            <pc:docMk/>
            <pc:sldMk cId="336497431" sldId="2147481557"/>
            <ac:spMk id="12" creationId="{F5E818E3-FAFC-9C7F-1578-D594E47BFB23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14" creationId="{443CAD5B-3F69-A09D-34E2-506088102A75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15" creationId="{B306211F-33A3-49B2-F747-4ECA41E594FF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16" creationId="{02088256-A269-39D5-D5BD-B7A9E4462963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17" creationId="{81263930-3C93-93BC-86F4-F613E1ED6828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18" creationId="{340C5974-8D06-B745-59A4-BF24B5915FB2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19" creationId="{04DBE863-FE3E-97E7-9312-97410ECA75AB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20" creationId="{D5A8D181-7C4E-F3F9-B67C-94FC9E13955E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21" creationId="{801BC1D3-4374-50A9-1708-F9A3E984744E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22" creationId="{0A3C5B48-26AE-F0CE-A6E6-40E85342D1CF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25" creationId="{F2D46C78-0BC1-D050-4221-378522AAC0E8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26" creationId="{6AE143DD-C952-DD4F-C2DF-2149DDEA25EF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27" creationId="{EF422482-95D7-7179-C47B-1213DC6D2628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28" creationId="{A85AA7FC-ED2F-49BD-0F5E-A2B17CD44A8F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29" creationId="{E722C700-64DA-2FD5-8A79-D606357C0AC8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30" creationId="{197C25E0-3C99-D1B2-C72D-44397BB29318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31" creationId="{416D800C-4C7E-C006-E6A2-A1B5431BA00C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32" creationId="{94B91AF5-5F28-FA83-D7A9-D927D43E1854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33" creationId="{68543918-82A4-E969-F1CF-54149F3EA061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34" creationId="{86D2E318-76CB-7AD5-BE0E-9D40A1897430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35" creationId="{36FFAFE3-E6FE-98F3-740C-65607C755ADF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36" creationId="{0591B99A-3EFD-D147-225F-E2B5ADC629A3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37" creationId="{611F51D3-5132-9618-E29F-EA65560487DE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38" creationId="{EFF03B43-543E-205B-1DED-234E2A6E9CBF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39" creationId="{39228062-F7AE-23BD-3003-2185A6F99196}"/>
          </ac:spMkLst>
        </pc:spChg>
        <pc:spChg chg="mod">
          <ac:chgData name="Laia Hoyos de la Cuesta" userId="fa3018a9-ffb6-42e9-9c45-c2d76da15afd" providerId="ADAL" clId="{AC90BFC6-3FC8-45C6-9117-7FEDF5891179}" dt="2023-10-10T14:09:41.067" v="271"/>
          <ac:spMkLst>
            <pc:docMk/>
            <pc:sldMk cId="336497431" sldId="2147481557"/>
            <ac:spMk id="40" creationId="{D5B74AE8-94BF-E4EC-11A1-77B0DD33C7B3}"/>
          </ac:spMkLst>
        </pc:spChg>
        <pc:spChg chg="add mod">
          <ac:chgData name="Laia Hoyos de la Cuesta" userId="fa3018a9-ffb6-42e9-9c45-c2d76da15afd" providerId="ADAL" clId="{AC90BFC6-3FC8-45C6-9117-7FEDF5891179}" dt="2023-10-11T07:51:13.988" v="3349" actId="1076"/>
          <ac:spMkLst>
            <pc:docMk/>
            <pc:sldMk cId="336497431" sldId="2147481557"/>
            <ac:spMk id="43" creationId="{09DF7265-6CBF-84A5-1073-F5BC47014779}"/>
          </ac:spMkLst>
        </pc:spChg>
        <pc:spChg chg="add mod">
          <ac:chgData name="Laia Hoyos de la Cuesta" userId="fa3018a9-ffb6-42e9-9c45-c2d76da15afd" providerId="ADAL" clId="{AC90BFC6-3FC8-45C6-9117-7FEDF5891179}" dt="2023-10-11T07:51:26.149" v="3369" actId="1035"/>
          <ac:spMkLst>
            <pc:docMk/>
            <pc:sldMk cId="336497431" sldId="2147481557"/>
            <ac:spMk id="44" creationId="{28B09895-E780-FC3B-4E6B-D4ADE69BDB5A}"/>
          </ac:spMkLst>
        </pc:spChg>
        <pc:spChg chg="add mod">
          <ac:chgData name="Laia Hoyos de la Cuesta" userId="fa3018a9-ffb6-42e9-9c45-c2d76da15afd" providerId="ADAL" clId="{AC90BFC6-3FC8-45C6-9117-7FEDF5891179}" dt="2023-10-11T07:51:26.149" v="3369" actId="1035"/>
          <ac:spMkLst>
            <pc:docMk/>
            <pc:sldMk cId="336497431" sldId="2147481557"/>
            <ac:spMk id="45" creationId="{17D0A60F-1290-B984-63D3-48158EE461F0}"/>
          </ac:spMkLst>
        </pc:spChg>
        <pc:spChg chg="add mod">
          <ac:chgData name="Laia Hoyos de la Cuesta" userId="fa3018a9-ffb6-42e9-9c45-c2d76da15afd" providerId="ADAL" clId="{AC90BFC6-3FC8-45C6-9117-7FEDF5891179}" dt="2023-10-11T07:51:26.149" v="3369" actId="1035"/>
          <ac:spMkLst>
            <pc:docMk/>
            <pc:sldMk cId="336497431" sldId="2147481557"/>
            <ac:spMk id="46" creationId="{AB3A6DB8-AC2C-7B14-8EF0-23AA84023DB0}"/>
          </ac:spMkLst>
        </pc:spChg>
        <pc:spChg chg="add mod">
          <ac:chgData name="Laia Hoyos de la Cuesta" userId="fa3018a9-ffb6-42e9-9c45-c2d76da15afd" providerId="ADAL" clId="{AC90BFC6-3FC8-45C6-9117-7FEDF5891179}" dt="2023-10-11T07:51:26.149" v="3369" actId="1035"/>
          <ac:spMkLst>
            <pc:docMk/>
            <pc:sldMk cId="336497431" sldId="2147481557"/>
            <ac:spMk id="47" creationId="{9733E5E2-B956-488E-BC7D-C609D4214E1F}"/>
          </ac:spMkLst>
        </pc:spChg>
        <pc:spChg chg="add mod">
          <ac:chgData name="Laia Hoyos de la Cuesta" userId="fa3018a9-ffb6-42e9-9c45-c2d76da15afd" providerId="ADAL" clId="{AC90BFC6-3FC8-45C6-9117-7FEDF5891179}" dt="2023-10-11T07:51:26.149" v="3369" actId="1035"/>
          <ac:spMkLst>
            <pc:docMk/>
            <pc:sldMk cId="336497431" sldId="2147481557"/>
            <ac:spMk id="48" creationId="{6469330F-FF1A-00A3-29F6-CA0CE95E8FA5}"/>
          </ac:spMkLst>
        </pc:spChg>
        <pc:spChg chg="add mod">
          <ac:chgData name="Laia Hoyos de la Cuesta" userId="fa3018a9-ffb6-42e9-9c45-c2d76da15afd" providerId="ADAL" clId="{AC90BFC6-3FC8-45C6-9117-7FEDF5891179}" dt="2023-10-11T07:51:26.149" v="3369" actId="1035"/>
          <ac:spMkLst>
            <pc:docMk/>
            <pc:sldMk cId="336497431" sldId="2147481557"/>
            <ac:spMk id="49" creationId="{9CC2468C-604E-B67A-4E6E-27BDB8ABC2A9}"/>
          </ac:spMkLst>
        </pc:spChg>
        <pc:spChg chg="add mod">
          <ac:chgData name="Laia Hoyos de la Cuesta" userId="fa3018a9-ffb6-42e9-9c45-c2d76da15afd" providerId="ADAL" clId="{AC90BFC6-3FC8-45C6-9117-7FEDF5891179}" dt="2023-10-11T07:51:26.149" v="3369" actId="1035"/>
          <ac:spMkLst>
            <pc:docMk/>
            <pc:sldMk cId="336497431" sldId="2147481557"/>
            <ac:spMk id="50" creationId="{7C44B47D-7088-9F26-110B-03B0C3509949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2" creationId="{438A731D-0D99-EA0B-D9B8-DD286D3AD63A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3" creationId="{2A602446-2A19-3D17-F733-72059EF3C96E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4" creationId="{296C9B6C-9AAD-1E83-96FB-B6B5ED898F4E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5" creationId="{6EA27720-AF05-F014-BA44-197464AA0495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6" creationId="{4C1BFF4C-3C3A-0D21-96D2-030776928302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7" creationId="{894B2691-985E-0C56-D054-2E8C31CA99D9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8" creationId="{89C26C9C-8FAE-F588-39C0-532A1A86E083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9" creationId="{02C38123-932D-6798-863A-9FC132AEBD64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60" creationId="{94941E3E-B74D-75DA-D5BC-51973B44A261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62" creationId="{08719237-26F9-BB7B-B6BE-65A458DFACE2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63" creationId="{1CAD4023-66FC-2DF9-CBC3-CDE772B95984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12" creationId="{A4A3DB59-5838-7C83-BF19-0EC39E775555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13" creationId="{D2E12626-9246-42F2-5FAD-0A3AC0FA5E06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14" creationId="{3BB4960B-3D4A-2787-B40E-15CF2D4469F6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15" creationId="{5A594A06-FCC6-4F21-C04D-6480DF62B49A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16" creationId="{CA87E72D-7F56-B156-66AC-FDE05CD4AB77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17" creationId="{65F10828-A351-DACC-3D91-AD8BD8A381DD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18" creationId="{C808F31B-70BC-4EA8-9A6D-4C16238AA4A6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19" creationId="{6D6D6F3D-B678-10DD-6FE8-CF6F89025D37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20" creationId="{BA8AED17-EFAA-C446-FED7-F4CE77191DC6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21" creationId="{452D99EC-1971-277C-AA0B-8ABD4D5581C3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22" creationId="{E8874A44-55AC-45CF-BAA1-C602A6ED993A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23" creationId="{0F8D2280-A173-154C-F0B2-337E0190CBEE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24" creationId="{17DD3CFC-A430-8AAC-6AAA-D39E5985ED0D}"/>
          </ac:spMkLst>
        </pc:spChg>
        <pc:spChg chg="mod">
          <ac:chgData name="Laia Hoyos de la Cuesta" userId="fa3018a9-ffb6-42e9-9c45-c2d76da15afd" providerId="ADAL" clId="{AC90BFC6-3FC8-45C6-9117-7FEDF5891179}" dt="2023-10-10T14:09:43.277" v="273"/>
          <ac:spMkLst>
            <pc:docMk/>
            <pc:sldMk cId="336497431" sldId="2147481557"/>
            <ac:spMk id="525" creationId="{C5C83DDA-DB23-E474-38AE-D0122EB92D9A}"/>
          </ac:spMkLst>
        </pc:spChg>
        <pc:spChg chg="add mod">
          <ac:chgData name="Laia Hoyos de la Cuesta" userId="fa3018a9-ffb6-42e9-9c45-c2d76da15afd" providerId="ADAL" clId="{AC90BFC6-3FC8-45C6-9117-7FEDF5891179}" dt="2023-10-17T07:07:34.184" v="7591"/>
          <ac:spMkLst>
            <pc:docMk/>
            <pc:sldMk cId="336497431" sldId="2147481557"/>
            <ac:spMk id="528" creationId="{79934EFE-D3FD-1DA1-A907-2719539E0DA2}"/>
          </ac:spMkLst>
        </pc:spChg>
        <pc:spChg chg="add mod">
          <ac:chgData name="Laia Hoyos de la Cuesta" userId="fa3018a9-ffb6-42e9-9c45-c2d76da15afd" providerId="ADAL" clId="{AC90BFC6-3FC8-45C6-9117-7FEDF5891179}" dt="2023-10-10T14:35:25.275" v="1419" actId="20577"/>
          <ac:spMkLst>
            <pc:docMk/>
            <pc:sldMk cId="336497431" sldId="2147481557"/>
            <ac:spMk id="529" creationId="{DF610284-3103-DE86-7AA1-D6B6DF6883A5}"/>
          </ac:spMkLst>
        </pc:spChg>
        <pc:spChg chg="add mod ord">
          <ac:chgData name="Laia Hoyos de la Cuesta" userId="fa3018a9-ffb6-42e9-9c45-c2d76da15afd" providerId="ADAL" clId="{AC90BFC6-3FC8-45C6-9117-7FEDF5891179}" dt="2023-10-11T07:51:26.149" v="3369" actId="1035"/>
          <ac:spMkLst>
            <pc:docMk/>
            <pc:sldMk cId="336497431" sldId="2147481557"/>
            <ac:spMk id="530" creationId="{BAF6348E-1995-89C2-CB1D-CE2F2FF8FB24}"/>
          </ac:spMkLst>
        </pc:spChg>
        <pc:spChg chg="add mod ord">
          <ac:chgData name="Laia Hoyos de la Cuesta" userId="fa3018a9-ffb6-42e9-9c45-c2d76da15afd" providerId="ADAL" clId="{AC90BFC6-3FC8-45C6-9117-7FEDF5891179}" dt="2023-10-11T07:51:26.149" v="3369" actId="1035"/>
          <ac:spMkLst>
            <pc:docMk/>
            <pc:sldMk cId="336497431" sldId="2147481557"/>
            <ac:spMk id="531" creationId="{16D88A48-1170-236C-6E5B-C88FD8B55C12}"/>
          </ac:spMkLst>
        </pc:spChg>
        <pc:spChg chg="add mod ord">
          <ac:chgData name="Laia Hoyos de la Cuesta" userId="fa3018a9-ffb6-42e9-9c45-c2d76da15afd" providerId="ADAL" clId="{AC90BFC6-3FC8-45C6-9117-7FEDF5891179}" dt="2023-10-11T07:51:26.149" v="3369" actId="1035"/>
          <ac:spMkLst>
            <pc:docMk/>
            <pc:sldMk cId="336497431" sldId="2147481557"/>
            <ac:spMk id="532" creationId="{15A91F9D-A6C2-3E3C-B0BA-0EAB100B8ACF}"/>
          </ac:spMkLst>
        </pc:spChg>
        <pc:spChg chg="add mod ord">
          <ac:chgData name="Laia Hoyos de la Cuesta" userId="fa3018a9-ffb6-42e9-9c45-c2d76da15afd" providerId="ADAL" clId="{AC90BFC6-3FC8-45C6-9117-7FEDF5891179}" dt="2023-10-11T07:51:45.455" v="3373" actId="14100"/>
          <ac:spMkLst>
            <pc:docMk/>
            <pc:sldMk cId="336497431" sldId="2147481557"/>
            <ac:spMk id="533" creationId="{0605334E-1D6F-102F-6987-522CCEEB29DB}"/>
          </ac:spMkLst>
        </pc:spChg>
        <pc:spChg chg="del">
          <ac:chgData name="Laia Hoyos de la Cuesta" userId="fa3018a9-ffb6-42e9-9c45-c2d76da15afd" providerId="ADAL" clId="{AC90BFC6-3FC8-45C6-9117-7FEDF5891179}" dt="2023-10-10T14:09:38.487" v="269" actId="478"/>
          <ac:spMkLst>
            <pc:docMk/>
            <pc:sldMk cId="336497431" sldId="2147481557"/>
            <ac:spMk id="542" creationId="{ACF17BD6-60C3-D48B-CCD2-3E61745CE960}"/>
          </ac:spMkLst>
        </pc:spChg>
        <pc:spChg chg="del mod">
          <ac:chgData name="Laia Hoyos de la Cuesta" userId="fa3018a9-ffb6-42e9-9c45-c2d76da15afd" providerId="ADAL" clId="{AC90BFC6-3FC8-45C6-9117-7FEDF5891179}" dt="2023-10-10T14:34:50.021" v="1358" actId="478"/>
          <ac:spMkLst>
            <pc:docMk/>
            <pc:sldMk cId="336497431" sldId="2147481557"/>
            <ac:spMk id="673" creationId="{74357461-401B-6D6D-7ABD-C7271E5BF866}"/>
          </ac:spMkLst>
        </pc:spChg>
        <pc:spChg chg="mod">
          <ac:chgData name="Laia Hoyos de la Cuesta" userId="fa3018a9-ffb6-42e9-9c45-c2d76da15afd" providerId="ADAL" clId="{AC90BFC6-3FC8-45C6-9117-7FEDF5891179}" dt="2023-10-17T07:06:15.390" v="7495" actId="20577"/>
          <ac:spMkLst>
            <pc:docMk/>
            <pc:sldMk cId="336497431" sldId="2147481557"/>
            <ac:spMk id="674" creationId="{8C1BD731-62F4-FD5C-BDCA-E7F1C8C95A69}"/>
          </ac:spMkLst>
        </pc:spChg>
        <pc:spChg chg="del">
          <ac:chgData name="Laia Hoyos de la Cuesta" userId="fa3018a9-ffb6-42e9-9c45-c2d76da15afd" providerId="ADAL" clId="{AC90BFC6-3FC8-45C6-9117-7FEDF5891179}" dt="2023-10-10T14:34:50.021" v="1358" actId="478"/>
          <ac:spMkLst>
            <pc:docMk/>
            <pc:sldMk cId="336497431" sldId="2147481557"/>
            <ac:spMk id="675" creationId="{39844672-B73A-93CF-024E-5E61FC0038C8}"/>
          </ac:spMkLst>
        </pc:spChg>
        <pc:grpChg chg="add del mod">
          <ac:chgData name="Laia Hoyos de la Cuesta" userId="fa3018a9-ffb6-42e9-9c45-c2d76da15afd" providerId="ADAL" clId="{AC90BFC6-3FC8-45C6-9117-7FEDF5891179}" dt="2023-10-10T14:09:43.259" v="272"/>
          <ac:grpSpMkLst>
            <pc:docMk/>
            <pc:sldMk cId="336497431" sldId="2147481557"/>
            <ac:grpSpMk id="13" creationId="{E55E2BEF-BC38-8FCE-1183-9979992268CB}"/>
          </ac:grpSpMkLst>
        </pc:grpChg>
        <pc:grpChg chg="add del mod">
          <ac:chgData name="Laia Hoyos de la Cuesta" userId="fa3018a9-ffb6-42e9-9c45-c2d76da15afd" providerId="ADAL" clId="{AC90BFC6-3FC8-45C6-9117-7FEDF5891179}" dt="2023-10-10T14:09:43.259" v="272"/>
          <ac:grpSpMkLst>
            <pc:docMk/>
            <pc:sldMk cId="336497431" sldId="2147481557"/>
            <ac:grpSpMk id="23" creationId="{135398C1-9F4D-7C6D-0C09-6BE645BDCCE2}"/>
          </ac:grpSpMkLst>
        </pc:grpChg>
        <pc:grpChg chg="add mod">
          <ac:chgData name="Laia Hoyos de la Cuesta" userId="fa3018a9-ffb6-42e9-9c45-c2d76da15afd" providerId="ADAL" clId="{AC90BFC6-3FC8-45C6-9117-7FEDF5891179}" dt="2023-10-11T07:51:26.149" v="3369" actId="1035"/>
          <ac:grpSpMkLst>
            <pc:docMk/>
            <pc:sldMk cId="336497431" sldId="2147481557"/>
            <ac:grpSpMk id="51" creationId="{FA36C198-76E2-EE5E-5E28-7866ED32BD1F}"/>
          </ac:grpSpMkLst>
        </pc:grpChg>
        <pc:grpChg chg="add mod">
          <ac:chgData name="Laia Hoyos de la Cuesta" userId="fa3018a9-ffb6-42e9-9c45-c2d76da15afd" providerId="ADAL" clId="{AC90BFC6-3FC8-45C6-9117-7FEDF5891179}" dt="2023-10-11T07:51:26.149" v="3369" actId="1035"/>
          <ac:grpSpMkLst>
            <pc:docMk/>
            <pc:sldMk cId="336497431" sldId="2147481557"/>
            <ac:grpSpMk id="61" creationId="{56154CBE-E767-290C-1089-182650018C93}"/>
          </ac:grpSpMkLst>
        </pc:grpChg>
        <pc:picChg chg="del">
          <ac:chgData name="Laia Hoyos de la Cuesta" userId="fa3018a9-ffb6-42e9-9c45-c2d76da15afd" providerId="ADAL" clId="{AC90BFC6-3FC8-45C6-9117-7FEDF5891179}" dt="2023-10-10T14:09:38.487" v="269" actId="478"/>
          <ac:picMkLst>
            <pc:docMk/>
            <pc:sldMk cId="336497431" sldId="2147481557"/>
            <ac:picMk id="5" creationId="{B8C32B9E-F272-05F3-871C-57F3A816DA85}"/>
          </ac:picMkLst>
        </pc:picChg>
        <pc:picChg chg="del">
          <ac:chgData name="Laia Hoyos de la Cuesta" userId="fa3018a9-ffb6-42e9-9c45-c2d76da15afd" providerId="ADAL" clId="{AC90BFC6-3FC8-45C6-9117-7FEDF5891179}" dt="2023-10-10T14:09:38.487" v="269" actId="478"/>
          <ac:picMkLst>
            <pc:docMk/>
            <pc:sldMk cId="336497431" sldId="2147481557"/>
            <ac:picMk id="6" creationId="{88C17D36-DF78-8A20-2831-B513A8A6773D}"/>
          </ac:picMkLst>
        </pc:picChg>
        <pc:cxnChg chg="add del mod">
          <ac:chgData name="Laia Hoyos de la Cuesta" userId="fa3018a9-ffb6-42e9-9c45-c2d76da15afd" providerId="ADAL" clId="{AC90BFC6-3FC8-45C6-9117-7FEDF5891179}" dt="2023-10-10T14:09:43.259" v="272"/>
          <ac:cxnSpMkLst>
            <pc:docMk/>
            <pc:sldMk cId="336497431" sldId="2147481557"/>
            <ac:cxnSpMk id="41" creationId="{BDF51433-B2CC-FA40-884E-AD8DF63DE98F}"/>
          </ac:cxnSpMkLst>
        </pc:cxnChg>
        <pc:cxnChg chg="add del mod">
          <ac:chgData name="Laia Hoyos de la Cuesta" userId="fa3018a9-ffb6-42e9-9c45-c2d76da15afd" providerId="ADAL" clId="{AC90BFC6-3FC8-45C6-9117-7FEDF5891179}" dt="2023-10-10T14:09:43.259" v="272"/>
          <ac:cxnSpMkLst>
            <pc:docMk/>
            <pc:sldMk cId="336497431" sldId="2147481557"/>
            <ac:cxnSpMk id="42" creationId="{628D8E88-0F90-AD63-E862-8FB74EF3E642}"/>
          </ac:cxnSpMkLst>
        </pc:cxnChg>
        <pc:cxnChg chg="add del mod">
          <ac:chgData name="Laia Hoyos de la Cuesta" userId="fa3018a9-ffb6-42e9-9c45-c2d76da15afd" providerId="ADAL" clId="{AC90BFC6-3FC8-45C6-9117-7FEDF5891179}" dt="2023-10-10T15:03:02.951" v="1794" actId="478"/>
          <ac:cxnSpMkLst>
            <pc:docMk/>
            <pc:sldMk cId="336497431" sldId="2147481557"/>
            <ac:cxnSpMk id="526" creationId="{6E9F14E4-B494-4893-46D0-AE2F53E67533}"/>
          </ac:cxnSpMkLst>
        </pc:cxnChg>
        <pc:cxnChg chg="add del mod">
          <ac:chgData name="Laia Hoyos de la Cuesta" userId="fa3018a9-ffb6-42e9-9c45-c2d76da15afd" providerId="ADAL" clId="{AC90BFC6-3FC8-45C6-9117-7FEDF5891179}" dt="2023-10-10T15:03:02.951" v="1794" actId="478"/>
          <ac:cxnSpMkLst>
            <pc:docMk/>
            <pc:sldMk cId="336497431" sldId="2147481557"/>
            <ac:cxnSpMk id="527" creationId="{267B941A-4CB0-1BC1-5ECA-0BCC3D08ABDF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Laia Hoyos de la Cuesta" userId="fa3018a9-ffb6-42e9-9c45-c2d76da15afd" providerId="ADAL" clId="{AC90BFC6-3FC8-45C6-9117-7FEDF5891179}" dt="2023-10-17T07:53:23.696" v="7602"/>
              <pc2:cmMkLst xmlns:pc2="http://schemas.microsoft.com/office/powerpoint/2019/9/main/command">
                <pc:docMk/>
                <pc:sldMk cId="336497431" sldId="2147481557"/>
                <pc2:cmMk id="{04404971-C520-4BE3-A9C5-0CBD3C4D027E}"/>
              </pc2:cmMkLst>
            </pc226:cmChg>
          </p:ext>
        </pc:extLst>
      </pc:sldChg>
      <pc:sldChg chg="addSp delSp modSp add mod ord delCm modCm">
        <pc:chgData name="Laia Hoyos de la Cuesta" userId="fa3018a9-ffb6-42e9-9c45-c2d76da15afd" providerId="ADAL" clId="{AC90BFC6-3FC8-45C6-9117-7FEDF5891179}" dt="2023-10-17T12:51:24.419" v="7792" actId="14100"/>
        <pc:sldMkLst>
          <pc:docMk/>
          <pc:sldMk cId="1479380123" sldId="2147481558"/>
        </pc:sldMkLst>
        <pc:spChg chg="add 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2" creationId="{EDF524D7-9C32-CF9F-10AE-9D281F7F8DFE}"/>
          </ac:spMkLst>
        </pc:spChg>
        <pc:spChg chg="add del mod">
          <ac:chgData name="Laia Hoyos de la Cuesta" userId="fa3018a9-ffb6-42e9-9c45-c2d76da15afd" providerId="ADAL" clId="{AC90BFC6-3FC8-45C6-9117-7FEDF5891179}" dt="2023-10-11T07:09:57.746" v="3148" actId="478"/>
          <ac:spMkLst>
            <pc:docMk/>
            <pc:sldMk cId="1479380123" sldId="2147481558"/>
            <ac:spMk id="3" creationId="{5C0569D1-83EC-922E-889A-914834D8B1A7}"/>
          </ac:spMkLst>
        </pc:spChg>
        <pc:spChg chg="mod">
          <ac:chgData name="Laia Hoyos de la Cuesta" userId="fa3018a9-ffb6-42e9-9c45-c2d76da15afd" providerId="ADAL" clId="{AC90BFC6-3FC8-45C6-9117-7FEDF5891179}" dt="2023-10-13T12:09:57.557" v="5686" actId="207"/>
          <ac:spMkLst>
            <pc:docMk/>
            <pc:sldMk cId="1479380123" sldId="2147481558"/>
            <ac:spMk id="3" creationId="{FC844355-9A32-0D0F-2844-F489E7B1FFD1}"/>
          </ac:spMkLst>
        </pc:spChg>
        <pc:spChg chg="add del mod">
          <ac:chgData name="Laia Hoyos de la Cuesta" userId="fa3018a9-ffb6-42e9-9c45-c2d76da15afd" providerId="ADAL" clId="{AC90BFC6-3FC8-45C6-9117-7FEDF5891179}" dt="2023-10-11T07:09:57.746" v="3148" actId="478"/>
          <ac:spMkLst>
            <pc:docMk/>
            <pc:sldMk cId="1479380123" sldId="2147481558"/>
            <ac:spMk id="4" creationId="{A53261DE-58BE-DAF6-66DF-4EED0DF13752}"/>
          </ac:spMkLst>
        </pc:spChg>
        <pc:spChg chg="add del mod">
          <ac:chgData name="Laia Hoyos de la Cuesta" userId="fa3018a9-ffb6-42e9-9c45-c2d76da15afd" providerId="ADAL" clId="{AC90BFC6-3FC8-45C6-9117-7FEDF5891179}" dt="2023-10-11T07:09:57.746" v="3148" actId="478"/>
          <ac:spMkLst>
            <pc:docMk/>
            <pc:sldMk cId="1479380123" sldId="2147481558"/>
            <ac:spMk id="5" creationId="{B717079F-4B68-84B1-EC4F-85965FFBA27E}"/>
          </ac:spMkLst>
        </pc:spChg>
        <pc:spChg chg="add del mod">
          <ac:chgData name="Laia Hoyos de la Cuesta" userId="fa3018a9-ffb6-42e9-9c45-c2d76da15afd" providerId="ADAL" clId="{AC90BFC6-3FC8-45C6-9117-7FEDF5891179}" dt="2023-10-11T07:09:57.746" v="3148" actId="478"/>
          <ac:spMkLst>
            <pc:docMk/>
            <pc:sldMk cId="1479380123" sldId="2147481558"/>
            <ac:spMk id="6" creationId="{8ED5A77E-210E-21BF-D22A-B7036D268398}"/>
          </ac:spMkLst>
        </pc:spChg>
        <pc:spChg chg="add del mod">
          <ac:chgData name="Laia Hoyos de la Cuesta" userId="fa3018a9-ffb6-42e9-9c45-c2d76da15afd" providerId="ADAL" clId="{AC90BFC6-3FC8-45C6-9117-7FEDF5891179}" dt="2023-10-11T07:09:57.746" v="3148" actId="478"/>
          <ac:spMkLst>
            <pc:docMk/>
            <pc:sldMk cId="1479380123" sldId="2147481558"/>
            <ac:spMk id="7" creationId="{D9EEF9AE-0BD9-AA44-A57E-EE953A8262CB}"/>
          </ac:spMkLst>
        </pc:spChg>
        <pc:spChg chg="add mod">
          <ac:chgData name="Laia Hoyos de la Cuesta" userId="fa3018a9-ffb6-42e9-9c45-c2d76da15afd" providerId="ADAL" clId="{AC90BFC6-3FC8-45C6-9117-7FEDF5891179}" dt="2023-10-13T12:09:57.557" v="5686" actId="207"/>
          <ac:spMkLst>
            <pc:docMk/>
            <pc:sldMk cId="1479380123" sldId="2147481558"/>
            <ac:spMk id="8" creationId="{C37AFF03-1F02-5936-45EA-9016C5AD0E72}"/>
          </ac:spMkLst>
        </pc:spChg>
        <pc:spChg chg="add del mod">
          <ac:chgData name="Laia Hoyos de la Cuesta" userId="fa3018a9-ffb6-42e9-9c45-c2d76da15afd" providerId="ADAL" clId="{AC90BFC6-3FC8-45C6-9117-7FEDF5891179}" dt="2023-10-11T07:09:57.746" v="3148" actId="478"/>
          <ac:spMkLst>
            <pc:docMk/>
            <pc:sldMk cId="1479380123" sldId="2147481558"/>
            <ac:spMk id="9" creationId="{559AC6C5-9242-D287-6061-85F1619A20B7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11" creationId="{DF22D07E-B49B-CC4A-7D4F-9838A3BE50C3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12" creationId="{C42B5B98-FDC6-7754-1D18-99E1C8F977F3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13" creationId="{7E548C5F-C64A-0246-C5A7-21A8EFCCB408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14" creationId="{4E075C42-A405-38FE-42DE-570DE8289493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15" creationId="{A56903EA-62AA-BE36-DBE1-54373D039C95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16" creationId="{9FF931A1-BC15-B355-0340-74694C047BDC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17" creationId="{B96A2ACA-6F03-0235-261C-A7FDD8EA53A0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18" creationId="{0C77DD63-11CF-8736-6B4C-06284FCC4CAE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19" creationId="{C0CDC313-E64E-B3E5-4BB2-8D974B3D0483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21" creationId="{CAD8722B-80FD-382C-0E1D-F133CB3E36BF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22" creationId="{DCDC3997-1113-BCBA-1C33-A51BA9545875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23" creationId="{09CA5C3F-38E7-156E-4694-E3B5F7B31CE0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25" creationId="{7DE3182E-C6FF-A5CC-A45D-6B872B81772E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27" creationId="{EFC153BF-18A1-C5ED-7A8B-48CB701854D6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28" creationId="{AD2290A1-4552-7903-16CF-10981B28726D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29" creationId="{2F6C6BFC-4409-3FAF-34F2-4A558AB7A3B7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30" creationId="{C80EB873-F38E-4CB3-9628-A60BF51EE093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31" creationId="{F21D2BF4-5965-5691-D788-1767FC2F9426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33" creationId="{F3499C89-1FEA-7B5B-F089-79EF6EAC9636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34" creationId="{73537C0C-1948-5994-1EE6-5D575AC81AC8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35" creationId="{44CC63EB-22F8-8E8D-0C9D-F3B5C311FACA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36" creationId="{798ADB23-0239-7063-637A-B846AAF3C16C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37" creationId="{935B303E-CD16-8DB9-4ACE-178C43BB5CBA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40" creationId="{678A1955-B0FE-4A15-80EC-0CCFB0C22080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41" creationId="{792925C9-F68D-5C1C-E418-E2DC7403FAA8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42" creationId="{AF0A32DC-9C31-A42D-B1A1-2ED0B8E06433}"/>
          </ac:spMkLst>
        </pc:spChg>
        <pc:spChg chg="del">
          <ac:chgData name="Laia Hoyos de la Cuesta" userId="fa3018a9-ffb6-42e9-9c45-c2d76da15afd" providerId="ADAL" clId="{AC90BFC6-3FC8-45C6-9117-7FEDF5891179}" dt="2023-10-10T14:09:53.887" v="275" actId="478"/>
          <ac:spMkLst>
            <pc:docMk/>
            <pc:sldMk cId="1479380123" sldId="2147481558"/>
            <ac:spMk id="43" creationId="{09DF7265-6CBF-84A5-1073-F5BC47014779}"/>
          </ac:spMkLst>
        </pc:spChg>
        <pc:spChg chg="add mod">
          <ac:chgData name="Laia Hoyos de la Cuesta" userId="fa3018a9-ffb6-42e9-9c45-c2d76da15afd" providerId="ADAL" clId="{AC90BFC6-3FC8-45C6-9117-7FEDF5891179}" dt="2023-10-11T07:10:04.714" v="3151" actId="1076"/>
          <ac:spMkLst>
            <pc:docMk/>
            <pc:sldMk cId="1479380123" sldId="2147481558"/>
            <ac:spMk id="43" creationId="{C9B208DE-F51E-AE8F-60E9-BCF2EDA1190A}"/>
          </ac:spMkLst>
        </pc:spChg>
        <pc:spChg chg="del">
          <ac:chgData name="Laia Hoyos de la Cuesta" userId="fa3018a9-ffb6-42e9-9c45-c2d76da15afd" providerId="ADAL" clId="{AC90BFC6-3FC8-45C6-9117-7FEDF5891179}" dt="2023-10-10T14:09:53.887" v="275" actId="478"/>
          <ac:spMkLst>
            <pc:docMk/>
            <pc:sldMk cId="1479380123" sldId="2147481558"/>
            <ac:spMk id="44" creationId="{28B09895-E780-FC3B-4E6B-D4ADE69BDB5A}"/>
          </ac:spMkLst>
        </pc:spChg>
        <pc:spChg chg="del">
          <ac:chgData name="Laia Hoyos de la Cuesta" userId="fa3018a9-ffb6-42e9-9c45-c2d76da15afd" providerId="ADAL" clId="{AC90BFC6-3FC8-45C6-9117-7FEDF5891179}" dt="2023-10-10T14:09:53.887" v="275" actId="478"/>
          <ac:spMkLst>
            <pc:docMk/>
            <pc:sldMk cId="1479380123" sldId="2147481558"/>
            <ac:spMk id="45" creationId="{17D0A60F-1290-B984-63D3-48158EE461F0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45" creationId="{E57FC180-2625-BB1E-EA3F-D07DB44C35D0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46" creationId="{463D0EFD-C436-7FD8-2C50-F26674E616A6}"/>
          </ac:spMkLst>
        </pc:spChg>
        <pc:spChg chg="del">
          <ac:chgData name="Laia Hoyos de la Cuesta" userId="fa3018a9-ffb6-42e9-9c45-c2d76da15afd" providerId="ADAL" clId="{AC90BFC6-3FC8-45C6-9117-7FEDF5891179}" dt="2023-10-10T14:09:53.887" v="275" actId="478"/>
          <ac:spMkLst>
            <pc:docMk/>
            <pc:sldMk cId="1479380123" sldId="2147481558"/>
            <ac:spMk id="46" creationId="{AB3A6DB8-AC2C-7B14-8EF0-23AA84023DB0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47" creationId="{67EEDCBB-A0EE-419D-20ED-68CE37503ECF}"/>
          </ac:spMkLst>
        </pc:spChg>
        <pc:spChg chg="del">
          <ac:chgData name="Laia Hoyos de la Cuesta" userId="fa3018a9-ffb6-42e9-9c45-c2d76da15afd" providerId="ADAL" clId="{AC90BFC6-3FC8-45C6-9117-7FEDF5891179}" dt="2023-10-10T14:09:53.887" v="275" actId="478"/>
          <ac:spMkLst>
            <pc:docMk/>
            <pc:sldMk cId="1479380123" sldId="2147481558"/>
            <ac:spMk id="47" creationId="{9733E5E2-B956-488E-BC7D-C609D4214E1F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48" creationId="{35EBBC7E-016F-F897-2EDF-F575D0538AB7}"/>
          </ac:spMkLst>
        </pc:spChg>
        <pc:spChg chg="del">
          <ac:chgData name="Laia Hoyos de la Cuesta" userId="fa3018a9-ffb6-42e9-9c45-c2d76da15afd" providerId="ADAL" clId="{AC90BFC6-3FC8-45C6-9117-7FEDF5891179}" dt="2023-10-10T14:09:53.887" v="275" actId="478"/>
          <ac:spMkLst>
            <pc:docMk/>
            <pc:sldMk cId="1479380123" sldId="2147481558"/>
            <ac:spMk id="48" creationId="{6469330F-FF1A-00A3-29F6-CA0CE95E8FA5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49" creationId="{28389A46-3E59-35DE-BCFE-E953CA613200}"/>
          </ac:spMkLst>
        </pc:spChg>
        <pc:spChg chg="del">
          <ac:chgData name="Laia Hoyos de la Cuesta" userId="fa3018a9-ffb6-42e9-9c45-c2d76da15afd" providerId="ADAL" clId="{AC90BFC6-3FC8-45C6-9117-7FEDF5891179}" dt="2023-10-10T14:09:53.887" v="275" actId="478"/>
          <ac:spMkLst>
            <pc:docMk/>
            <pc:sldMk cId="1479380123" sldId="2147481558"/>
            <ac:spMk id="49" creationId="{9CC2468C-604E-B67A-4E6E-27BDB8ABC2A9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0" creationId="{4BC00D00-A2F0-C642-3CDF-5DBDA26E223C}"/>
          </ac:spMkLst>
        </pc:spChg>
        <pc:spChg chg="del">
          <ac:chgData name="Laia Hoyos de la Cuesta" userId="fa3018a9-ffb6-42e9-9c45-c2d76da15afd" providerId="ADAL" clId="{AC90BFC6-3FC8-45C6-9117-7FEDF5891179}" dt="2023-10-10T14:09:53.887" v="275" actId="478"/>
          <ac:spMkLst>
            <pc:docMk/>
            <pc:sldMk cId="1479380123" sldId="2147481558"/>
            <ac:spMk id="50" creationId="{7C44B47D-7088-9F26-110B-03B0C3509949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1" creationId="{A11152E2-8AF2-21A8-7E60-2303D662F4E5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2" creationId="{589598F1-99EF-4C94-5D6B-D9FEEB01C6B8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3" creationId="{11CB5B25-F8D8-66F7-0883-7CF48D57CB99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5" creationId="{50480C89-6C95-227C-9BA6-8238BADAAC96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6" creationId="{EFEC1CF3-94F6-7155-FB53-2A1412B56728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7" creationId="{C486AE45-4C5E-EE4B-DE8E-32B8366AC54F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8" creationId="{D176363C-1955-53DB-EFD6-3F6BCD446DE2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60" creationId="{165C50C4-8FB3-9EE9-0918-4DD58384C710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61" creationId="{967E3E42-A25D-6B0A-7D36-1BA58284BCCE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62" creationId="{65E009EE-4D88-59C9-F10A-6571D6B98D63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63" creationId="{BFF18247-C44B-5A3C-ED3E-9E047F25EA1B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12" creationId="{ACDEB4F2-2A87-A038-DEAE-591D545D3DC3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14" creationId="{E98C82A6-802E-4867-B812-8728C125CFA8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15" creationId="{15216A17-0FF0-0C80-2634-9CD5A4DD0B2F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16" creationId="{4837AFFD-AD53-1744-9761-383A164AFB26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17" creationId="{7F96F9C7-7DCE-ACFF-08EA-1C23CA839923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18" creationId="{27D0B83B-FC67-64F0-8D23-86F0DFF44462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21" creationId="{F765109B-A10A-F1B1-E0D9-B3D3CA24763E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22" creationId="{7543ECAA-BC49-109B-09E9-EBC3D9A4575A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23" creationId="{AD2EEFE3-515D-A5DC-0B0C-B7BEE698F535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24" creationId="{3ACE0E62-3BF3-E1FC-F731-1A7760EC1D7F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25" creationId="{A38655F7-0867-4A66-C2DF-7646C546DD4A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28" creationId="{D07F917B-5A86-8C1E-39F0-9C8B19600AB1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29" creationId="{CACF59F4-320E-4D77-BA8E-B9069F4E566A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33" creationId="{43CF4C14-180C-AFF6-9496-7D88E91CB676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34" creationId="{1DA05D1D-ABDF-136D-1B61-F4ECEBDE67BF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35" creationId="{C8218B78-5603-5A94-6DB3-F88D11452430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36" creationId="{B7710A81-6E87-56DD-A99E-C4B42865EB8F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37" creationId="{72E1257B-A279-EB0B-78FE-DC7F91911FB2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38" creationId="{07AAFE34-154F-9E87-FE7D-4438D2BC2664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39" creationId="{20078F8C-4328-4E7D-2505-3C1A1461CD17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40" creationId="{D57FD403-459B-D8C7-FBC2-D17DC7EED551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41" creationId="{1F639402-6118-FC62-DAB4-CCD9A698ADA7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42" creationId="{B97BAA0A-037A-B9F6-CDA0-1622BD15F76C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43" creationId="{710E580F-41B1-85A4-F854-D1677F7B0A6C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44" creationId="{5258C941-14E4-E10C-1C49-5B65FE865F4A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45" creationId="{FF764AC4-1B9A-8DBF-23B4-9A77C333F42E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46" creationId="{FC39D8A7-A2DB-0B01-B60E-BC4EBBE6DB5E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47" creationId="{CEC12BD1-6E8E-FA0C-D963-D94E98401E64}"/>
          </ac:spMkLst>
        </pc:spChg>
        <pc:spChg chg="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48" creationId="{102557EA-3B8A-7074-457D-D88B0ECB4359}"/>
          </ac:spMkLst>
        </pc:spChg>
        <pc:spChg chg="add del mod">
          <ac:chgData name="Laia Hoyos de la Cuesta" userId="fa3018a9-ffb6-42e9-9c45-c2d76da15afd" providerId="ADAL" clId="{AC90BFC6-3FC8-45C6-9117-7FEDF5891179}" dt="2023-10-11T07:09:57.746" v="3148" actId="478"/>
          <ac:spMkLst>
            <pc:docMk/>
            <pc:sldMk cId="1479380123" sldId="2147481558"/>
            <ac:spMk id="549" creationId="{6E73C449-3E65-5B7F-18DA-8D9BB30D512A}"/>
          </ac:spMkLst>
        </pc:spChg>
        <pc:spChg chg="add del mod">
          <ac:chgData name="Laia Hoyos de la Cuesta" userId="fa3018a9-ffb6-42e9-9c45-c2d76da15afd" providerId="ADAL" clId="{AC90BFC6-3FC8-45C6-9117-7FEDF5891179}" dt="2023-10-11T07:09:57.746" v="3148" actId="478"/>
          <ac:spMkLst>
            <pc:docMk/>
            <pc:sldMk cId="1479380123" sldId="2147481558"/>
            <ac:spMk id="550" creationId="{3AF3FAFE-27D7-C186-CF5C-DF41A00ACFBC}"/>
          </ac:spMkLst>
        </pc:spChg>
        <pc:spChg chg="add del mod">
          <ac:chgData name="Laia Hoyos de la Cuesta" userId="fa3018a9-ffb6-42e9-9c45-c2d76da15afd" providerId="ADAL" clId="{AC90BFC6-3FC8-45C6-9117-7FEDF5891179}" dt="2023-10-11T07:09:57.746" v="3148" actId="478"/>
          <ac:spMkLst>
            <pc:docMk/>
            <pc:sldMk cId="1479380123" sldId="2147481558"/>
            <ac:spMk id="551" creationId="{2D7F07B0-792C-2C04-6509-B5BABD4E6C3C}"/>
          </ac:spMkLst>
        </pc:spChg>
        <pc:spChg chg="add del mod">
          <ac:chgData name="Laia Hoyos de la Cuesta" userId="fa3018a9-ffb6-42e9-9c45-c2d76da15afd" providerId="ADAL" clId="{AC90BFC6-3FC8-45C6-9117-7FEDF5891179}" dt="2023-10-11T07:09:57.746" v="3148" actId="478"/>
          <ac:spMkLst>
            <pc:docMk/>
            <pc:sldMk cId="1479380123" sldId="2147481558"/>
            <ac:spMk id="552" creationId="{E68D5E13-5BFA-DB00-4494-CAF11A2CDAD8}"/>
          </ac:spMkLst>
        </pc:spChg>
        <pc:spChg chg="add mod">
          <ac:chgData name="Laia Hoyos de la Cuesta" userId="fa3018a9-ffb6-42e9-9c45-c2d76da15afd" providerId="ADAL" clId="{AC90BFC6-3FC8-45C6-9117-7FEDF5891179}" dt="2023-10-13T12:09:57.557" v="5686" actId="207"/>
          <ac:spMkLst>
            <pc:docMk/>
            <pc:sldMk cId="1479380123" sldId="2147481558"/>
            <ac:spMk id="553" creationId="{0FFE7AE4-BBB0-0729-C727-47E0201EA245}"/>
          </ac:spMkLst>
        </pc:spChg>
        <pc:spChg chg="add mod">
          <ac:chgData name="Laia Hoyos de la Cuesta" userId="fa3018a9-ffb6-42e9-9c45-c2d76da15afd" providerId="ADAL" clId="{AC90BFC6-3FC8-45C6-9117-7FEDF5891179}" dt="2023-10-10T14:10:05.157" v="276"/>
          <ac:spMkLst>
            <pc:docMk/>
            <pc:sldMk cId="1479380123" sldId="2147481558"/>
            <ac:spMk id="555" creationId="{DBAA577A-F758-16C9-68F1-6627C9F6912A}"/>
          </ac:spMkLst>
        </pc:spChg>
        <pc:spChg chg="add mod">
          <ac:chgData name="Laia Hoyos de la Cuesta" userId="fa3018a9-ffb6-42e9-9c45-c2d76da15afd" providerId="ADAL" clId="{AC90BFC6-3FC8-45C6-9117-7FEDF5891179}" dt="2023-10-11T11:54:00.730" v="4006" actId="20577"/>
          <ac:spMkLst>
            <pc:docMk/>
            <pc:sldMk cId="1479380123" sldId="2147481558"/>
            <ac:spMk id="556" creationId="{B1B89EA3-A1CA-14BC-9074-876942DC5257}"/>
          </ac:spMkLst>
        </pc:spChg>
        <pc:spChg chg="add mod">
          <ac:chgData name="Laia Hoyos de la Cuesta" userId="fa3018a9-ffb6-42e9-9c45-c2d76da15afd" providerId="ADAL" clId="{AC90BFC6-3FC8-45C6-9117-7FEDF5891179}" dt="2023-10-10T14:35:16.834" v="1394" actId="20577"/>
          <ac:spMkLst>
            <pc:docMk/>
            <pc:sldMk cId="1479380123" sldId="2147481558"/>
            <ac:spMk id="557" creationId="{4B8DA73B-67E3-4D05-EDAA-9F559128C1D7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59" creationId="{450B5CAC-7255-751C-07FB-0C6449392783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60" creationId="{52CEAA85-E66E-D4B1-15ED-44F0CA150F28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61" creationId="{112AA4C6-214D-C142-EDDA-43E4C1450128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62" creationId="{887335E7-BF15-FCEC-7EAE-A6C4C2C6B845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63" creationId="{6ABBE963-C27A-FD20-0DC9-A81C7755DE49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64" creationId="{570D1F47-2066-C52A-9DCF-2117545FBF37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65" creationId="{2F0F1985-5F2D-B429-05D4-58D799800AD7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66" creationId="{58D61ACE-F0C9-154B-0877-32BE116DA621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67" creationId="{5B71FD13-938D-5DEF-BD0F-F66667727294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68" creationId="{06511E5F-F24F-F48C-746A-959059A01E4F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69" creationId="{84F01F7A-88F0-E559-EFD3-E581B7970448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70" creationId="{A4C90A6E-6BC8-6D2A-CBC7-07967945541E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71" creationId="{2C7B7FFD-93E8-39BD-8E89-95FA9A29626E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72" creationId="{72DB0200-741F-2B41-8F02-7D23AEDBC530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73" creationId="{6B63D893-CF7E-0042-8BFD-F5242B19418B}"/>
          </ac:spMkLst>
        </pc:spChg>
        <pc:spChg chg="mod">
          <ac:chgData name="Laia Hoyos de la Cuesta" userId="fa3018a9-ffb6-42e9-9c45-c2d76da15afd" providerId="ADAL" clId="{AC90BFC6-3FC8-45C6-9117-7FEDF5891179}" dt="2023-10-11T07:10:00.979" v="3150"/>
          <ac:spMkLst>
            <pc:docMk/>
            <pc:sldMk cId="1479380123" sldId="2147481558"/>
            <ac:spMk id="574" creationId="{F44039A7-9E23-399D-F554-1BBB72CF384F}"/>
          </ac:spMkLst>
        </pc:spChg>
        <pc:spChg chg="add mod">
          <ac:chgData name="Laia Hoyos de la Cuesta" userId="fa3018a9-ffb6-42e9-9c45-c2d76da15afd" providerId="ADAL" clId="{AC90BFC6-3FC8-45C6-9117-7FEDF5891179}" dt="2023-10-17T12:51:24.419" v="7792" actId="14100"/>
          <ac:spMkLst>
            <pc:docMk/>
            <pc:sldMk cId="1479380123" sldId="2147481558"/>
            <ac:spMk id="575" creationId="{A7607A70-C580-9046-CC23-D1F5ECBDA9FB}"/>
          </ac:spMkLst>
        </pc:spChg>
        <pc:spChg chg="add mod">
          <ac:chgData name="Laia Hoyos de la Cuesta" userId="fa3018a9-ffb6-42e9-9c45-c2d76da15afd" providerId="ADAL" clId="{AC90BFC6-3FC8-45C6-9117-7FEDF5891179}" dt="2023-10-11T07:10:04.714" v="3151" actId="1076"/>
          <ac:spMkLst>
            <pc:docMk/>
            <pc:sldMk cId="1479380123" sldId="2147481558"/>
            <ac:spMk id="640" creationId="{C65A4D6C-AF2C-6656-9EC2-ADFCD3D3D864}"/>
          </ac:spMkLst>
        </pc:spChg>
        <pc:spChg chg="add mod">
          <ac:chgData name="Laia Hoyos de la Cuesta" userId="fa3018a9-ffb6-42e9-9c45-c2d76da15afd" providerId="ADAL" clId="{AC90BFC6-3FC8-45C6-9117-7FEDF5891179}" dt="2023-10-11T07:10:04.714" v="3151" actId="1076"/>
          <ac:spMkLst>
            <pc:docMk/>
            <pc:sldMk cId="1479380123" sldId="2147481558"/>
            <ac:spMk id="641" creationId="{D63DC68B-0D93-969F-0625-67E2B0EB0F97}"/>
          </ac:spMkLst>
        </pc:spChg>
        <pc:spChg chg="add mod">
          <ac:chgData name="Laia Hoyos de la Cuesta" userId="fa3018a9-ffb6-42e9-9c45-c2d76da15afd" providerId="ADAL" clId="{AC90BFC6-3FC8-45C6-9117-7FEDF5891179}" dt="2023-10-11T07:10:04.714" v="3151" actId="1076"/>
          <ac:spMkLst>
            <pc:docMk/>
            <pc:sldMk cId="1479380123" sldId="2147481558"/>
            <ac:spMk id="642" creationId="{4B5EECBD-2FB5-1BF8-A03D-FA13C303B98F}"/>
          </ac:spMkLst>
        </pc:spChg>
        <pc:spChg chg="add mod">
          <ac:chgData name="Laia Hoyos de la Cuesta" userId="fa3018a9-ffb6-42e9-9c45-c2d76da15afd" providerId="ADAL" clId="{AC90BFC6-3FC8-45C6-9117-7FEDF5891179}" dt="2023-10-11T07:10:04.714" v="3151" actId="1076"/>
          <ac:spMkLst>
            <pc:docMk/>
            <pc:sldMk cId="1479380123" sldId="2147481558"/>
            <ac:spMk id="643" creationId="{7ED598AC-D317-B69E-DFBA-B5E4A301C7BD}"/>
          </ac:spMkLst>
        </pc:spChg>
        <pc:spChg chg="add mod">
          <ac:chgData name="Laia Hoyos de la Cuesta" userId="fa3018a9-ffb6-42e9-9c45-c2d76da15afd" providerId="ADAL" clId="{AC90BFC6-3FC8-45C6-9117-7FEDF5891179}" dt="2023-10-11T07:10:04.714" v="3151" actId="1076"/>
          <ac:spMkLst>
            <pc:docMk/>
            <pc:sldMk cId="1479380123" sldId="2147481558"/>
            <ac:spMk id="644" creationId="{DABA02B0-D011-799C-8B18-BD0E9CD5FD80}"/>
          </ac:spMkLst>
        </pc:spChg>
        <pc:spChg chg="add mod">
          <ac:chgData name="Laia Hoyos de la Cuesta" userId="fa3018a9-ffb6-42e9-9c45-c2d76da15afd" providerId="ADAL" clId="{AC90BFC6-3FC8-45C6-9117-7FEDF5891179}" dt="2023-10-11T07:10:04.714" v="3151" actId="1076"/>
          <ac:spMkLst>
            <pc:docMk/>
            <pc:sldMk cId="1479380123" sldId="2147481558"/>
            <ac:spMk id="645" creationId="{864F50E8-1564-47A3-2237-AF1CBAEDB4B3}"/>
          </ac:spMkLst>
        </pc:spChg>
        <pc:spChg chg="add mod">
          <ac:chgData name="Laia Hoyos de la Cuesta" userId="fa3018a9-ffb6-42e9-9c45-c2d76da15afd" providerId="ADAL" clId="{AC90BFC6-3FC8-45C6-9117-7FEDF5891179}" dt="2023-10-11T07:10:04.714" v="3151" actId="1076"/>
          <ac:spMkLst>
            <pc:docMk/>
            <pc:sldMk cId="1479380123" sldId="2147481558"/>
            <ac:spMk id="646" creationId="{3479186D-A828-7132-0DCE-89484FC5C145}"/>
          </ac:spMkLst>
        </pc:spChg>
        <pc:spChg chg="add mod">
          <ac:chgData name="Laia Hoyos de la Cuesta" userId="fa3018a9-ffb6-42e9-9c45-c2d76da15afd" providerId="ADAL" clId="{AC90BFC6-3FC8-45C6-9117-7FEDF5891179}" dt="2023-10-11T07:10:04.714" v="3151" actId="1076"/>
          <ac:spMkLst>
            <pc:docMk/>
            <pc:sldMk cId="1479380123" sldId="2147481558"/>
            <ac:spMk id="647" creationId="{576015CF-2234-8B59-96D1-6EDF09C12D54}"/>
          </ac:spMkLst>
        </pc:spChg>
        <pc:spChg chg="add mod">
          <ac:chgData name="Laia Hoyos de la Cuesta" userId="fa3018a9-ffb6-42e9-9c45-c2d76da15afd" providerId="ADAL" clId="{AC90BFC6-3FC8-45C6-9117-7FEDF5891179}" dt="2023-10-11T07:10:04.714" v="3151" actId="1076"/>
          <ac:spMkLst>
            <pc:docMk/>
            <pc:sldMk cId="1479380123" sldId="2147481558"/>
            <ac:spMk id="648" creationId="{1D5ABAE6-5B39-3AFA-336E-8C55E67CF5F0}"/>
          </ac:spMkLst>
        </pc:spChg>
        <pc:spChg chg="del mod">
          <ac:chgData name="Laia Hoyos de la Cuesta" userId="fa3018a9-ffb6-42e9-9c45-c2d76da15afd" providerId="ADAL" clId="{AC90BFC6-3FC8-45C6-9117-7FEDF5891179}" dt="2023-10-10T14:35:09.596" v="1360" actId="478"/>
          <ac:spMkLst>
            <pc:docMk/>
            <pc:sldMk cId="1479380123" sldId="2147481558"/>
            <ac:spMk id="673" creationId="{74357461-401B-6D6D-7ABD-C7271E5BF866}"/>
          </ac:spMkLst>
        </pc:spChg>
        <pc:spChg chg="mod">
          <ac:chgData name="Laia Hoyos de la Cuesta" userId="fa3018a9-ffb6-42e9-9c45-c2d76da15afd" providerId="ADAL" clId="{AC90BFC6-3FC8-45C6-9117-7FEDF5891179}" dt="2023-10-11T11:53:58.831" v="4005" actId="20577"/>
          <ac:spMkLst>
            <pc:docMk/>
            <pc:sldMk cId="1479380123" sldId="2147481558"/>
            <ac:spMk id="674" creationId="{8C1BD731-62F4-FD5C-BDCA-E7F1C8C95A69}"/>
          </ac:spMkLst>
        </pc:spChg>
        <pc:spChg chg="del">
          <ac:chgData name="Laia Hoyos de la Cuesta" userId="fa3018a9-ffb6-42e9-9c45-c2d76da15afd" providerId="ADAL" clId="{AC90BFC6-3FC8-45C6-9117-7FEDF5891179}" dt="2023-10-10T14:35:09.596" v="1360" actId="478"/>
          <ac:spMkLst>
            <pc:docMk/>
            <pc:sldMk cId="1479380123" sldId="2147481558"/>
            <ac:spMk id="675" creationId="{39844672-B73A-93CF-024E-5E61FC0038C8}"/>
          </ac:spMkLst>
        </pc:spChg>
        <pc:grpChg chg="add del mod">
          <ac:chgData name="Laia Hoyos de la Cuesta" userId="fa3018a9-ffb6-42e9-9c45-c2d76da15afd" providerId="ADAL" clId="{AC90BFC6-3FC8-45C6-9117-7FEDF5891179}" dt="2023-10-11T07:09:57.746" v="3148" actId="478"/>
          <ac:grpSpMkLst>
            <pc:docMk/>
            <pc:sldMk cId="1479380123" sldId="2147481558"/>
            <ac:grpSpMk id="10" creationId="{1033C746-ED04-3AD7-F0A8-CD22593149A9}"/>
          </ac:grpSpMkLst>
        </pc:grpChg>
        <pc:grpChg chg="add del mod">
          <ac:chgData name="Laia Hoyos de la Cuesta" userId="fa3018a9-ffb6-42e9-9c45-c2d76da15afd" providerId="ADAL" clId="{AC90BFC6-3FC8-45C6-9117-7FEDF5891179}" dt="2023-10-11T07:09:57.746" v="3148" actId="478"/>
          <ac:grpSpMkLst>
            <pc:docMk/>
            <pc:sldMk cId="1479380123" sldId="2147481558"/>
            <ac:grpSpMk id="20" creationId="{E41F3326-3AEA-1E56-B3F0-56CF2EF6AD19}"/>
          </ac:grpSpMkLst>
        </pc:grpChg>
        <pc:grpChg chg="add del mod">
          <ac:chgData name="Laia Hoyos de la Cuesta" userId="fa3018a9-ffb6-42e9-9c45-c2d76da15afd" providerId="ADAL" clId="{AC90BFC6-3FC8-45C6-9117-7FEDF5891179}" dt="2023-10-11T07:09:57.746" v="3148" actId="478"/>
          <ac:grpSpMkLst>
            <pc:docMk/>
            <pc:sldMk cId="1479380123" sldId="2147481558"/>
            <ac:grpSpMk id="26" creationId="{69C0C324-3F84-76EC-6250-A8FE2EC80704}"/>
          </ac:grpSpMkLst>
        </pc:grpChg>
        <pc:grpChg chg="add del mod">
          <ac:chgData name="Laia Hoyos de la Cuesta" userId="fa3018a9-ffb6-42e9-9c45-c2d76da15afd" providerId="ADAL" clId="{AC90BFC6-3FC8-45C6-9117-7FEDF5891179}" dt="2023-10-11T07:10:00.759" v="3149" actId="478"/>
          <ac:grpSpMkLst>
            <pc:docMk/>
            <pc:sldMk cId="1479380123" sldId="2147481558"/>
            <ac:grpSpMk id="32" creationId="{D9512EB5-84D7-79E5-BD44-AFF4A69A20BB}"/>
          </ac:grpSpMkLst>
        </pc:grpChg>
        <pc:grpChg chg="mod">
          <ac:chgData name="Laia Hoyos de la Cuesta" userId="fa3018a9-ffb6-42e9-9c45-c2d76da15afd" providerId="ADAL" clId="{AC90BFC6-3FC8-45C6-9117-7FEDF5891179}" dt="2023-10-10T14:10:05.157" v="276"/>
          <ac:grpSpMkLst>
            <pc:docMk/>
            <pc:sldMk cId="1479380123" sldId="2147481558"/>
            <ac:grpSpMk id="38" creationId="{605B7D85-0373-625A-6009-DB3F6D671858}"/>
          </ac:grpSpMkLst>
        </pc:grpChg>
        <pc:grpChg chg="mod">
          <ac:chgData name="Laia Hoyos de la Cuesta" userId="fa3018a9-ffb6-42e9-9c45-c2d76da15afd" providerId="ADAL" clId="{AC90BFC6-3FC8-45C6-9117-7FEDF5891179}" dt="2023-10-10T14:10:05.157" v="276"/>
          <ac:grpSpMkLst>
            <pc:docMk/>
            <pc:sldMk cId="1479380123" sldId="2147481558"/>
            <ac:grpSpMk id="39" creationId="{A9F98420-6068-557C-8021-2E5A5F099318}"/>
          </ac:grpSpMkLst>
        </pc:grpChg>
        <pc:grpChg chg="add mod">
          <ac:chgData name="Laia Hoyos de la Cuesta" userId="fa3018a9-ffb6-42e9-9c45-c2d76da15afd" providerId="ADAL" clId="{AC90BFC6-3FC8-45C6-9117-7FEDF5891179}" dt="2023-10-11T07:10:04.714" v="3151" actId="1076"/>
          <ac:grpSpMkLst>
            <pc:docMk/>
            <pc:sldMk cId="1479380123" sldId="2147481558"/>
            <ac:grpSpMk id="44" creationId="{0064A92B-FC65-9332-F2AA-6B14828373F7}"/>
          </ac:grpSpMkLst>
        </pc:grpChg>
        <pc:grpChg chg="del">
          <ac:chgData name="Laia Hoyos de la Cuesta" userId="fa3018a9-ffb6-42e9-9c45-c2d76da15afd" providerId="ADAL" clId="{AC90BFC6-3FC8-45C6-9117-7FEDF5891179}" dt="2023-10-10T14:09:53.887" v="275" actId="478"/>
          <ac:grpSpMkLst>
            <pc:docMk/>
            <pc:sldMk cId="1479380123" sldId="2147481558"/>
            <ac:grpSpMk id="51" creationId="{FA36C198-76E2-EE5E-5E28-7866ED32BD1F}"/>
          </ac:grpSpMkLst>
        </pc:grpChg>
        <pc:grpChg chg="add mod">
          <ac:chgData name="Laia Hoyos de la Cuesta" userId="fa3018a9-ffb6-42e9-9c45-c2d76da15afd" providerId="ADAL" clId="{AC90BFC6-3FC8-45C6-9117-7FEDF5891179}" dt="2023-10-11T07:10:04.714" v="3151" actId="1076"/>
          <ac:grpSpMkLst>
            <pc:docMk/>
            <pc:sldMk cId="1479380123" sldId="2147481558"/>
            <ac:grpSpMk id="54" creationId="{A02388A0-D021-9729-968C-54BB6AF68A20}"/>
          </ac:grpSpMkLst>
        </pc:grpChg>
        <pc:grpChg chg="add mod">
          <ac:chgData name="Laia Hoyos de la Cuesta" userId="fa3018a9-ffb6-42e9-9c45-c2d76da15afd" providerId="ADAL" clId="{AC90BFC6-3FC8-45C6-9117-7FEDF5891179}" dt="2023-10-11T07:10:04.714" v="3151" actId="1076"/>
          <ac:grpSpMkLst>
            <pc:docMk/>
            <pc:sldMk cId="1479380123" sldId="2147481558"/>
            <ac:grpSpMk id="59" creationId="{E98218E7-8042-C088-5995-3CE8CAC4EE34}"/>
          </ac:grpSpMkLst>
        </pc:grpChg>
        <pc:grpChg chg="del">
          <ac:chgData name="Laia Hoyos de la Cuesta" userId="fa3018a9-ffb6-42e9-9c45-c2d76da15afd" providerId="ADAL" clId="{AC90BFC6-3FC8-45C6-9117-7FEDF5891179}" dt="2023-10-10T14:09:53.887" v="275" actId="478"/>
          <ac:grpSpMkLst>
            <pc:docMk/>
            <pc:sldMk cId="1479380123" sldId="2147481558"/>
            <ac:grpSpMk id="61" creationId="{56154CBE-E767-290C-1089-182650018C93}"/>
          </ac:grpSpMkLst>
        </pc:grpChg>
        <pc:grpChg chg="add mod">
          <ac:chgData name="Laia Hoyos de la Cuesta" userId="fa3018a9-ffb6-42e9-9c45-c2d76da15afd" providerId="ADAL" clId="{AC90BFC6-3FC8-45C6-9117-7FEDF5891179}" dt="2023-10-11T07:10:04.714" v="3151" actId="1076"/>
          <ac:grpSpMkLst>
            <pc:docMk/>
            <pc:sldMk cId="1479380123" sldId="2147481558"/>
            <ac:grpSpMk id="513" creationId="{BD3ACE46-97F6-408F-6E2D-47ABC3BBF93C}"/>
          </ac:grpSpMkLst>
        </pc:grpChg>
        <pc:grpChg chg="mod">
          <ac:chgData name="Laia Hoyos de la Cuesta" userId="fa3018a9-ffb6-42e9-9c45-c2d76da15afd" providerId="ADAL" clId="{AC90BFC6-3FC8-45C6-9117-7FEDF5891179}" dt="2023-10-11T07:10:00.979" v="3150"/>
          <ac:grpSpMkLst>
            <pc:docMk/>
            <pc:sldMk cId="1479380123" sldId="2147481558"/>
            <ac:grpSpMk id="519" creationId="{20CE59BA-25BE-2DFD-7B14-A98B692B0D3B}"/>
          </ac:grpSpMkLst>
        </pc:grpChg>
        <pc:grpChg chg="mod">
          <ac:chgData name="Laia Hoyos de la Cuesta" userId="fa3018a9-ffb6-42e9-9c45-c2d76da15afd" providerId="ADAL" clId="{AC90BFC6-3FC8-45C6-9117-7FEDF5891179}" dt="2023-10-11T07:10:00.979" v="3150"/>
          <ac:grpSpMkLst>
            <pc:docMk/>
            <pc:sldMk cId="1479380123" sldId="2147481558"/>
            <ac:grpSpMk id="520" creationId="{9AF085EE-173A-AD8C-968C-0EFBFB0AAFB8}"/>
          </ac:grpSpMkLst>
        </pc:grpChg>
        <pc:grpChg chg="add mod">
          <ac:chgData name="Laia Hoyos de la Cuesta" userId="fa3018a9-ffb6-42e9-9c45-c2d76da15afd" providerId="ADAL" clId="{AC90BFC6-3FC8-45C6-9117-7FEDF5891179}" dt="2023-10-11T07:10:04.714" v="3151" actId="1076"/>
          <ac:grpSpMkLst>
            <pc:docMk/>
            <pc:sldMk cId="1479380123" sldId="2147481558"/>
            <ac:grpSpMk id="526" creationId="{A3E88EB7-D9C1-F042-D970-A65BB5808212}"/>
          </ac:grpSpMkLst>
        </pc:grpChg>
        <pc:grpChg chg="mod">
          <ac:chgData name="Laia Hoyos de la Cuesta" userId="fa3018a9-ffb6-42e9-9c45-c2d76da15afd" providerId="ADAL" clId="{AC90BFC6-3FC8-45C6-9117-7FEDF5891179}" dt="2023-10-11T07:10:00.979" v="3150"/>
          <ac:grpSpMkLst>
            <pc:docMk/>
            <pc:sldMk cId="1479380123" sldId="2147481558"/>
            <ac:grpSpMk id="527" creationId="{1430DD99-621C-B08B-EEF4-E4BD23EB6D93}"/>
          </ac:grpSpMkLst>
        </pc:grpChg>
        <pc:grpChg chg="add del mod">
          <ac:chgData name="Laia Hoyos de la Cuesta" userId="fa3018a9-ffb6-42e9-9c45-c2d76da15afd" providerId="ADAL" clId="{AC90BFC6-3FC8-45C6-9117-7FEDF5891179}" dt="2023-10-11T07:10:00.759" v="3149" actId="478"/>
          <ac:grpSpMkLst>
            <pc:docMk/>
            <pc:sldMk cId="1479380123" sldId="2147481558"/>
            <ac:grpSpMk id="530" creationId="{3C448F7F-AD0D-15EB-E40D-6FB9B5119FEC}"/>
          </ac:grpSpMkLst>
        </pc:grpChg>
        <pc:grpChg chg="mod">
          <ac:chgData name="Laia Hoyos de la Cuesta" userId="fa3018a9-ffb6-42e9-9c45-c2d76da15afd" providerId="ADAL" clId="{AC90BFC6-3FC8-45C6-9117-7FEDF5891179}" dt="2023-10-10T14:10:05.157" v="276"/>
          <ac:grpSpMkLst>
            <pc:docMk/>
            <pc:sldMk cId="1479380123" sldId="2147481558"/>
            <ac:grpSpMk id="531" creationId="{6B27EAC0-6F23-C3CC-31B9-376D80A14BB7}"/>
          </ac:grpSpMkLst>
        </pc:grpChg>
        <pc:grpChg chg="mod">
          <ac:chgData name="Laia Hoyos de la Cuesta" userId="fa3018a9-ffb6-42e9-9c45-c2d76da15afd" providerId="ADAL" clId="{AC90BFC6-3FC8-45C6-9117-7FEDF5891179}" dt="2023-10-10T14:10:05.157" v="276"/>
          <ac:grpSpMkLst>
            <pc:docMk/>
            <pc:sldMk cId="1479380123" sldId="2147481558"/>
            <ac:grpSpMk id="532" creationId="{90A3822A-C190-5C58-ACCD-9EF20B9FE32D}"/>
          </ac:grpSpMkLst>
        </pc:grpChg>
        <pc:grpChg chg="mod">
          <ac:chgData name="Laia Hoyos de la Cuesta" userId="fa3018a9-ffb6-42e9-9c45-c2d76da15afd" providerId="ADAL" clId="{AC90BFC6-3FC8-45C6-9117-7FEDF5891179}" dt="2023-10-11T07:10:00.979" v="3150"/>
          <ac:grpSpMkLst>
            <pc:docMk/>
            <pc:sldMk cId="1479380123" sldId="2147481558"/>
            <ac:grpSpMk id="558" creationId="{976C122A-68E7-A679-0813-FE8995878706}"/>
          </ac:grpSpMkLst>
        </pc:grpChg>
        <pc:picChg chg="add mod">
          <ac:chgData name="Laia Hoyos de la Cuesta" userId="fa3018a9-ffb6-42e9-9c45-c2d76da15afd" providerId="ADAL" clId="{AC90BFC6-3FC8-45C6-9117-7FEDF5891179}" dt="2023-10-10T14:10:05.157" v="276"/>
          <ac:picMkLst>
            <pc:docMk/>
            <pc:sldMk cId="1479380123" sldId="2147481558"/>
            <ac:picMk id="554" creationId="{80E81500-ADB6-48BF-4B6E-75D1FC3F0FFC}"/>
          </ac:picMkLst>
        </pc:picChg>
        <pc:cxnChg chg="del">
          <ac:chgData name="Laia Hoyos de la Cuesta" userId="fa3018a9-ffb6-42e9-9c45-c2d76da15afd" providerId="ADAL" clId="{AC90BFC6-3FC8-45C6-9117-7FEDF5891179}" dt="2023-10-10T14:09:53.887" v="275" actId="478"/>
          <ac:cxnSpMkLst>
            <pc:docMk/>
            <pc:sldMk cId="1479380123" sldId="2147481558"/>
            <ac:cxnSpMk id="526" creationId="{6E9F14E4-B494-4893-46D0-AE2F53E67533}"/>
          </ac:cxnSpMkLst>
        </pc:cxnChg>
        <pc:cxnChg chg="del">
          <ac:chgData name="Laia Hoyos de la Cuesta" userId="fa3018a9-ffb6-42e9-9c45-c2d76da15afd" providerId="ADAL" clId="{AC90BFC6-3FC8-45C6-9117-7FEDF5891179}" dt="2023-10-10T14:09:53.887" v="275" actId="478"/>
          <ac:cxnSpMkLst>
            <pc:docMk/>
            <pc:sldMk cId="1479380123" sldId="2147481558"/>
            <ac:cxnSpMk id="527" creationId="{267B941A-4CB0-1BC1-5ECA-0BCC3D08ABDF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aia Hoyos de la Cuesta" userId="fa3018a9-ffb6-42e9-9c45-c2d76da15afd" providerId="ADAL" clId="{AC90BFC6-3FC8-45C6-9117-7FEDF5891179}" dt="2023-10-17T06:57:18.864" v="7392"/>
              <pc2:cmMkLst xmlns:pc2="http://schemas.microsoft.com/office/powerpoint/2019/9/main/command">
                <pc:docMk/>
                <pc:sldMk cId="1479380123" sldId="2147481558"/>
                <pc2:cmMk id="{4C6DCA65-42FB-4DDF-95C5-616F763D081F}"/>
              </pc2:cmMkLst>
            </pc226:cmChg>
          </p:ext>
        </pc:extLst>
      </pc:sldChg>
      <pc:sldChg chg="modSp add mod ord">
        <pc:chgData name="Laia Hoyos de la Cuesta" userId="fa3018a9-ffb6-42e9-9c45-c2d76da15afd" providerId="ADAL" clId="{AC90BFC6-3FC8-45C6-9117-7FEDF5891179}" dt="2023-10-11T13:54:24.332" v="4743" actId="20577"/>
        <pc:sldMkLst>
          <pc:docMk/>
          <pc:sldMk cId="3227973634" sldId="2147481559"/>
        </pc:sldMkLst>
        <pc:spChg chg="mod">
          <ac:chgData name="Laia Hoyos de la Cuesta" userId="fa3018a9-ffb6-42e9-9c45-c2d76da15afd" providerId="ADAL" clId="{AC90BFC6-3FC8-45C6-9117-7FEDF5891179}" dt="2023-10-11T12:00:35.279" v="4200" actId="20577"/>
          <ac:spMkLst>
            <pc:docMk/>
            <pc:sldMk cId="3227973634" sldId="2147481559"/>
            <ac:spMk id="2" creationId="{2AE1E82B-3BE8-537E-82D3-18C9C908C777}"/>
          </ac:spMkLst>
        </pc:spChg>
        <pc:spChg chg="mod">
          <ac:chgData name="Laia Hoyos de la Cuesta" userId="fa3018a9-ffb6-42e9-9c45-c2d76da15afd" providerId="ADAL" clId="{AC90BFC6-3FC8-45C6-9117-7FEDF5891179}" dt="2023-10-11T13:54:24.332" v="4743" actId="20577"/>
          <ac:spMkLst>
            <pc:docMk/>
            <pc:sldMk cId="3227973634" sldId="2147481559"/>
            <ac:spMk id="10" creationId="{058C7315-2C63-17F1-7EFB-5321010F7165}"/>
          </ac:spMkLst>
        </pc:spChg>
      </pc:sldChg>
      <pc:sldChg chg="modSp add del mod ord">
        <pc:chgData name="Laia Hoyos de la Cuesta" userId="fa3018a9-ffb6-42e9-9c45-c2d76da15afd" providerId="ADAL" clId="{AC90BFC6-3FC8-45C6-9117-7FEDF5891179}" dt="2023-10-11T11:58:28.549" v="4112" actId="47"/>
        <pc:sldMkLst>
          <pc:docMk/>
          <pc:sldMk cId="3070306774" sldId="2147481560"/>
        </pc:sldMkLst>
        <pc:spChg chg="mod">
          <ac:chgData name="Laia Hoyos de la Cuesta" userId="fa3018a9-ffb6-42e9-9c45-c2d76da15afd" providerId="ADAL" clId="{AC90BFC6-3FC8-45C6-9117-7FEDF5891179}" dt="2023-10-11T07:18:03.954" v="3328" actId="20577"/>
          <ac:spMkLst>
            <pc:docMk/>
            <pc:sldMk cId="3070306774" sldId="2147481560"/>
            <ac:spMk id="2" creationId="{2AE1E82B-3BE8-537E-82D3-18C9C908C777}"/>
          </ac:spMkLst>
        </pc:spChg>
        <pc:spChg chg="mod">
          <ac:chgData name="Laia Hoyos de la Cuesta" userId="fa3018a9-ffb6-42e9-9c45-c2d76da15afd" providerId="ADAL" clId="{AC90BFC6-3FC8-45C6-9117-7FEDF5891179}" dt="2023-10-10T14:13:56.018" v="415" actId="20577"/>
          <ac:spMkLst>
            <pc:docMk/>
            <pc:sldMk cId="3070306774" sldId="2147481560"/>
            <ac:spMk id="10" creationId="{058C7315-2C63-17F1-7EFB-5321010F7165}"/>
          </ac:spMkLst>
        </pc:spChg>
      </pc:sldChg>
      <pc:sldChg chg="modSp add del mod ord">
        <pc:chgData name="Laia Hoyos de la Cuesta" userId="fa3018a9-ffb6-42e9-9c45-c2d76da15afd" providerId="ADAL" clId="{AC90BFC6-3FC8-45C6-9117-7FEDF5891179}" dt="2023-10-11T11:59:16.132" v="4162" actId="47"/>
        <pc:sldMkLst>
          <pc:docMk/>
          <pc:sldMk cId="1501631325" sldId="2147481561"/>
        </pc:sldMkLst>
        <pc:spChg chg="mod">
          <ac:chgData name="Laia Hoyos de la Cuesta" userId="fa3018a9-ffb6-42e9-9c45-c2d76da15afd" providerId="ADAL" clId="{AC90BFC6-3FC8-45C6-9117-7FEDF5891179}" dt="2023-10-11T07:18:25.392" v="3335" actId="20577"/>
          <ac:spMkLst>
            <pc:docMk/>
            <pc:sldMk cId="1501631325" sldId="2147481561"/>
            <ac:spMk id="2" creationId="{2AE1E82B-3BE8-537E-82D3-18C9C908C777}"/>
          </ac:spMkLst>
        </pc:spChg>
        <pc:spChg chg="mod">
          <ac:chgData name="Laia Hoyos de la Cuesta" userId="fa3018a9-ffb6-42e9-9c45-c2d76da15afd" providerId="ADAL" clId="{AC90BFC6-3FC8-45C6-9117-7FEDF5891179}" dt="2023-10-10T14:14:57.840" v="453" actId="20577"/>
          <ac:spMkLst>
            <pc:docMk/>
            <pc:sldMk cId="1501631325" sldId="2147481561"/>
            <ac:spMk id="10" creationId="{058C7315-2C63-17F1-7EFB-5321010F7165}"/>
          </ac:spMkLst>
        </pc:spChg>
      </pc:sldChg>
      <pc:sldChg chg="modSp add del mod ord">
        <pc:chgData name="Laia Hoyos de la Cuesta" userId="fa3018a9-ffb6-42e9-9c45-c2d76da15afd" providerId="ADAL" clId="{AC90BFC6-3FC8-45C6-9117-7FEDF5891179}" dt="2023-10-11T11:58:53.522" v="4157" actId="47"/>
        <pc:sldMkLst>
          <pc:docMk/>
          <pc:sldMk cId="1996102972" sldId="2147481562"/>
        </pc:sldMkLst>
        <pc:spChg chg="mod">
          <ac:chgData name="Laia Hoyos de la Cuesta" userId="fa3018a9-ffb6-42e9-9c45-c2d76da15afd" providerId="ADAL" clId="{AC90BFC6-3FC8-45C6-9117-7FEDF5891179}" dt="2023-10-11T07:18:13.470" v="3331" actId="20577"/>
          <ac:spMkLst>
            <pc:docMk/>
            <pc:sldMk cId="1996102972" sldId="2147481562"/>
            <ac:spMk id="2" creationId="{2AE1E82B-3BE8-537E-82D3-18C9C908C777}"/>
          </ac:spMkLst>
        </pc:spChg>
        <pc:spChg chg="mod">
          <ac:chgData name="Laia Hoyos de la Cuesta" userId="fa3018a9-ffb6-42e9-9c45-c2d76da15afd" providerId="ADAL" clId="{AC90BFC6-3FC8-45C6-9117-7FEDF5891179}" dt="2023-10-10T14:15:56.620" v="479" actId="20577"/>
          <ac:spMkLst>
            <pc:docMk/>
            <pc:sldMk cId="1996102972" sldId="2147481562"/>
            <ac:spMk id="10" creationId="{058C7315-2C63-17F1-7EFB-5321010F7165}"/>
          </ac:spMkLst>
        </pc:spChg>
      </pc:sldChg>
      <pc:sldChg chg="modSp add del mod ord">
        <pc:chgData name="Laia Hoyos de la Cuesta" userId="fa3018a9-ffb6-42e9-9c45-c2d76da15afd" providerId="ADAL" clId="{AC90BFC6-3FC8-45C6-9117-7FEDF5891179}" dt="2023-10-11T07:13:18.314" v="3201" actId="47"/>
        <pc:sldMkLst>
          <pc:docMk/>
          <pc:sldMk cId="1772618447" sldId="2147481563"/>
        </pc:sldMkLst>
        <pc:spChg chg="mod">
          <ac:chgData name="Laia Hoyos de la Cuesta" userId="fa3018a9-ffb6-42e9-9c45-c2d76da15afd" providerId="ADAL" clId="{AC90BFC6-3FC8-45C6-9117-7FEDF5891179}" dt="2023-10-11T06:46:04.590" v="2686" actId="20577"/>
          <ac:spMkLst>
            <pc:docMk/>
            <pc:sldMk cId="1772618447" sldId="2147481563"/>
            <ac:spMk id="2" creationId="{2AE1E82B-3BE8-537E-82D3-18C9C908C777}"/>
          </ac:spMkLst>
        </pc:spChg>
        <pc:spChg chg="mod">
          <ac:chgData name="Laia Hoyos de la Cuesta" userId="fa3018a9-ffb6-42e9-9c45-c2d76da15afd" providerId="ADAL" clId="{AC90BFC6-3FC8-45C6-9117-7FEDF5891179}" dt="2023-10-10T14:16:25.412" v="525" actId="20577"/>
          <ac:spMkLst>
            <pc:docMk/>
            <pc:sldMk cId="1772618447" sldId="2147481563"/>
            <ac:spMk id="10" creationId="{058C7315-2C63-17F1-7EFB-5321010F7165}"/>
          </ac:spMkLst>
        </pc:spChg>
      </pc:sldChg>
      <pc:sldChg chg="addSp delSp modSp add mod ord">
        <pc:chgData name="Laia Hoyos de la Cuesta" userId="fa3018a9-ffb6-42e9-9c45-c2d76da15afd" providerId="ADAL" clId="{AC90BFC6-3FC8-45C6-9117-7FEDF5891179}" dt="2023-10-19T07:10:43.853" v="8061" actId="20577"/>
        <pc:sldMkLst>
          <pc:docMk/>
          <pc:sldMk cId="1604554390" sldId="2147481564"/>
        </pc:sldMkLst>
        <pc:spChg chg="add del mod">
          <ac:chgData name="Laia Hoyos de la Cuesta" userId="fa3018a9-ffb6-42e9-9c45-c2d76da15afd" providerId="ADAL" clId="{AC90BFC6-3FC8-45C6-9117-7FEDF5891179}" dt="2023-10-10T14:18:36.167" v="621"/>
          <ac:spMkLst>
            <pc:docMk/>
            <pc:sldMk cId="1604554390" sldId="2147481564"/>
            <ac:spMk id="2" creationId="{73BEBD91-CFE8-CB4F-5849-BF6E37157BC6}"/>
          </ac:spMkLst>
        </pc:spChg>
        <pc:spChg chg="mod">
          <ac:chgData name="Laia Hoyos de la Cuesta" userId="fa3018a9-ffb6-42e9-9c45-c2d76da15afd" providerId="ADAL" clId="{AC90BFC6-3FC8-45C6-9117-7FEDF5891179}" dt="2023-10-11T11:59:18.282" v="4163"/>
          <ac:spMkLst>
            <pc:docMk/>
            <pc:sldMk cId="1604554390" sldId="2147481564"/>
            <ac:spMk id="6" creationId="{07792947-4D11-69A6-D325-5BBAE2FDB66B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10" creationId="{DDF88EFD-19AF-16EB-CE45-B5F1326A728C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11" creationId="{62F9615C-C99F-A148-DE03-696DB7DD693E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12" creationId="{86AA8152-867F-22BC-438C-CD3A59C8D8C4}"/>
          </ac:spMkLst>
        </pc:spChg>
        <pc:spChg chg="mod">
          <ac:chgData name="Laia Hoyos de la Cuesta" userId="fa3018a9-ffb6-42e9-9c45-c2d76da15afd" providerId="ADAL" clId="{AC90BFC6-3FC8-45C6-9117-7FEDF5891179}" dt="2023-10-19T07:10:43.853" v="8061" actId="20577"/>
          <ac:spMkLst>
            <pc:docMk/>
            <pc:sldMk cId="1604554390" sldId="2147481564"/>
            <ac:spMk id="13" creationId="{516491B5-A03D-D5A6-1F48-A2F54E917E09}"/>
          </ac:spMkLst>
        </pc:spChg>
        <pc:spChg chg="mod">
          <ac:chgData name="Laia Hoyos de la Cuesta" userId="fa3018a9-ffb6-42e9-9c45-c2d76da15afd" providerId="ADAL" clId="{AC90BFC6-3FC8-45C6-9117-7FEDF5891179}" dt="2023-10-11T11:59:20.977" v="4167" actId="20577"/>
          <ac:spMkLst>
            <pc:docMk/>
            <pc:sldMk cId="1604554390" sldId="2147481564"/>
            <ac:spMk id="14" creationId="{8AE41A0F-AA4D-CE19-7EB8-D6B6963D136B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15" creationId="{21C3061F-4278-E636-FBBC-0C9E0560ECB9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16" creationId="{9904864D-3D92-BAEC-5B1E-BA0A21A2DCCA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19" creationId="{A099BD70-C79E-3DD4-45CF-20B1C250C59F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20" creationId="{CA98CF9C-38BD-E134-5484-E1F69ECCE40D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21" creationId="{061BD5E4-AE88-8045-5521-2C792E50FEED}"/>
          </ac:spMkLst>
        </pc:spChg>
        <pc:spChg chg="del">
          <ac:chgData name="Laia Hoyos de la Cuesta" userId="fa3018a9-ffb6-42e9-9c45-c2d76da15afd" providerId="ADAL" clId="{AC90BFC6-3FC8-45C6-9117-7FEDF5891179}" dt="2023-10-10T14:18:29.380" v="618" actId="478"/>
          <ac:spMkLst>
            <pc:docMk/>
            <pc:sldMk cId="1604554390" sldId="2147481564"/>
            <ac:spMk id="22" creationId="{2498D526-AB1A-FD58-5478-69D62C842D90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23" creationId="{7B27E89A-C7C3-C7E2-D077-70CB78410AA1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24" creationId="{A134B9B3-6401-D098-F4D6-3F94D6DF5685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26" creationId="{29B93E9F-13DF-5274-55AD-D26B66642B8F}"/>
          </ac:spMkLst>
        </pc:spChg>
        <pc:spChg chg="del">
          <ac:chgData name="Laia Hoyos de la Cuesta" userId="fa3018a9-ffb6-42e9-9c45-c2d76da15afd" providerId="ADAL" clId="{AC90BFC6-3FC8-45C6-9117-7FEDF5891179}" dt="2023-10-10T14:18:29.380" v="618" actId="478"/>
          <ac:spMkLst>
            <pc:docMk/>
            <pc:sldMk cId="1604554390" sldId="2147481564"/>
            <ac:spMk id="30" creationId="{C90AA7E3-9092-736E-6BCE-8E7DEC99605C}"/>
          </ac:spMkLst>
        </pc:spChg>
        <pc:spChg chg="del">
          <ac:chgData name="Laia Hoyos de la Cuesta" userId="fa3018a9-ffb6-42e9-9c45-c2d76da15afd" providerId="ADAL" clId="{AC90BFC6-3FC8-45C6-9117-7FEDF5891179}" dt="2023-10-10T14:18:29.380" v="618" actId="478"/>
          <ac:spMkLst>
            <pc:docMk/>
            <pc:sldMk cId="1604554390" sldId="2147481564"/>
            <ac:spMk id="31" creationId="{27F1A955-AFB7-C9C9-2FCE-A0F29EA1AF11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33" creationId="{6A183873-89DA-CF61-CB60-D9C48D1D8F12}"/>
          </ac:spMkLst>
        </pc:spChg>
        <pc:spChg chg="del">
          <ac:chgData name="Laia Hoyos de la Cuesta" userId="fa3018a9-ffb6-42e9-9c45-c2d76da15afd" providerId="ADAL" clId="{AC90BFC6-3FC8-45C6-9117-7FEDF5891179}" dt="2023-10-10T14:18:29.380" v="618" actId="478"/>
          <ac:spMkLst>
            <pc:docMk/>
            <pc:sldMk cId="1604554390" sldId="2147481564"/>
            <ac:spMk id="36" creationId="{35112DC1-8A22-8CB0-6C27-56CF13B45064}"/>
          </ac:spMkLst>
        </pc:spChg>
        <pc:spChg chg="del">
          <ac:chgData name="Laia Hoyos de la Cuesta" userId="fa3018a9-ffb6-42e9-9c45-c2d76da15afd" providerId="ADAL" clId="{AC90BFC6-3FC8-45C6-9117-7FEDF5891179}" dt="2023-10-10T14:18:29.380" v="618" actId="478"/>
          <ac:spMkLst>
            <pc:docMk/>
            <pc:sldMk cId="1604554390" sldId="2147481564"/>
            <ac:spMk id="37" creationId="{50A6639D-5EF7-67A7-11BC-059AE8273E72}"/>
          </ac:spMkLst>
        </pc:spChg>
        <pc:spChg chg="del">
          <ac:chgData name="Laia Hoyos de la Cuesta" userId="fa3018a9-ffb6-42e9-9c45-c2d76da15afd" providerId="ADAL" clId="{AC90BFC6-3FC8-45C6-9117-7FEDF5891179}" dt="2023-10-10T14:18:29.380" v="618" actId="478"/>
          <ac:spMkLst>
            <pc:docMk/>
            <pc:sldMk cId="1604554390" sldId="2147481564"/>
            <ac:spMk id="43" creationId="{3A40EE0B-AB92-247C-EE36-99C44BB4EA67}"/>
          </ac:spMkLst>
        </pc:spChg>
        <pc:spChg chg="del">
          <ac:chgData name="Laia Hoyos de la Cuesta" userId="fa3018a9-ffb6-42e9-9c45-c2d76da15afd" providerId="ADAL" clId="{AC90BFC6-3FC8-45C6-9117-7FEDF5891179}" dt="2023-10-10T14:18:29.380" v="618" actId="478"/>
          <ac:spMkLst>
            <pc:docMk/>
            <pc:sldMk cId="1604554390" sldId="2147481564"/>
            <ac:spMk id="50" creationId="{11DF27A8-EC18-D34C-78A7-A81FDF91CBFC}"/>
          </ac:spMkLst>
        </pc:spChg>
        <pc:spChg chg="del">
          <ac:chgData name="Laia Hoyos de la Cuesta" userId="fa3018a9-ffb6-42e9-9c45-c2d76da15afd" providerId="ADAL" clId="{AC90BFC6-3FC8-45C6-9117-7FEDF5891179}" dt="2023-10-10T14:18:29.380" v="618" actId="478"/>
          <ac:spMkLst>
            <pc:docMk/>
            <pc:sldMk cId="1604554390" sldId="2147481564"/>
            <ac:spMk id="53" creationId="{35C8F42B-FD2D-E7D7-C05B-3BCB5BF989F4}"/>
          </ac:spMkLst>
        </pc:spChg>
        <pc:spChg chg="del">
          <ac:chgData name="Laia Hoyos de la Cuesta" userId="fa3018a9-ffb6-42e9-9c45-c2d76da15afd" providerId="ADAL" clId="{AC90BFC6-3FC8-45C6-9117-7FEDF5891179}" dt="2023-10-10T14:18:29.380" v="618" actId="478"/>
          <ac:spMkLst>
            <pc:docMk/>
            <pc:sldMk cId="1604554390" sldId="2147481564"/>
            <ac:spMk id="54" creationId="{EB8E9466-8CD2-CA34-A8D6-0E56DC6F0CBD}"/>
          </ac:spMkLst>
        </pc:spChg>
        <pc:spChg chg="del">
          <ac:chgData name="Laia Hoyos de la Cuesta" userId="fa3018a9-ffb6-42e9-9c45-c2d76da15afd" providerId="ADAL" clId="{AC90BFC6-3FC8-45C6-9117-7FEDF5891179}" dt="2023-10-10T14:18:29.380" v="618" actId="478"/>
          <ac:spMkLst>
            <pc:docMk/>
            <pc:sldMk cId="1604554390" sldId="2147481564"/>
            <ac:spMk id="55" creationId="{7A3D9E74-E876-1826-E028-1FF8616A3E55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57" creationId="{26C513AA-3E20-2CEC-152C-C707F2004D76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58" creationId="{DDB71067-7345-5CC3-6CA4-74860398F16C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59" creationId="{90F454BD-A256-08B7-8B21-528AB178CC8C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60" creationId="{379034A2-8EFF-15A0-8777-62189CDB11B3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61" creationId="{BB5CEC8E-87B5-1AAE-2EEB-8E35A2D84983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62" creationId="{34C81907-3EB2-5C5C-C3C5-A1DDE8D65A9A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63" creationId="{DE936AFA-CD66-681B-B426-7628BE893005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64" creationId="{CAA89E13-5896-9B2D-1CE4-8DDCE76B4BEE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65" creationId="{AB0A412E-71AF-46F5-1077-E2910C5EBC2C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66" creationId="{803FE6B4-C683-EA0C-AF15-5A7D6F9A9BF6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67" creationId="{C7F69E06-3876-7CC8-04FB-0083A730FDB3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68" creationId="{CB01AF88-FE67-24D8-42A8-91B9E85BDD83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69" creationId="{8D70F8F9-DB63-8566-8280-1F6A3AE24CD9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70" creationId="{F621EF44-DCBC-80F6-B083-CBDC25BED86F}"/>
          </ac:spMkLst>
        </pc:spChg>
        <pc:spChg chg="mod">
          <ac:chgData name="Laia Hoyos de la Cuesta" userId="fa3018a9-ffb6-42e9-9c45-c2d76da15afd" providerId="ADAL" clId="{AC90BFC6-3FC8-45C6-9117-7FEDF5891179}" dt="2023-10-10T14:18:33.426" v="620"/>
          <ac:spMkLst>
            <pc:docMk/>
            <pc:sldMk cId="1604554390" sldId="2147481564"/>
            <ac:spMk id="71" creationId="{8B57796E-1748-E7B0-56DF-C52BB3BC8B1C}"/>
          </ac:spMkLst>
        </pc:spChg>
        <pc:spChg chg="add del mod">
          <ac:chgData name="Laia Hoyos de la Cuesta" userId="fa3018a9-ffb6-42e9-9c45-c2d76da15afd" providerId="ADAL" clId="{AC90BFC6-3FC8-45C6-9117-7FEDF5891179}" dt="2023-10-10T14:18:36.167" v="621"/>
          <ac:spMkLst>
            <pc:docMk/>
            <pc:sldMk cId="1604554390" sldId="2147481564"/>
            <ac:spMk id="72" creationId="{5C6FE553-90CA-E1CD-6A52-76062CF5DD6F}"/>
          </ac:spMkLst>
        </pc:spChg>
        <pc:spChg chg="add del mod">
          <ac:chgData name="Laia Hoyos de la Cuesta" userId="fa3018a9-ffb6-42e9-9c45-c2d76da15afd" providerId="ADAL" clId="{AC90BFC6-3FC8-45C6-9117-7FEDF5891179}" dt="2023-10-10T14:19:04.321" v="654" actId="478"/>
          <ac:spMkLst>
            <pc:docMk/>
            <pc:sldMk cId="1604554390" sldId="2147481564"/>
            <ac:spMk id="73" creationId="{2D1D9830-F179-D416-47EF-AA2024DB30A2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80" creationId="{5E78475E-BD04-D6FC-F0D3-9751D0D836C7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81" creationId="{185D9F4C-359F-F6D9-88BB-B220D6961176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82" creationId="{640E0BF7-5D8C-C757-30F2-E741FA860233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83" creationId="{91838412-49F1-B8FB-B9B2-CDFF9C1D6D62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84" creationId="{DF1A11B6-3982-2EB6-9428-7978378FFB4E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87" creationId="{AB696BD5-D9C2-92D7-EE01-5B5685BC33B6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88" creationId="{E207356A-1F7F-555A-83C5-4889575D5C68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89" creationId="{E8C6EC14-3B3E-10D7-B0A9-19606506C2F6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90" creationId="{F4EFCED2-4566-E66D-F0E1-2B06403ABBC9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91" creationId="{777B2340-5A9B-B046-7479-E896C7023C99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93" creationId="{14C393B5-1E7B-326E-BEFA-5BE65FE5B4BF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97" creationId="{C34FC2E7-7128-80A4-B0C8-E7F24AAF170D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110" creationId="{54DF381A-BAF2-FDFC-73E8-A5E627BF5085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111" creationId="{9F7F9D37-7023-2085-69BB-9A41FFAD1D7A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112" creationId="{2592908D-9C3E-6623-1FA8-7BC135B31367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113" creationId="{CD1414EE-68A3-9EAB-FF34-8D832A223D1C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114" creationId="{B139FE3A-6878-538D-4E74-5D203BCC2021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115" creationId="{C0C7BEF6-A5A5-D0AE-504F-90589130859A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116" creationId="{34E72A47-2BF2-B232-CC70-9C7B35E3CDFD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117" creationId="{276FF021-EAED-FCF5-C2F4-6808758AEED4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118" creationId="{AB8144CD-0272-1D10-8918-7ED8B159A3EF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119" creationId="{CB343B78-B21B-EEC4-8D61-D094B8599268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120" creationId="{F12607F3-21B3-7997-91A6-4E97507F30A8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121" creationId="{08CB9FC8-7598-579E-F793-874041A67100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122" creationId="{ACC19EA0-1C0B-45D4-3F64-20AB0FE1A681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123" creationId="{4EC65C32-3ED6-3BD8-4047-B28E505FDC42}"/>
          </ac:spMkLst>
        </pc:spChg>
        <pc:spChg chg="mod">
          <ac:chgData name="Laia Hoyos de la Cuesta" userId="fa3018a9-ffb6-42e9-9c45-c2d76da15afd" providerId="ADAL" clId="{AC90BFC6-3FC8-45C6-9117-7FEDF5891179}" dt="2023-10-10T14:18:36.209" v="622"/>
          <ac:spMkLst>
            <pc:docMk/>
            <pc:sldMk cId="1604554390" sldId="2147481564"/>
            <ac:spMk id="124" creationId="{BA68E672-5C41-EDE5-91D2-70D4ACF419CC}"/>
          </ac:spMkLst>
        </pc:spChg>
        <pc:spChg chg="add del mod">
          <ac:chgData name="Laia Hoyos de la Cuesta" userId="fa3018a9-ffb6-42e9-9c45-c2d76da15afd" providerId="ADAL" clId="{AC90BFC6-3FC8-45C6-9117-7FEDF5891179}" dt="2023-10-10T14:19:04.321" v="654" actId="478"/>
          <ac:spMkLst>
            <pc:docMk/>
            <pc:sldMk cId="1604554390" sldId="2147481564"/>
            <ac:spMk id="125" creationId="{537253E3-8C26-3CD8-A3FD-CA254966CEC0}"/>
          </ac:spMkLst>
        </pc:spChg>
        <pc:spChg chg="add mod">
          <ac:chgData name="Laia Hoyos de la Cuesta" userId="fa3018a9-ffb6-42e9-9c45-c2d76da15afd" providerId="ADAL" clId="{AC90BFC6-3FC8-45C6-9117-7FEDF5891179}" dt="2023-10-10T15:47:15.693" v="2108" actId="1076"/>
          <ac:spMkLst>
            <pc:docMk/>
            <pc:sldMk cId="1604554390" sldId="2147481564"/>
            <ac:spMk id="126" creationId="{D032419F-F684-820C-6742-8880999E98DE}"/>
          </ac:spMkLst>
        </pc:spChg>
        <pc:spChg chg="add mod">
          <ac:chgData name="Laia Hoyos de la Cuesta" userId="fa3018a9-ffb6-42e9-9c45-c2d76da15afd" providerId="ADAL" clId="{AC90BFC6-3FC8-45C6-9117-7FEDF5891179}" dt="2023-10-10T14:19:09.880" v="674" actId="1036"/>
          <ac:spMkLst>
            <pc:docMk/>
            <pc:sldMk cId="1604554390" sldId="2147481564"/>
            <ac:spMk id="127" creationId="{77DD74E0-B3C4-EE30-C425-8A778CF9BF35}"/>
          </ac:spMkLst>
        </pc:spChg>
        <pc:spChg chg="add mod">
          <ac:chgData name="Laia Hoyos de la Cuesta" userId="fa3018a9-ffb6-42e9-9c45-c2d76da15afd" providerId="ADAL" clId="{AC90BFC6-3FC8-45C6-9117-7FEDF5891179}" dt="2023-10-10T14:19:09.880" v="674" actId="1036"/>
          <ac:spMkLst>
            <pc:docMk/>
            <pc:sldMk cId="1604554390" sldId="2147481564"/>
            <ac:spMk id="128" creationId="{585AA503-63ED-26CB-8EFE-7D8DC866E51F}"/>
          </ac:spMkLst>
        </pc:spChg>
        <pc:spChg chg="add mod">
          <ac:chgData name="Laia Hoyos de la Cuesta" userId="fa3018a9-ffb6-42e9-9c45-c2d76da15afd" providerId="ADAL" clId="{AC90BFC6-3FC8-45C6-9117-7FEDF5891179}" dt="2023-10-10T14:19:09.880" v="674" actId="1036"/>
          <ac:spMkLst>
            <pc:docMk/>
            <pc:sldMk cId="1604554390" sldId="2147481564"/>
            <ac:spMk id="131" creationId="{5FB765CD-4DF2-EC06-127E-122E8314D4A8}"/>
          </ac:spMkLst>
        </pc:spChg>
        <pc:spChg chg="add mod">
          <ac:chgData name="Laia Hoyos de la Cuesta" userId="fa3018a9-ffb6-42e9-9c45-c2d76da15afd" providerId="ADAL" clId="{AC90BFC6-3FC8-45C6-9117-7FEDF5891179}" dt="2023-10-10T14:19:09.880" v="674" actId="1036"/>
          <ac:spMkLst>
            <pc:docMk/>
            <pc:sldMk cId="1604554390" sldId="2147481564"/>
            <ac:spMk id="132" creationId="{AE8B4F43-8714-1C42-EFF2-87573708275C}"/>
          </ac:spMkLst>
        </pc:spChg>
        <pc:spChg chg="add mod">
          <ac:chgData name="Laia Hoyos de la Cuesta" userId="fa3018a9-ffb6-42e9-9c45-c2d76da15afd" providerId="ADAL" clId="{AC90BFC6-3FC8-45C6-9117-7FEDF5891179}" dt="2023-10-10T14:19:09.880" v="674" actId="1036"/>
          <ac:spMkLst>
            <pc:docMk/>
            <pc:sldMk cId="1604554390" sldId="2147481564"/>
            <ac:spMk id="134" creationId="{2F6BEEF8-143A-C47B-71AE-E7945527DF3B}"/>
          </ac:spMkLst>
        </pc:spChg>
        <pc:spChg chg="add mod">
          <ac:chgData name="Laia Hoyos de la Cuesta" userId="fa3018a9-ffb6-42e9-9c45-c2d76da15afd" providerId="ADAL" clId="{AC90BFC6-3FC8-45C6-9117-7FEDF5891179}" dt="2023-10-10T14:19:09.880" v="674" actId="1036"/>
          <ac:spMkLst>
            <pc:docMk/>
            <pc:sldMk cId="1604554390" sldId="2147481564"/>
            <ac:spMk id="135" creationId="{7F2CC032-A979-DB78-26BF-18A59EF86B84}"/>
          </ac:spMkLst>
        </pc:spChg>
        <pc:spChg chg="add mod">
          <ac:chgData name="Laia Hoyos de la Cuesta" userId="fa3018a9-ffb6-42e9-9c45-c2d76da15afd" providerId="ADAL" clId="{AC90BFC6-3FC8-45C6-9117-7FEDF5891179}" dt="2023-10-10T14:19:09.880" v="674" actId="1036"/>
          <ac:spMkLst>
            <pc:docMk/>
            <pc:sldMk cId="1604554390" sldId="2147481564"/>
            <ac:spMk id="137" creationId="{BE6242CF-66E9-5A3C-05F8-47DE29A5BBB4}"/>
          </ac:spMkLst>
        </pc:spChg>
        <pc:spChg chg="add mod">
          <ac:chgData name="Laia Hoyos de la Cuesta" userId="fa3018a9-ffb6-42e9-9c45-c2d76da15afd" providerId="ADAL" clId="{AC90BFC6-3FC8-45C6-9117-7FEDF5891179}" dt="2023-10-10T14:19:09.880" v="674" actId="1036"/>
          <ac:spMkLst>
            <pc:docMk/>
            <pc:sldMk cId="1604554390" sldId="2147481564"/>
            <ac:spMk id="138" creationId="{E0A725B2-FB13-59B0-C474-68C1C9B0CC8A}"/>
          </ac:spMkLst>
        </pc:spChg>
        <pc:spChg chg="add mod">
          <ac:chgData name="Laia Hoyos de la Cuesta" userId="fa3018a9-ffb6-42e9-9c45-c2d76da15afd" providerId="ADAL" clId="{AC90BFC6-3FC8-45C6-9117-7FEDF5891179}" dt="2023-10-10T14:19:09.880" v="674" actId="1036"/>
          <ac:spMkLst>
            <pc:docMk/>
            <pc:sldMk cId="1604554390" sldId="2147481564"/>
            <ac:spMk id="139" creationId="{0355DBE2-55F9-C60B-1381-78EF9ACF21EB}"/>
          </ac:spMkLst>
        </pc:spChg>
        <pc:spChg chg="add mod">
          <ac:chgData name="Laia Hoyos de la Cuesta" userId="fa3018a9-ffb6-42e9-9c45-c2d76da15afd" providerId="ADAL" clId="{AC90BFC6-3FC8-45C6-9117-7FEDF5891179}" dt="2023-10-10T14:52:32.086" v="1622" actId="207"/>
          <ac:spMkLst>
            <pc:docMk/>
            <pc:sldMk cId="1604554390" sldId="2147481564"/>
            <ac:spMk id="149" creationId="{5EE7F44C-DBBB-5E0B-767C-32B05DD6E72D}"/>
          </ac:spMkLst>
        </pc:spChg>
        <pc:spChg chg="add del mod">
          <ac:chgData name="Laia Hoyos de la Cuesta" userId="fa3018a9-ffb6-42e9-9c45-c2d76da15afd" providerId="ADAL" clId="{AC90BFC6-3FC8-45C6-9117-7FEDF5891179}" dt="2023-10-10T14:52:18.790" v="1616" actId="478"/>
          <ac:spMkLst>
            <pc:docMk/>
            <pc:sldMk cId="1604554390" sldId="2147481564"/>
            <ac:spMk id="150" creationId="{1466D1E1-F72E-D58A-FD1B-586CD1ECC1D7}"/>
          </ac:spMkLst>
        </pc:spChg>
        <pc:spChg chg="add mod">
          <ac:chgData name="Laia Hoyos de la Cuesta" userId="fa3018a9-ffb6-42e9-9c45-c2d76da15afd" providerId="ADAL" clId="{AC90BFC6-3FC8-45C6-9117-7FEDF5891179}" dt="2023-10-10T14:52:23.287" v="1619" actId="404"/>
          <ac:spMkLst>
            <pc:docMk/>
            <pc:sldMk cId="1604554390" sldId="2147481564"/>
            <ac:spMk id="151" creationId="{32A834A5-7187-4BF8-CED1-83E388B38129}"/>
          </ac:spMkLst>
        </pc:spChg>
        <pc:grpChg chg="add del mod">
          <ac:chgData name="Laia Hoyos de la Cuesta" userId="fa3018a9-ffb6-42e9-9c45-c2d76da15afd" providerId="ADAL" clId="{AC90BFC6-3FC8-45C6-9117-7FEDF5891179}" dt="2023-10-10T14:18:36.167" v="621"/>
          <ac:grpSpMkLst>
            <pc:docMk/>
            <pc:sldMk cId="1604554390" sldId="2147481564"/>
            <ac:grpSpMk id="3" creationId="{49D30822-FF5B-B7A9-40F4-488E18DC80AB}"/>
          </ac:grpSpMkLst>
        </pc:grpChg>
        <pc:grpChg chg="mod">
          <ac:chgData name="Laia Hoyos de la Cuesta" userId="fa3018a9-ffb6-42e9-9c45-c2d76da15afd" providerId="ADAL" clId="{AC90BFC6-3FC8-45C6-9117-7FEDF5891179}" dt="2023-10-10T14:18:33.426" v="620"/>
          <ac:grpSpMkLst>
            <pc:docMk/>
            <pc:sldMk cId="1604554390" sldId="2147481564"/>
            <ac:grpSpMk id="4" creationId="{4F87CF19-7951-BEBF-D924-066BE75EBBE5}"/>
          </ac:grpSpMkLst>
        </pc:grpChg>
        <pc:grpChg chg="mod">
          <ac:chgData name="Laia Hoyos de la Cuesta" userId="fa3018a9-ffb6-42e9-9c45-c2d76da15afd" providerId="ADAL" clId="{AC90BFC6-3FC8-45C6-9117-7FEDF5891179}" dt="2023-10-10T14:18:33.426" v="620"/>
          <ac:grpSpMkLst>
            <pc:docMk/>
            <pc:sldMk cId="1604554390" sldId="2147481564"/>
            <ac:grpSpMk id="5" creationId="{6724407B-8647-0C73-D5A0-02671E49D410}"/>
          </ac:grpSpMkLst>
        </pc:grpChg>
        <pc:grpChg chg="mod">
          <ac:chgData name="Laia Hoyos de la Cuesta" userId="fa3018a9-ffb6-42e9-9c45-c2d76da15afd" providerId="ADAL" clId="{AC90BFC6-3FC8-45C6-9117-7FEDF5891179}" dt="2023-10-10T14:18:33.426" v="620"/>
          <ac:grpSpMkLst>
            <pc:docMk/>
            <pc:sldMk cId="1604554390" sldId="2147481564"/>
            <ac:grpSpMk id="7" creationId="{41A455FF-ED0A-4196-5196-B7811D34BFE3}"/>
          </ac:grpSpMkLst>
        </pc:grpChg>
        <pc:grpChg chg="mod">
          <ac:chgData name="Laia Hoyos de la Cuesta" userId="fa3018a9-ffb6-42e9-9c45-c2d76da15afd" providerId="ADAL" clId="{AC90BFC6-3FC8-45C6-9117-7FEDF5891179}" dt="2023-10-10T14:18:33.426" v="620"/>
          <ac:grpSpMkLst>
            <pc:docMk/>
            <pc:sldMk cId="1604554390" sldId="2147481564"/>
            <ac:grpSpMk id="8" creationId="{7342743A-6A5F-4CD0-A504-115442B6CF39}"/>
          </ac:grpSpMkLst>
        </pc:grpChg>
        <pc:grpChg chg="mod">
          <ac:chgData name="Laia Hoyos de la Cuesta" userId="fa3018a9-ffb6-42e9-9c45-c2d76da15afd" providerId="ADAL" clId="{AC90BFC6-3FC8-45C6-9117-7FEDF5891179}" dt="2023-10-10T14:18:33.426" v="620"/>
          <ac:grpSpMkLst>
            <pc:docMk/>
            <pc:sldMk cId="1604554390" sldId="2147481564"/>
            <ac:grpSpMk id="9" creationId="{77299187-D3E2-205B-636D-C10EA61DE7A2}"/>
          </ac:grpSpMkLst>
        </pc:grpChg>
        <pc:grpChg chg="add del mod">
          <ac:chgData name="Laia Hoyos de la Cuesta" userId="fa3018a9-ffb6-42e9-9c45-c2d76da15afd" providerId="ADAL" clId="{AC90BFC6-3FC8-45C6-9117-7FEDF5891179}" dt="2023-10-10T14:19:04.321" v="654" actId="478"/>
          <ac:grpSpMkLst>
            <pc:docMk/>
            <pc:sldMk cId="1604554390" sldId="2147481564"/>
            <ac:grpSpMk id="74" creationId="{6C25B465-3D58-CE13-E0AC-CB3F54FF9EEF}"/>
          </ac:grpSpMkLst>
        </pc:grpChg>
        <pc:grpChg chg="mod">
          <ac:chgData name="Laia Hoyos de la Cuesta" userId="fa3018a9-ffb6-42e9-9c45-c2d76da15afd" providerId="ADAL" clId="{AC90BFC6-3FC8-45C6-9117-7FEDF5891179}" dt="2023-10-10T14:18:36.209" v="622"/>
          <ac:grpSpMkLst>
            <pc:docMk/>
            <pc:sldMk cId="1604554390" sldId="2147481564"/>
            <ac:grpSpMk id="75" creationId="{C0CFD69B-065D-B9E8-8B49-4161F874394C}"/>
          </ac:grpSpMkLst>
        </pc:grpChg>
        <pc:grpChg chg="mod">
          <ac:chgData name="Laia Hoyos de la Cuesta" userId="fa3018a9-ffb6-42e9-9c45-c2d76da15afd" providerId="ADAL" clId="{AC90BFC6-3FC8-45C6-9117-7FEDF5891179}" dt="2023-10-10T14:18:36.209" v="622"/>
          <ac:grpSpMkLst>
            <pc:docMk/>
            <pc:sldMk cId="1604554390" sldId="2147481564"/>
            <ac:grpSpMk id="76" creationId="{093F0C90-8EB7-1342-E3A9-B06F8007AA6B}"/>
          </ac:grpSpMkLst>
        </pc:grpChg>
        <pc:grpChg chg="mod">
          <ac:chgData name="Laia Hoyos de la Cuesta" userId="fa3018a9-ffb6-42e9-9c45-c2d76da15afd" providerId="ADAL" clId="{AC90BFC6-3FC8-45C6-9117-7FEDF5891179}" dt="2023-10-10T14:18:36.209" v="622"/>
          <ac:grpSpMkLst>
            <pc:docMk/>
            <pc:sldMk cId="1604554390" sldId="2147481564"/>
            <ac:grpSpMk id="77" creationId="{F925E28F-562D-6588-1E62-209DEBB51799}"/>
          </ac:grpSpMkLst>
        </pc:grpChg>
        <pc:grpChg chg="mod">
          <ac:chgData name="Laia Hoyos de la Cuesta" userId="fa3018a9-ffb6-42e9-9c45-c2d76da15afd" providerId="ADAL" clId="{AC90BFC6-3FC8-45C6-9117-7FEDF5891179}" dt="2023-10-10T14:18:36.209" v="622"/>
          <ac:grpSpMkLst>
            <pc:docMk/>
            <pc:sldMk cId="1604554390" sldId="2147481564"/>
            <ac:grpSpMk id="78" creationId="{D55E7A18-645E-8C8C-24E6-07ED6A644E52}"/>
          </ac:grpSpMkLst>
        </pc:grpChg>
        <pc:grpChg chg="mod">
          <ac:chgData name="Laia Hoyos de la Cuesta" userId="fa3018a9-ffb6-42e9-9c45-c2d76da15afd" providerId="ADAL" clId="{AC90BFC6-3FC8-45C6-9117-7FEDF5891179}" dt="2023-10-10T14:18:36.209" v="622"/>
          <ac:grpSpMkLst>
            <pc:docMk/>
            <pc:sldMk cId="1604554390" sldId="2147481564"/>
            <ac:grpSpMk id="79" creationId="{DB2E981A-F573-68DA-BB65-A133F0BF74D8}"/>
          </ac:grpSpMkLst>
        </pc:grpChg>
        <pc:grpChg chg="add mod">
          <ac:chgData name="Laia Hoyos de la Cuesta" userId="fa3018a9-ffb6-42e9-9c45-c2d76da15afd" providerId="ADAL" clId="{AC90BFC6-3FC8-45C6-9117-7FEDF5891179}" dt="2023-10-10T14:19:09.880" v="674" actId="1036"/>
          <ac:grpSpMkLst>
            <pc:docMk/>
            <pc:sldMk cId="1604554390" sldId="2147481564"/>
            <ac:grpSpMk id="146" creationId="{39CA6B14-26E7-2408-73FA-46469BE17080}"/>
          </ac:grpSpMkLst>
        </pc:grpChg>
        <pc:picChg chg="mod">
          <ac:chgData name="Laia Hoyos de la Cuesta" userId="fa3018a9-ffb6-42e9-9c45-c2d76da15afd" providerId="ADAL" clId="{AC90BFC6-3FC8-45C6-9117-7FEDF5891179}" dt="2023-10-10T14:18:33.426" v="620"/>
          <ac:picMkLst>
            <pc:docMk/>
            <pc:sldMk cId="1604554390" sldId="2147481564"/>
            <ac:picMk id="17" creationId="{80A34A03-EFFD-CE79-750C-DA80779BF7B4}"/>
          </ac:picMkLst>
        </pc:picChg>
        <pc:picChg chg="mod">
          <ac:chgData name="Laia Hoyos de la Cuesta" userId="fa3018a9-ffb6-42e9-9c45-c2d76da15afd" providerId="ADAL" clId="{AC90BFC6-3FC8-45C6-9117-7FEDF5891179}" dt="2023-10-10T14:18:33.426" v="620"/>
          <ac:picMkLst>
            <pc:docMk/>
            <pc:sldMk cId="1604554390" sldId="2147481564"/>
            <ac:picMk id="18" creationId="{0B4CCD8A-5B28-7DAB-9267-4CD438072E0D}"/>
          </ac:picMkLst>
        </pc:picChg>
        <pc:picChg chg="mod">
          <ac:chgData name="Laia Hoyos de la Cuesta" userId="fa3018a9-ffb6-42e9-9c45-c2d76da15afd" providerId="ADAL" clId="{AC90BFC6-3FC8-45C6-9117-7FEDF5891179}" dt="2023-10-10T14:18:33.426" v="620"/>
          <ac:picMkLst>
            <pc:docMk/>
            <pc:sldMk cId="1604554390" sldId="2147481564"/>
            <ac:picMk id="27" creationId="{B129DABE-2698-CD24-F361-B7F7F455C0D5}"/>
          </ac:picMkLst>
        </pc:picChg>
        <pc:picChg chg="mod">
          <ac:chgData name="Laia Hoyos de la Cuesta" userId="fa3018a9-ffb6-42e9-9c45-c2d76da15afd" providerId="ADAL" clId="{AC90BFC6-3FC8-45C6-9117-7FEDF5891179}" dt="2023-10-10T14:18:33.426" v="620"/>
          <ac:picMkLst>
            <pc:docMk/>
            <pc:sldMk cId="1604554390" sldId="2147481564"/>
            <ac:picMk id="28" creationId="{BA073A86-190B-76DA-E6FC-BC0DAC53B8F4}"/>
          </ac:picMkLst>
        </pc:picChg>
        <pc:picChg chg="mod">
          <ac:chgData name="Laia Hoyos de la Cuesta" userId="fa3018a9-ffb6-42e9-9c45-c2d76da15afd" providerId="ADAL" clId="{AC90BFC6-3FC8-45C6-9117-7FEDF5891179}" dt="2023-10-10T14:18:33.426" v="620"/>
          <ac:picMkLst>
            <pc:docMk/>
            <pc:sldMk cId="1604554390" sldId="2147481564"/>
            <ac:picMk id="29" creationId="{EBAA80C6-134E-D1B8-F0DF-8ADB322D99A3}"/>
          </ac:picMkLst>
        </pc:picChg>
        <pc:picChg chg="del">
          <ac:chgData name="Laia Hoyos de la Cuesta" userId="fa3018a9-ffb6-42e9-9c45-c2d76da15afd" providerId="ADAL" clId="{AC90BFC6-3FC8-45C6-9117-7FEDF5891179}" dt="2023-10-10T14:18:29.380" v="618" actId="478"/>
          <ac:picMkLst>
            <pc:docMk/>
            <pc:sldMk cId="1604554390" sldId="2147481564"/>
            <ac:picMk id="32" creationId="{E46A6FA8-259C-FFDB-5663-ABF33A824D26}"/>
          </ac:picMkLst>
        </pc:picChg>
        <pc:picChg chg="mod">
          <ac:chgData name="Laia Hoyos de la Cuesta" userId="fa3018a9-ffb6-42e9-9c45-c2d76da15afd" providerId="ADAL" clId="{AC90BFC6-3FC8-45C6-9117-7FEDF5891179}" dt="2023-10-10T14:18:33.426" v="620"/>
          <ac:picMkLst>
            <pc:docMk/>
            <pc:sldMk cId="1604554390" sldId="2147481564"/>
            <ac:picMk id="34" creationId="{524C99C9-82E3-EF82-C562-3B900463B877}"/>
          </ac:picMkLst>
        </pc:picChg>
        <pc:picChg chg="del">
          <ac:chgData name="Laia Hoyos de la Cuesta" userId="fa3018a9-ffb6-42e9-9c45-c2d76da15afd" providerId="ADAL" clId="{AC90BFC6-3FC8-45C6-9117-7FEDF5891179}" dt="2023-10-10T14:18:29.380" v="618" actId="478"/>
          <ac:picMkLst>
            <pc:docMk/>
            <pc:sldMk cId="1604554390" sldId="2147481564"/>
            <ac:picMk id="35" creationId="{B6A20553-FFF7-C017-8092-42A4BF447F56}"/>
          </ac:picMkLst>
        </pc:picChg>
        <pc:picChg chg="mod">
          <ac:chgData name="Laia Hoyos de la Cuesta" userId="fa3018a9-ffb6-42e9-9c45-c2d76da15afd" providerId="ADAL" clId="{AC90BFC6-3FC8-45C6-9117-7FEDF5891179}" dt="2023-10-10T14:18:33.426" v="620"/>
          <ac:picMkLst>
            <pc:docMk/>
            <pc:sldMk cId="1604554390" sldId="2147481564"/>
            <ac:picMk id="38" creationId="{26A20279-D7AE-2D53-9F58-E528F752F850}"/>
          </ac:picMkLst>
        </pc:picChg>
        <pc:picChg chg="mod">
          <ac:chgData name="Laia Hoyos de la Cuesta" userId="fa3018a9-ffb6-42e9-9c45-c2d76da15afd" providerId="ADAL" clId="{AC90BFC6-3FC8-45C6-9117-7FEDF5891179}" dt="2023-10-10T14:18:33.426" v="620"/>
          <ac:picMkLst>
            <pc:docMk/>
            <pc:sldMk cId="1604554390" sldId="2147481564"/>
            <ac:picMk id="39" creationId="{91621B16-F6CD-A333-60CA-6CA052483B7C}"/>
          </ac:picMkLst>
        </pc:picChg>
        <pc:picChg chg="del">
          <ac:chgData name="Laia Hoyos de la Cuesta" userId="fa3018a9-ffb6-42e9-9c45-c2d76da15afd" providerId="ADAL" clId="{AC90BFC6-3FC8-45C6-9117-7FEDF5891179}" dt="2023-10-10T14:18:29.380" v="618" actId="478"/>
          <ac:picMkLst>
            <pc:docMk/>
            <pc:sldMk cId="1604554390" sldId="2147481564"/>
            <ac:picMk id="40" creationId="{08295129-E51A-A5E1-D8AC-0B234F70FA38}"/>
          </ac:picMkLst>
        </pc:picChg>
        <pc:picChg chg="mod">
          <ac:chgData name="Laia Hoyos de la Cuesta" userId="fa3018a9-ffb6-42e9-9c45-c2d76da15afd" providerId="ADAL" clId="{AC90BFC6-3FC8-45C6-9117-7FEDF5891179}" dt="2023-10-10T14:18:33.426" v="620"/>
          <ac:picMkLst>
            <pc:docMk/>
            <pc:sldMk cId="1604554390" sldId="2147481564"/>
            <ac:picMk id="41" creationId="{7F3994FB-DBDD-AB59-1729-4BCA87338670}"/>
          </ac:picMkLst>
        </pc:picChg>
        <pc:picChg chg="mod">
          <ac:chgData name="Laia Hoyos de la Cuesta" userId="fa3018a9-ffb6-42e9-9c45-c2d76da15afd" providerId="ADAL" clId="{AC90BFC6-3FC8-45C6-9117-7FEDF5891179}" dt="2023-10-10T14:18:33.426" v="620"/>
          <ac:picMkLst>
            <pc:docMk/>
            <pc:sldMk cId="1604554390" sldId="2147481564"/>
            <ac:picMk id="42" creationId="{6DB8F0EB-036C-F258-B53F-6997C7F2F127}"/>
          </ac:picMkLst>
        </pc:picChg>
        <pc:picChg chg="mod">
          <ac:chgData name="Laia Hoyos de la Cuesta" userId="fa3018a9-ffb6-42e9-9c45-c2d76da15afd" providerId="ADAL" clId="{AC90BFC6-3FC8-45C6-9117-7FEDF5891179}" dt="2023-10-10T14:18:33.426" v="620"/>
          <ac:picMkLst>
            <pc:docMk/>
            <pc:sldMk cId="1604554390" sldId="2147481564"/>
            <ac:picMk id="44" creationId="{8C14DB18-8AB1-9F1A-98CE-049F3FD6BE78}"/>
          </ac:picMkLst>
        </pc:picChg>
        <pc:picChg chg="mod">
          <ac:chgData name="Laia Hoyos de la Cuesta" userId="fa3018a9-ffb6-42e9-9c45-c2d76da15afd" providerId="ADAL" clId="{AC90BFC6-3FC8-45C6-9117-7FEDF5891179}" dt="2023-10-10T14:18:33.426" v="620"/>
          <ac:picMkLst>
            <pc:docMk/>
            <pc:sldMk cId="1604554390" sldId="2147481564"/>
            <ac:picMk id="45" creationId="{60207017-A7FA-309C-5D58-F95DAD9ED1FB}"/>
          </ac:picMkLst>
        </pc:picChg>
        <pc:picChg chg="mod">
          <ac:chgData name="Laia Hoyos de la Cuesta" userId="fa3018a9-ffb6-42e9-9c45-c2d76da15afd" providerId="ADAL" clId="{AC90BFC6-3FC8-45C6-9117-7FEDF5891179}" dt="2023-10-10T14:18:33.426" v="620"/>
          <ac:picMkLst>
            <pc:docMk/>
            <pc:sldMk cId="1604554390" sldId="2147481564"/>
            <ac:picMk id="46" creationId="{460B52BA-4AC2-AB41-3087-B1805B9C280E}"/>
          </ac:picMkLst>
        </pc:picChg>
        <pc:picChg chg="mod">
          <ac:chgData name="Laia Hoyos de la Cuesta" userId="fa3018a9-ffb6-42e9-9c45-c2d76da15afd" providerId="ADAL" clId="{AC90BFC6-3FC8-45C6-9117-7FEDF5891179}" dt="2023-10-10T14:18:33.426" v="620"/>
          <ac:picMkLst>
            <pc:docMk/>
            <pc:sldMk cId="1604554390" sldId="2147481564"/>
            <ac:picMk id="47" creationId="{139DAFF4-935A-AC44-944B-ED36CFEE8394}"/>
          </ac:picMkLst>
        </pc:picChg>
        <pc:picChg chg="mod">
          <ac:chgData name="Laia Hoyos de la Cuesta" userId="fa3018a9-ffb6-42e9-9c45-c2d76da15afd" providerId="ADAL" clId="{AC90BFC6-3FC8-45C6-9117-7FEDF5891179}" dt="2023-10-10T14:18:33.426" v="620"/>
          <ac:picMkLst>
            <pc:docMk/>
            <pc:sldMk cId="1604554390" sldId="2147481564"/>
            <ac:picMk id="48" creationId="{25A572AD-2718-079B-6DAC-7A21AA2280BF}"/>
          </ac:picMkLst>
        </pc:picChg>
        <pc:picChg chg="del">
          <ac:chgData name="Laia Hoyos de la Cuesta" userId="fa3018a9-ffb6-42e9-9c45-c2d76da15afd" providerId="ADAL" clId="{AC90BFC6-3FC8-45C6-9117-7FEDF5891179}" dt="2023-10-10T14:18:29.380" v="618" actId="478"/>
          <ac:picMkLst>
            <pc:docMk/>
            <pc:sldMk cId="1604554390" sldId="2147481564"/>
            <ac:picMk id="49" creationId="{92EC878D-5ED5-AD0E-4BEC-90EFF75EFD38}"/>
          </ac:picMkLst>
        </pc:picChg>
        <pc:picChg chg="del">
          <ac:chgData name="Laia Hoyos de la Cuesta" userId="fa3018a9-ffb6-42e9-9c45-c2d76da15afd" providerId="ADAL" clId="{AC90BFC6-3FC8-45C6-9117-7FEDF5891179}" dt="2023-10-10T14:18:29.380" v="618" actId="478"/>
          <ac:picMkLst>
            <pc:docMk/>
            <pc:sldMk cId="1604554390" sldId="2147481564"/>
            <ac:picMk id="51" creationId="{65F1C256-E032-96E6-9492-664AF2E2A04E}"/>
          </ac:picMkLst>
        </pc:picChg>
        <pc:picChg chg="mod">
          <ac:chgData name="Laia Hoyos de la Cuesta" userId="fa3018a9-ffb6-42e9-9c45-c2d76da15afd" providerId="ADAL" clId="{AC90BFC6-3FC8-45C6-9117-7FEDF5891179}" dt="2023-10-10T14:18:33.426" v="620"/>
          <ac:picMkLst>
            <pc:docMk/>
            <pc:sldMk cId="1604554390" sldId="2147481564"/>
            <ac:picMk id="52" creationId="{54F7398A-9F31-D5BB-1653-D36281578071}"/>
          </ac:picMkLst>
        </pc:picChg>
        <pc:picChg chg="mod">
          <ac:chgData name="Laia Hoyos de la Cuesta" userId="fa3018a9-ffb6-42e9-9c45-c2d76da15afd" providerId="ADAL" clId="{AC90BFC6-3FC8-45C6-9117-7FEDF5891179}" dt="2023-10-10T14:18:33.426" v="620"/>
          <ac:picMkLst>
            <pc:docMk/>
            <pc:sldMk cId="1604554390" sldId="2147481564"/>
            <ac:picMk id="56" creationId="{0C9EEDE6-3F37-1903-85EB-B8E9D1349BB6}"/>
          </ac:picMkLst>
        </pc:picChg>
        <pc:picChg chg="mod">
          <ac:chgData name="Laia Hoyos de la Cuesta" userId="fa3018a9-ffb6-42e9-9c45-c2d76da15afd" providerId="ADAL" clId="{AC90BFC6-3FC8-45C6-9117-7FEDF5891179}" dt="2023-10-10T14:18:36.209" v="622"/>
          <ac:picMkLst>
            <pc:docMk/>
            <pc:sldMk cId="1604554390" sldId="2147481564"/>
            <ac:picMk id="85" creationId="{2F0834A7-EFDB-321E-4B0C-E2258C7C473A}"/>
          </ac:picMkLst>
        </pc:picChg>
        <pc:picChg chg="mod">
          <ac:chgData name="Laia Hoyos de la Cuesta" userId="fa3018a9-ffb6-42e9-9c45-c2d76da15afd" providerId="ADAL" clId="{AC90BFC6-3FC8-45C6-9117-7FEDF5891179}" dt="2023-10-10T14:18:36.209" v="622"/>
          <ac:picMkLst>
            <pc:docMk/>
            <pc:sldMk cId="1604554390" sldId="2147481564"/>
            <ac:picMk id="86" creationId="{860E6FD7-40C0-8C28-2934-5B176E739C7A}"/>
          </ac:picMkLst>
        </pc:picChg>
        <pc:picChg chg="mod">
          <ac:chgData name="Laia Hoyos de la Cuesta" userId="fa3018a9-ffb6-42e9-9c45-c2d76da15afd" providerId="ADAL" clId="{AC90BFC6-3FC8-45C6-9117-7FEDF5891179}" dt="2023-10-10T14:18:36.209" v="622"/>
          <ac:picMkLst>
            <pc:docMk/>
            <pc:sldMk cId="1604554390" sldId="2147481564"/>
            <ac:picMk id="94" creationId="{3E8B4E08-B89E-7E2E-1328-4B87A826CAE4}"/>
          </ac:picMkLst>
        </pc:picChg>
        <pc:picChg chg="mod">
          <ac:chgData name="Laia Hoyos de la Cuesta" userId="fa3018a9-ffb6-42e9-9c45-c2d76da15afd" providerId="ADAL" clId="{AC90BFC6-3FC8-45C6-9117-7FEDF5891179}" dt="2023-10-10T14:18:36.209" v="622"/>
          <ac:picMkLst>
            <pc:docMk/>
            <pc:sldMk cId="1604554390" sldId="2147481564"/>
            <ac:picMk id="95" creationId="{EBB01201-7FE6-54F6-A850-5D4B91BD4421}"/>
          </ac:picMkLst>
        </pc:picChg>
        <pc:picChg chg="mod">
          <ac:chgData name="Laia Hoyos de la Cuesta" userId="fa3018a9-ffb6-42e9-9c45-c2d76da15afd" providerId="ADAL" clId="{AC90BFC6-3FC8-45C6-9117-7FEDF5891179}" dt="2023-10-10T14:18:36.209" v="622"/>
          <ac:picMkLst>
            <pc:docMk/>
            <pc:sldMk cId="1604554390" sldId="2147481564"/>
            <ac:picMk id="96" creationId="{F574D168-81B7-F6A2-41A0-B112472CCAE1}"/>
          </ac:picMkLst>
        </pc:picChg>
        <pc:picChg chg="mod">
          <ac:chgData name="Laia Hoyos de la Cuesta" userId="fa3018a9-ffb6-42e9-9c45-c2d76da15afd" providerId="ADAL" clId="{AC90BFC6-3FC8-45C6-9117-7FEDF5891179}" dt="2023-10-10T14:18:36.209" v="622"/>
          <ac:picMkLst>
            <pc:docMk/>
            <pc:sldMk cId="1604554390" sldId="2147481564"/>
            <ac:picMk id="98" creationId="{E6D065AA-25F3-3FB6-AFBE-51A60FAC8047}"/>
          </ac:picMkLst>
        </pc:picChg>
        <pc:picChg chg="mod">
          <ac:chgData name="Laia Hoyos de la Cuesta" userId="fa3018a9-ffb6-42e9-9c45-c2d76da15afd" providerId="ADAL" clId="{AC90BFC6-3FC8-45C6-9117-7FEDF5891179}" dt="2023-10-10T14:18:36.209" v="622"/>
          <ac:picMkLst>
            <pc:docMk/>
            <pc:sldMk cId="1604554390" sldId="2147481564"/>
            <ac:picMk id="99" creationId="{64B1D7F0-643B-21C5-6FD4-0CFC530D133A}"/>
          </ac:picMkLst>
        </pc:picChg>
        <pc:picChg chg="mod">
          <ac:chgData name="Laia Hoyos de la Cuesta" userId="fa3018a9-ffb6-42e9-9c45-c2d76da15afd" providerId="ADAL" clId="{AC90BFC6-3FC8-45C6-9117-7FEDF5891179}" dt="2023-10-10T14:18:36.209" v="622"/>
          <ac:picMkLst>
            <pc:docMk/>
            <pc:sldMk cId="1604554390" sldId="2147481564"/>
            <ac:picMk id="100" creationId="{11B57D4A-54C4-1576-9567-F139753124EB}"/>
          </ac:picMkLst>
        </pc:picChg>
        <pc:picChg chg="mod">
          <ac:chgData name="Laia Hoyos de la Cuesta" userId="fa3018a9-ffb6-42e9-9c45-c2d76da15afd" providerId="ADAL" clId="{AC90BFC6-3FC8-45C6-9117-7FEDF5891179}" dt="2023-10-10T14:18:36.209" v="622"/>
          <ac:picMkLst>
            <pc:docMk/>
            <pc:sldMk cId="1604554390" sldId="2147481564"/>
            <ac:picMk id="101" creationId="{ED59A062-FBDC-B855-32DD-1C877D752954}"/>
          </ac:picMkLst>
        </pc:picChg>
        <pc:picChg chg="mod">
          <ac:chgData name="Laia Hoyos de la Cuesta" userId="fa3018a9-ffb6-42e9-9c45-c2d76da15afd" providerId="ADAL" clId="{AC90BFC6-3FC8-45C6-9117-7FEDF5891179}" dt="2023-10-10T14:18:36.209" v="622"/>
          <ac:picMkLst>
            <pc:docMk/>
            <pc:sldMk cId="1604554390" sldId="2147481564"/>
            <ac:picMk id="102" creationId="{4CC56B00-D333-8E55-0287-99CBADD81798}"/>
          </ac:picMkLst>
        </pc:picChg>
        <pc:picChg chg="mod">
          <ac:chgData name="Laia Hoyos de la Cuesta" userId="fa3018a9-ffb6-42e9-9c45-c2d76da15afd" providerId="ADAL" clId="{AC90BFC6-3FC8-45C6-9117-7FEDF5891179}" dt="2023-10-10T14:18:36.209" v="622"/>
          <ac:picMkLst>
            <pc:docMk/>
            <pc:sldMk cId="1604554390" sldId="2147481564"/>
            <ac:picMk id="103" creationId="{BD2D3039-1FBE-A168-B9EE-BE3BD4FEB9CD}"/>
          </ac:picMkLst>
        </pc:picChg>
        <pc:picChg chg="mod">
          <ac:chgData name="Laia Hoyos de la Cuesta" userId="fa3018a9-ffb6-42e9-9c45-c2d76da15afd" providerId="ADAL" clId="{AC90BFC6-3FC8-45C6-9117-7FEDF5891179}" dt="2023-10-10T14:18:36.209" v="622"/>
          <ac:picMkLst>
            <pc:docMk/>
            <pc:sldMk cId="1604554390" sldId="2147481564"/>
            <ac:picMk id="104" creationId="{092D86FB-83E0-62C8-7C2B-3D9F27CF8789}"/>
          </ac:picMkLst>
        </pc:picChg>
        <pc:picChg chg="mod">
          <ac:chgData name="Laia Hoyos de la Cuesta" userId="fa3018a9-ffb6-42e9-9c45-c2d76da15afd" providerId="ADAL" clId="{AC90BFC6-3FC8-45C6-9117-7FEDF5891179}" dt="2023-10-10T14:18:36.209" v="622"/>
          <ac:picMkLst>
            <pc:docMk/>
            <pc:sldMk cId="1604554390" sldId="2147481564"/>
            <ac:picMk id="105" creationId="{A6D05161-FCE9-32AF-BAF4-29080E6A2A13}"/>
          </ac:picMkLst>
        </pc:picChg>
        <pc:picChg chg="mod">
          <ac:chgData name="Laia Hoyos de la Cuesta" userId="fa3018a9-ffb6-42e9-9c45-c2d76da15afd" providerId="ADAL" clId="{AC90BFC6-3FC8-45C6-9117-7FEDF5891179}" dt="2023-10-10T14:18:36.209" v="622"/>
          <ac:picMkLst>
            <pc:docMk/>
            <pc:sldMk cId="1604554390" sldId="2147481564"/>
            <ac:picMk id="106" creationId="{71EE09E1-90BA-DE86-3125-07C731894468}"/>
          </ac:picMkLst>
        </pc:picChg>
        <pc:picChg chg="mod">
          <ac:chgData name="Laia Hoyos de la Cuesta" userId="fa3018a9-ffb6-42e9-9c45-c2d76da15afd" providerId="ADAL" clId="{AC90BFC6-3FC8-45C6-9117-7FEDF5891179}" dt="2023-10-10T14:18:36.209" v="622"/>
          <ac:picMkLst>
            <pc:docMk/>
            <pc:sldMk cId="1604554390" sldId="2147481564"/>
            <ac:picMk id="107" creationId="{76FB49D5-45A3-AEA1-AAB5-820240A3E4FE}"/>
          </ac:picMkLst>
        </pc:picChg>
        <pc:picChg chg="mod">
          <ac:chgData name="Laia Hoyos de la Cuesta" userId="fa3018a9-ffb6-42e9-9c45-c2d76da15afd" providerId="ADAL" clId="{AC90BFC6-3FC8-45C6-9117-7FEDF5891179}" dt="2023-10-10T14:18:36.209" v="622"/>
          <ac:picMkLst>
            <pc:docMk/>
            <pc:sldMk cId="1604554390" sldId="2147481564"/>
            <ac:picMk id="108" creationId="{859D517F-06CE-3EB2-E272-53C362013CA1}"/>
          </ac:picMkLst>
        </pc:picChg>
        <pc:picChg chg="mod">
          <ac:chgData name="Laia Hoyos de la Cuesta" userId="fa3018a9-ffb6-42e9-9c45-c2d76da15afd" providerId="ADAL" clId="{AC90BFC6-3FC8-45C6-9117-7FEDF5891179}" dt="2023-10-10T14:18:36.209" v="622"/>
          <ac:picMkLst>
            <pc:docMk/>
            <pc:sldMk cId="1604554390" sldId="2147481564"/>
            <ac:picMk id="109" creationId="{04959B56-4610-CDCA-63FB-E5910DD782E3}"/>
          </ac:picMkLst>
        </pc:picChg>
        <pc:picChg chg="add mod">
          <ac:chgData name="Laia Hoyos de la Cuesta" userId="fa3018a9-ffb6-42e9-9c45-c2d76da15afd" providerId="ADAL" clId="{AC90BFC6-3FC8-45C6-9117-7FEDF5891179}" dt="2023-10-10T14:19:09.880" v="674" actId="1036"/>
          <ac:picMkLst>
            <pc:docMk/>
            <pc:sldMk cId="1604554390" sldId="2147481564"/>
            <ac:picMk id="141" creationId="{5C805FFD-E909-55B1-5902-E80978B6BE09}"/>
          </ac:picMkLst>
        </pc:picChg>
        <pc:picChg chg="add mod">
          <ac:chgData name="Laia Hoyos de la Cuesta" userId="fa3018a9-ffb6-42e9-9c45-c2d76da15afd" providerId="ADAL" clId="{AC90BFC6-3FC8-45C6-9117-7FEDF5891179}" dt="2023-10-10T14:19:09.880" v="674" actId="1036"/>
          <ac:picMkLst>
            <pc:docMk/>
            <pc:sldMk cId="1604554390" sldId="2147481564"/>
            <ac:picMk id="142" creationId="{12975D51-6A90-5F0E-A6AE-0C902190E751}"/>
          </ac:picMkLst>
        </pc:picChg>
        <pc:picChg chg="add mod">
          <ac:chgData name="Laia Hoyos de la Cuesta" userId="fa3018a9-ffb6-42e9-9c45-c2d76da15afd" providerId="ADAL" clId="{AC90BFC6-3FC8-45C6-9117-7FEDF5891179}" dt="2023-10-10T14:19:09.880" v="674" actId="1036"/>
          <ac:picMkLst>
            <pc:docMk/>
            <pc:sldMk cId="1604554390" sldId="2147481564"/>
            <ac:picMk id="143" creationId="{B95FC480-7DEB-4090-2473-EB73F279446C}"/>
          </ac:picMkLst>
        </pc:picChg>
        <pc:picChg chg="add mod">
          <ac:chgData name="Laia Hoyos de la Cuesta" userId="fa3018a9-ffb6-42e9-9c45-c2d76da15afd" providerId="ADAL" clId="{AC90BFC6-3FC8-45C6-9117-7FEDF5891179}" dt="2023-10-10T14:19:09.880" v="674" actId="1036"/>
          <ac:picMkLst>
            <pc:docMk/>
            <pc:sldMk cId="1604554390" sldId="2147481564"/>
            <ac:picMk id="144" creationId="{43B3BC93-BD60-561C-2A31-51DEAE6A7368}"/>
          </ac:picMkLst>
        </pc:picChg>
        <pc:picChg chg="add mod">
          <ac:chgData name="Laia Hoyos de la Cuesta" userId="fa3018a9-ffb6-42e9-9c45-c2d76da15afd" providerId="ADAL" clId="{AC90BFC6-3FC8-45C6-9117-7FEDF5891179}" dt="2023-10-10T14:19:09.880" v="674" actId="1036"/>
          <ac:picMkLst>
            <pc:docMk/>
            <pc:sldMk cId="1604554390" sldId="2147481564"/>
            <ac:picMk id="145" creationId="{8F6C3312-5EAC-1792-5D09-C3122FDA7314}"/>
          </ac:picMkLst>
        </pc:picChg>
        <pc:picChg chg="mod">
          <ac:chgData name="Laia Hoyos de la Cuesta" userId="fa3018a9-ffb6-42e9-9c45-c2d76da15afd" providerId="ADAL" clId="{AC90BFC6-3FC8-45C6-9117-7FEDF5891179}" dt="2023-10-10T14:19:04.556" v="655"/>
          <ac:picMkLst>
            <pc:docMk/>
            <pc:sldMk cId="1604554390" sldId="2147481564"/>
            <ac:picMk id="147" creationId="{82B035C2-A681-73C0-FC61-09C79F6DE8FA}"/>
          </ac:picMkLst>
        </pc:picChg>
        <pc:picChg chg="mod">
          <ac:chgData name="Laia Hoyos de la Cuesta" userId="fa3018a9-ffb6-42e9-9c45-c2d76da15afd" providerId="ADAL" clId="{AC90BFC6-3FC8-45C6-9117-7FEDF5891179}" dt="2023-10-10T14:19:04.556" v="655"/>
          <ac:picMkLst>
            <pc:docMk/>
            <pc:sldMk cId="1604554390" sldId="2147481564"/>
            <ac:picMk id="148" creationId="{1F734D60-4E3D-07F3-AEC1-88F6021F6A5B}"/>
          </ac:picMkLst>
        </pc:picChg>
        <pc:cxnChg chg="mod">
          <ac:chgData name="Laia Hoyos de la Cuesta" userId="fa3018a9-ffb6-42e9-9c45-c2d76da15afd" providerId="ADAL" clId="{AC90BFC6-3FC8-45C6-9117-7FEDF5891179}" dt="2023-10-10T14:18:33.426" v="620"/>
          <ac:cxnSpMkLst>
            <pc:docMk/>
            <pc:sldMk cId="1604554390" sldId="2147481564"/>
            <ac:cxnSpMk id="25" creationId="{7D97C8FA-75DF-C063-E5BD-B0BCC9AF8B8B}"/>
          </ac:cxnSpMkLst>
        </pc:cxnChg>
        <pc:cxnChg chg="mod">
          <ac:chgData name="Laia Hoyos de la Cuesta" userId="fa3018a9-ffb6-42e9-9c45-c2d76da15afd" providerId="ADAL" clId="{AC90BFC6-3FC8-45C6-9117-7FEDF5891179}" dt="2023-10-10T14:18:36.209" v="622"/>
          <ac:cxnSpMkLst>
            <pc:docMk/>
            <pc:sldMk cId="1604554390" sldId="2147481564"/>
            <ac:cxnSpMk id="92" creationId="{B1AB1008-76F2-AE79-2D35-F5F3F8C8D97F}"/>
          </ac:cxnSpMkLst>
        </pc:cxnChg>
        <pc:cxnChg chg="add mod">
          <ac:chgData name="Laia Hoyos de la Cuesta" userId="fa3018a9-ffb6-42e9-9c45-c2d76da15afd" providerId="ADAL" clId="{AC90BFC6-3FC8-45C6-9117-7FEDF5891179}" dt="2023-10-10T15:45:59.698" v="2089" actId="1035"/>
          <ac:cxnSpMkLst>
            <pc:docMk/>
            <pc:sldMk cId="1604554390" sldId="2147481564"/>
            <ac:cxnSpMk id="129" creationId="{68D8A60D-F994-2C54-3D5E-9495406DE0B1}"/>
          </ac:cxnSpMkLst>
        </pc:cxnChg>
        <pc:cxnChg chg="add mod">
          <ac:chgData name="Laia Hoyos de la Cuesta" userId="fa3018a9-ffb6-42e9-9c45-c2d76da15afd" providerId="ADAL" clId="{AC90BFC6-3FC8-45C6-9117-7FEDF5891179}" dt="2023-10-10T14:19:09.880" v="674" actId="1036"/>
          <ac:cxnSpMkLst>
            <pc:docMk/>
            <pc:sldMk cId="1604554390" sldId="2147481564"/>
            <ac:cxnSpMk id="130" creationId="{AF4B71BD-B21E-3EEC-D950-4564D79BC2D2}"/>
          </ac:cxnSpMkLst>
        </pc:cxnChg>
        <pc:cxnChg chg="add mod">
          <ac:chgData name="Laia Hoyos de la Cuesta" userId="fa3018a9-ffb6-42e9-9c45-c2d76da15afd" providerId="ADAL" clId="{AC90BFC6-3FC8-45C6-9117-7FEDF5891179}" dt="2023-10-10T15:47:13.447" v="2106" actId="1037"/>
          <ac:cxnSpMkLst>
            <pc:docMk/>
            <pc:sldMk cId="1604554390" sldId="2147481564"/>
            <ac:cxnSpMk id="133" creationId="{218E6123-EBDD-4951-C1E4-1A4BD61DFF9A}"/>
          </ac:cxnSpMkLst>
        </pc:cxnChg>
        <pc:cxnChg chg="add mod">
          <ac:chgData name="Laia Hoyos de la Cuesta" userId="fa3018a9-ffb6-42e9-9c45-c2d76da15afd" providerId="ADAL" clId="{AC90BFC6-3FC8-45C6-9117-7FEDF5891179}" dt="2023-10-10T14:19:09.880" v="674" actId="1036"/>
          <ac:cxnSpMkLst>
            <pc:docMk/>
            <pc:sldMk cId="1604554390" sldId="2147481564"/>
            <ac:cxnSpMk id="136" creationId="{03E35D90-6E21-3B5A-F266-9F1CEA10113C}"/>
          </ac:cxnSpMkLst>
        </pc:cxnChg>
        <pc:cxnChg chg="add mod">
          <ac:chgData name="Laia Hoyos de la Cuesta" userId="fa3018a9-ffb6-42e9-9c45-c2d76da15afd" providerId="ADAL" clId="{AC90BFC6-3FC8-45C6-9117-7FEDF5891179}" dt="2023-10-10T14:19:09.880" v="674" actId="1036"/>
          <ac:cxnSpMkLst>
            <pc:docMk/>
            <pc:sldMk cId="1604554390" sldId="2147481564"/>
            <ac:cxnSpMk id="140" creationId="{FA6991BC-5127-6C97-52A4-8968C36DA5C9}"/>
          </ac:cxnSpMkLst>
        </pc:cxnChg>
      </pc:sldChg>
      <pc:sldChg chg="modSp add mod ord">
        <pc:chgData name="Laia Hoyos de la Cuesta" userId="fa3018a9-ffb6-42e9-9c45-c2d76da15afd" providerId="ADAL" clId="{AC90BFC6-3FC8-45C6-9117-7FEDF5891179}" dt="2023-10-19T07:09:57.587" v="8048" actId="20577"/>
        <pc:sldMkLst>
          <pc:docMk/>
          <pc:sldMk cId="3438157603" sldId="2147481565"/>
        </pc:sldMkLst>
        <pc:spChg chg="mod">
          <ac:chgData name="Laia Hoyos de la Cuesta" userId="fa3018a9-ffb6-42e9-9c45-c2d76da15afd" providerId="ADAL" clId="{AC90BFC6-3FC8-45C6-9117-7FEDF5891179}" dt="2023-10-11T11:59:24.361" v="4168"/>
          <ac:spMkLst>
            <pc:docMk/>
            <pc:sldMk cId="3438157603" sldId="2147481565"/>
            <ac:spMk id="6" creationId="{07792947-4D11-69A6-D325-5BBAE2FDB66B}"/>
          </ac:spMkLst>
        </pc:spChg>
        <pc:spChg chg="mod">
          <ac:chgData name="Laia Hoyos de la Cuesta" userId="fa3018a9-ffb6-42e9-9c45-c2d76da15afd" providerId="ADAL" clId="{AC90BFC6-3FC8-45C6-9117-7FEDF5891179}" dt="2023-10-19T07:09:57.587" v="8048" actId="20577"/>
          <ac:spMkLst>
            <pc:docMk/>
            <pc:sldMk cId="3438157603" sldId="2147481565"/>
            <ac:spMk id="13" creationId="{516491B5-A03D-D5A6-1F48-A2F54E917E09}"/>
          </ac:spMkLst>
        </pc:spChg>
        <pc:spChg chg="mod">
          <ac:chgData name="Laia Hoyos de la Cuesta" userId="fa3018a9-ffb6-42e9-9c45-c2d76da15afd" providerId="ADAL" clId="{AC90BFC6-3FC8-45C6-9117-7FEDF5891179}" dt="2023-10-11T11:59:29.555" v="4183" actId="20577"/>
          <ac:spMkLst>
            <pc:docMk/>
            <pc:sldMk cId="3438157603" sldId="2147481565"/>
            <ac:spMk id="14" creationId="{8AE41A0F-AA4D-CE19-7EB8-D6B6963D136B}"/>
          </ac:spMkLst>
        </pc:spChg>
        <pc:spChg chg="mod">
          <ac:chgData name="Laia Hoyos de la Cuesta" userId="fa3018a9-ffb6-42e9-9c45-c2d76da15afd" providerId="ADAL" clId="{AC90BFC6-3FC8-45C6-9117-7FEDF5891179}" dt="2023-10-10T14:52:41.468" v="1625" actId="1076"/>
          <ac:spMkLst>
            <pc:docMk/>
            <pc:sldMk cId="3438157603" sldId="2147481565"/>
            <ac:spMk id="125" creationId="{537253E3-8C26-3CD8-A3FD-CA254966CEC0}"/>
          </ac:spMkLst>
        </pc:spChg>
      </pc:sldChg>
      <pc:sldChg chg="addSp delSp modSp add mod ord">
        <pc:chgData name="Laia Hoyos de la Cuesta" userId="fa3018a9-ffb6-42e9-9c45-c2d76da15afd" providerId="ADAL" clId="{AC90BFC6-3FC8-45C6-9117-7FEDF5891179}" dt="2023-10-19T07:10:02.382" v="8050" actId="20577"/>
        <pc:sldMkLst>
          <pc:docMk/>
          <pc:sldMk cId="235825599" sldId="2147481566"/>
        </pc:sldMkLst>
        <pc:spChg chg="del">
          <ac:chgData name="Laia Hoyos de la Cuesta" userId="fa3018a9-ffb6-42e9-9c45-c2d76da15afd" providerId="ADAL" clId="{AC90BFC6-3FC8-45C6-9117-7FEDF5891179}" dt="2023-10-10T14:20:19.899" v="735" actId="478"/>
          <ac:spMkLst>
            <pc:docMk/>
            <pc:sldMk cId="235825599" sldId="2147481566"/>
            <ac:spMk id="2" creationId="{35255B67-B415-E97D-CD35-1312EFAD8BE7}"/>
          </ac:spMkLst>
        </pc:spChg>
        <pc:spChg chg="del">
          <ac:chgData name="Laia Hoyos de la Cuesta" userId="fa3018a9-ffb6-42e9-9c45-c2d76da15afd" providerId="ADAL" clId="{AC90BFC6-3FC8-45C6-9117-7FEDF5891179}" dt="2023-10-10T14:20:19.899" v="735" actId="478"/>
          <ac:spMkLst>
            <pc:docMk/>
            <pc:sldMk cId="235825599" sldId="2147481566"/>
            <ac:spMk id="5" creationId="{C3610937-E4ED-6CC3-5AEB-28B81A3FED74}"/>
          </ac:spMkLst>
        </pc:spChg>
        <pc:spChg chg="del">
          <ac:chgData name="Laia Hoyos de la Cuesta" userId="fa3018a9-ffb6-42e9-9c45-c2d76da15afd" providerId="ADAL" clId="{AC90BFC6-3FC8-45C6-9117-7FEDF5891179}" dt="2023-10-10T14:20:19.899" v="735" actId="478"/>
          <ac:spMkLst>
            <pc:docMk/>
            <pc:sldMk cId="235825599" sldId="2147481566"/>
            <ac:spMk id="6" creationId="{129CED76-8302-DF58-CF2C-38E11B3BEAD7}"/>
          </ac:spMkLst>
        </pc:spChg>
        <pc:spChg chg="add mod">
          <ac:chgData name="Laia Hoyos de la Cuesta" userId="fa3018a9-ffb6-42e9-9c45-c2d76da15afd" providerId="ADAL" clId="{AC90BFC6-3FC8-45C6-9117-7FEDF5891179}" dt="2023-10-10T15:46:28.815" v="2094" actId="208"/>
          <ac:spMkLst>
            <pc:docMk/>
            <pc:sldMk cId="235825599" sldId="2147481566"/>
            <ac:spMk id="7" creationId="{FFA41AC5-A631-74EE-33BB-A819E8BC03BE}"/>
          </ac:spMkLst>
        </pc:spChg>
        <pc:spChg chg="mod">
          <ac:chgData name="Laia Hoyos de la Cuesta" userId="fa3018a9-ffb6-42e9-9c45-c2d76da15afd" providerId="ADAL" clId="{AC90BFC6-3FC8-45C6-9117-7FEDF5891179}" dt="2023-10-11T13:54:41.045" v="4747" actId="20577"/>
          <ac:spMkLst>
            <pc:docMk/>
            <pc:sldMk cId="235825599" sldId="2147481566"/>
            <ac:spMk id="8" creationId="{550F467F-D6B4-B3D2-D8D5-81DA81C2EDAE}"/>
          </ac:spMkLst>
        </pc:spChg>
        <pc:spChg chg="mod">
          <ac:chgData name="Laia Hoyos de la Cuesta" userId="fa3018a9-ffb6-42e9-9c45-c2d76da15afd" providerId="ADAL" clId="{AC90BFC6-3FC8-45C6-9117-7FEDF5891179}" dt="2023-10-19T07:10:02.382" v="8050" actId="20577"/>
          <ac:spMkLst>
            <pc:docMk/>
            <pc:sldMk cId="235825599" sldId="2147481566"/>
            <ac:spMk id="9" creationId="{9865B35B-772E-307F-854C-4CB1335451F4}"/>
          </ac:spMkLst>
        </pc:spChg>
        <pc:spChg chg="mod">
          <ac:chgData name="Laia Hoyos de la Cuesta" userId="fa3018a9-ffb6-42e9-9c45-c2d76da15afd" providerId="ADAL" clId="{AC90BFC6-3FC8-45C6-9117-7FEDF5891179}" dt="2023-10-10T14:20:11.677" v="733" actId="20577"/>
          <ac:spMkLst>
            <pc:docMk/>
            <pc:sldMk cId="235825599" sldId="2147481566"/>
            <ac:spMk id="10" creationId="{45B4D9F2-2E83-6ADE-65B7-9A97A3F09378}"/>
          </ac:spMkLst>
        </pc:spChg>
        <pc:spChg chg="del">
          <ac:chgData name="Laia Hoyos de la Cuesta" userId="fa3018a9-ffb6-42e9-9c45-c2d76da15afd" providerId="ADAL" clId="{AC90BFC6-3FC8-45C6-9117-7FEDF5891179}" dt="2023-10-10T14:20:19.899" v="735" actId="478"/>
          <ac:spMkLst>
            <pc:docMk/>
            <pc:sldMk cId="235825599" sldId="2147481566"/>
            <ac:spMk id="11" creationId="{5867F796-4FEE-0708-EC94-A59FA315D836}"/>
          </ac:spMkLst>
        </pc:spChg>
        <pc:spChg chg="del">
          <ac:chgData name="Laia Hoyos de la Cuesta" userId="fa3018a9-ffb6-42e9-9c45-c2d76da15afd" providerId="ADAL" clId="{AC90BFC6-3FC8-45C6-9117-7FEDF5891179}" dt="2023-10-10T14:20:19.899" v="735" actId="478"/>
          <ac:spMkLst>
            <pc:docMk/>
            <pc:sldMk cId="235825599" sldId="2147481566"/>
            <ac:spMk id="13" creationId="{767B7BCD-59EF-3884-5E8B-5045AA03F223}"/>
          </ac:spMkLst>
        </pc:spChg>
        <pc:spChg chg="add mod">
          <ac:chgData name="Laia Hoyos de la Cuesta" userId="fa3018a9-ffb6-42e9-9c45-c2d76da15afd" providerId="ADAL" clId="{AC90BFC6-3FC8-45C6-9117-7FEDF5891179}" dt="2023-10-10T15:46:58.565" v="2105" actId="208"/>
          <ac:spMkLst>
            <pc:docMk/>
            <pc:sldMk cId="235825599" sldId="2147481566"/>
            <ac:spMk id="14" creationId="{E6817A80-735D-A486-037E-B315B2443AF7}"/>
          </ac:spMkLst>
        </pc:spChg>
        <pc:spChg chg="add mod">
          <ac:chgData name="Laia Hoyos de la Cuesta" userId="fa3018a9-ffb6-42e9-9c45-c2d76da15afd" providerId="ADAL" clId="{AC90BFC6-3FC8-45C6-9117-7FEDF5891179}" dt="2023-10-10T14:52:12.121" v="1615" actId="1035"/>
          <ac:spMkLst>
            <pc:docMk/>
            <pc:sldMk cId="235825599" sldId="2147481566"/>
            <ac:spMk id="15" creationId="{CDEBA9EB-D9D0-8363-2C67-10373239570B}"/>
          </ac:spMkLst>
        </pc:spChg>
        <pc:spChg chg="add mod">
          <ac:chgData name="Laia Hoyos de la Cuesta" userId="fa3018a9-ffb6-42e9-9c45-c2d76da15afd" providerId="ADAL" clId="{AC90BFC6-3FC8-45C6-9117-7FEDF5891179}" dt="2023-10-10T14:52:12.121" v="1615" actId="1035"/>
          <ac:spMkLst>
            <pc:docMk/>
            <pc:sldMk cId="235825599" sldId="2147481566"/>
            <ac:spMk id="16" creationId="{62B1BBF3-D6B3-D50F-B77A-0890281DD9D4}"/>
          </ac:spMkLst>
        </pc:spChg>
        <pc:spChg chg="add mod">
          <ac:chgData name="Laia Hoyos de la Cuesta" userId="fa3018a9-ffb6-42e9-9c45-c2d76da15afd" providerId="ADAL" clId="{AC90BFC6-3FC8-45C6-9117-7FEDF5891179}" dt="2023-10-10T14:52:12.121" v="1615" actId="1035"/>
          <ac:spMkLst>
            <pc:docMk/>
            <pc:sldMk cId="235825599" sldId="2147481566"/>
            <ac:spMk id="17" creationId="{D5D5DEB6-3900-6B2D-CC90-6D4812537721}"/>
          </ac:spMkLst>
        </pc:spChg>
        <pc:spChg chg="add mod">
          <ac:chgData name="Laia Hoyos de la Cuesta" userId="fa3018a9-ffb6-42e9-9c45-c2d76da15afd" providerId="ADAL" clId="{AC90BFC6-3FC8-45C6-9117-7FEDF5891179}" dt="2023-10-10T14:52:12.121" v="1615" actId="1035"/>
          <ac:spMkLst>
            <pc:docMk/>
            <pc:sldMk cId="235825599" sldId="2147481566"/>
            <ac:spMk id="19" creationId="{DB24A682-AAA8-42B0-09C4-37BB2BF251B4}"/>
          </ac:spMkLst>
        </pc:spChg>
        <pc:spChg chg="del">
          <ac:chgData name="Laia Hoyos de la Cuesta" userId="fa3018a9-ffb6-42e9-9c45-c2d76da15afd" providerId="ADAL" clId="{AC90BFC6-3FC8-45C6-9117-7FEDF5891179}" dt="2023-10-10T14:20:19.899" v="735" actId="478"/>
          <ac:spMkLst>
            <pc:docMk/>
            <pc:sldMk cId="235825599" sldId="2147481566"/>
            <ac:spMk id="20" creationId="{5E12B7E5-8F3E-292C-63EB-F22C80BEFE59}"/>
          </ac:spMkLst>
        </pc:spChg>
        <pc:spChg chg="add mod">
          <ac:chgData name="Laia Hoyos de la Cuesta" userId="fa3018a9-ffb6-42e9-9c45-c2d76da15afd" providerId="ADAL" clId="{AC90BFC6-3FC8-45C6-9117-7FEDF5891179}" dt="2023-10-10T14:52:12.121" v="1615" actId="1035"/>
          <ac:spMkLst>
            <pc:docMk/>
            <pc:sldMk cId="235825599" sldId="2147481566"/>
            <ac:spMk id="21" creationId="{89DF8438-EFEC-CE83-5A13-54AE42AD2583}"/>
          </ac:spMkLst>
        </pc:spChg>
        <pc:spChg chg="add mod">
          <ac:chgData name="Laia Hoyos de la Cuesta" userId="fa3018a9-ffb6-42e9-9c45-c2d76da15afd" providerId="ADAL" clId="{AC90BFC6-3FC8-45C6-9117-7FEDF5891179}" dt="2023-10-10T14:52:12.121" v="1615" actId="1035"/>
          <ac:spMkLst>
            <pc:docMk/>
            <pc:sldMk cId="235825599" sldId="2147481566"/>
            <ac:spMk id="22" creationId="{623AE619-90B0-A862-C52B-51F0F66C519E}"/>
          </ac:spMkLst>
        </pc:spChg>
        <pc:spChg chg="add mod">
          <ac:chgData name="Laia Hoyos de la Cuesta" userId="fa3018a9-ffb6-42e9-9c45-c2d76da15afd" providerId="ADAL" clId="{AC90BFC6-3FC8-45C6-9117-7FEDF5891179}" dt="2023-10-10T15:46:26.930" v="2093" actId="208"/>
          <ac:spMkLst>
            <pc:docMk/>
            <pc:sldMk cId="235825599" sldId="2147481566"/>
            <ac:spMk id="25" creationId="{6E10C3F8-FBA4-D59B-FD35-A617E1F36705}"/>
          </ac:spMkLst>
        </pc:spChg>
        <pc:spChg chg="del">
          <ac:chgData name="Laia Hoyos de la Cuesta" userId="fa3018a9-ffb6-42e9-9c45-c2d76da15afd" providerId="ADAL" clId="{AC90BFC6-3FC8-45C6-9117-7FEDF5891179}" dt="2023-10-10T14:20:19.899" v="735" actId="478"/>
          <ac:spMkLst>
            <pc:docMk/>
            <pc:sldMk cId="235825599" sldId="2147481566"/>
            <ac:spMk id="26" creationId="{9FC69BFC-2DB4-3996-1E8D-5BB29D872895}"/>
          </ac:spMkLst>
        </pc:spChg>
        <pc:spChg chg="del">
          <ac:chgData name="Laia Hoyos de la Cuesta" userId="fa3018a9-ffb6-42e9-9c45-c2d76da15afd" providerId="ADAL" clId="{AC90BFC6-3FC8-45C6-9117-7FEDF5891179}" dt="2023-10-10T14:20:19.899" v="735" actId="478"/>
          <ac:spMkLst>
            <pc:docMk/>
            <pc:sldMk cId="235825599" sldId="2147481566"/>
            <ac:spMk id="27" creationId="{9DC0BCD3-D8F3-44CF-E43D-3860DDA466D9}"/>
          </ac:spMkLst>
        </pc:spChg>
        <pc:spChg chg="del">
          <ac:chgData name="Laia Hoyos de la Cuesta" userId="fa3018a9-ffb6-42e9-9c45-c2d76da15afd" providerId="ADAL" clId="{AC90BFC6-3FC8-45C6-9117-7FEDF5891179}" dt="2023-10-10T14:20:19.899" v="735" actId="478"/>
          <ac:spMkLst>
            <pc:docMk/>
            <pc:sldMk cId="235825599" sldId="2147481566"/>
            <ac:spMk id="28" creationId="{7D114399-7B3A-D70E-F716-8DD9FF686DB2}"/>
          </ac:spMkLst>
        </pc:spChg>
        <pc:spChg chg="add mod">
          <ac:chgData name="Laia Hoyos de la Cuesta" userId="fa3018a9-ffb6-42e9-9c45-c2d76da15afd" providerId="ADAL" clId="{AC90BFC6-3FC8-45C6-9117-7FEDF5891179}" dt="2023-10-10T15:46:26.930" v="2093" actId="208"/>
          <ac:spMkLst>
            <pc:docMk/>
            <pc:sldMk cId="235825599" sldId="2147481566"/>
            <ac:spMk id="29" creationId="{1DC70740-4BCB-CC89-47B3-A53B3EB3A810}"/>
          </ac:spMkLst>
        </pc:spChg>
        <pc:spChg chg="del">
          <ac:chgData name="Laia Hoyos de la Cuesta" userId="fa3018a9-ffb6-42e9-9c45-c2d76da15afd" providerId="ADAL" clId="{AC90BFC6-3FC8-45C6-9117-7FEDF5891179}" dt="2023-10-10T14:20:19.899" v="735" actId="478"/>
          <ac:spMkLst>
            <pc:docMk/>
            <pc:sldMk cId="235825599" sldId="2147481566"/>
            <ac:spMk id="31" creationId="{6B097B59-BCA3-DF4C-657A-3D2D5990216C}"/>
          </ac:spMkLst>
        </pc:spChg>
        <pc:spChg chg="del">
          <ac:chgData name="Laia Hoyos de la Cuesta" userId="fa3018a9-ffb6-42e9-9c45-c2d76da15afd" providerId="ADAL" clId="{AC90BFC6-3FC8-45C6-9117-7FEDF5891179}" dt="2023-10-10T14:20:19.899" v="735" actId="478"/>
          <ac:spMkLst>
            <pc:docMk/>
            <pc:sldMk cId="235825599" sldId="2147481566"/>
            <ac:spMk id="33" creationId="{B4DDE833-2C17-CC95-6238-1521DEBE0054}"/>
          </ac:spMkLst>
        </pc:spChg>
        <pc:spChg chg="del">
          <ac:chgData name="Laia Hoyos de la Cuesta" userId="fa3018a9-ffb6-42e9-9c45-c2d76da15afd" providerId="ADAL" clId="{AC90BFC6-3FC8-45C6-9117-7FEDF5891179}" dt="2023-10-10T14:20:19.899" v="735" actId="478"/>
          <ac:spMkLst>
            <pc:docMk/>
            <pc:sldMk cId="235825599" sldId="2147481566"/>
            <ac:spMk id="34" creationId="{91A0E838-C358-2348-EBA5-04BC24AE44F5}"/>
          </ac:spMkLst>
        </pc:spChg>
        <pc:spChg chg="del">
          <ac:chgData name="Laia Hoyos de la Cuesta" userId="fa3018a9-ffb6-42e9-9c45-c2d76da15afd" providerId="ADAL" clId="{AC90BFC6-3FC8-45C6-9117-7FEDF5891179}" dt="2023-10-10T14:20:19.899" v="735" actId="478"/>
          <ac:spMkLst>
            <pc:docMk/>
            <pc:sldMk cId="235825599" sldId="2147481566"/>
            <ac:spMk id="35" creationId="{195E1D5A-6719-0913-C0EF-496F33971756}"/>
          </ac:spMkLst>
        </pc:spChg>
        <pc:spChg chg="add mod">
          <ac:chgData name="Laia Hoyos de la Cuesta" userId="fa3018a9-ffb6-42e9-9c45-c2d76da15afd" providerId="ADAL" clId="{AC90BFC6-3FC8-45C6-9117-7FEDF5891179}" dt="2023-10-10T15:46:26.930" v="2093" actId="208"/>
          <ac:spMkLst>
            <pc:docMk/>
            <pc:sldMk cId="235825599" sldId="2147481566"/>
            <ac:spMk id="36" creationId="{89E07841-060A-E736-D8B9-E9BADFAD57F2}"/>
          </ac:spMkLst>
        </pc:spChg>
        <pc:spChg chg="del">
          <ac:chgData name="Laia Hoyos de la Cuesta" userId="fa3018a9-ffb6-42e9-9c45-c2d76da15afd" providerId="ADAL" clId="{AC90BFC6-3FC8-45C6-9117-7FEDF5891179}" dt="2023-10-10T14:20:19.899" v="735" actId="478"/>
          <ac:spMkLst>
            <pc:docMk/>
            <pc:sldMk cId="235825599" sldId="2147481566"/>
            <ac:spMk id="37" creationId="{ACD804C2-75D0-1F22-BAC9-0B425F3130B8}"/>
          </ac:spMkLst>
        </pc:spChg>
        <pc:spChg chg="del">
          <ac:chgData name="Laia Hoyos de la Cuesta" userId="fa3018a9-ffb6-42e9-9c45-c2d76da15afd" providerId="ADAL" clId="{AC90BFC6-3FC8-45C6-9117-7FEDF5891179}" dt="2023-10-10T14:20:19.899" v="735" actId="478"/>
          <ac:spMkLst>
            <pc:docMk/>
            <pc:sldMk cId="235825599" sldId="2147481566"/>
            <ac:spMk id="38" creationId="{F83134B1-D14B-1194-248F-C7B9101ADE65}"/>
          </ac:spMkLst>
        </pc:spChg>
        <pc:spChg chg="del">
          <ac:chgData name="Laia Hoyos de la Cuesta" userId="fa3018a9-ffb6-42e9-9c45-c2d76da15afd" providerId="ADAL" clId="{AC90BFC6-3FC8-45C6-9117-7FEDF5891179}" dt="2023-10-10T14:20:19.899" v="735" actId="478"/>
          <ac:spMkLst>
            <pc:docMk/>
            <pc:sldMk cId="235825599" sldId="2147481566"/>
            <ac:spMk id="39" creationId="{9FE03682-7BCF-D8E4-91FD-06EBB176CEA2}"/>
          </ac:spMkLst>
        </pc:spChg>
        <pc:spChg chg="add mod">
          <ac:chgData name="Laia Hoyos de la Cuesta" userId="fa3018a9-ffb6-42e9-9c45-c2d76da15afd" providerId="ADAL" clId="{AC90BFC6-3FC8-45C6-9117-7FEDF5891179}" dt="2023-10-10T15:46:26.930" v="2093" actId="208"/>
          <ac:spMkLst>
            <pc:docMk/>
            <pc:sldMk cId="235825599" sldId="2147481566"/>
            <ac:spMk id="40" creationId="{DE7623EF-ACB7-0074-C558-E6AD77DE49F7}"/>
          </ac:spMkLst>
        </pc:spChg>
        <pc:spChg chg="add mod">
          <ac:chgData name="Laia Hoyos de la Cuesta" userId="fa3018a9-ffb6-42e9-9c45-c2d76da15afd" providerId="ADAL" clId="{AC90BFC6-3FC8-45C6-9117-7FEDF5891179}" dt="2023-10-10T15:46:26.930" v="2093" actId="208"/>
          <ac:spMkLst>
            <pc:docMk/>
            <pc:sldMk cId="235825599" sldId="2147481566"/>
            <ac:spMk id="41" creationId="{B2C59FE6-B822-2F9C-6EE4-F890C141DFA2}"/>
          </ac:spMkLst>
        </pc:spChg>
        <pc:spChg chg="add mod">
          <ac:chgData name="Laia Hoyos de la Cuesta" userId="fa3018a9-ffb6-42e9-9c45-c2d76da15afd" providerId="ADAL" clId="{AC90BFC6-3FC8-45C6-9117-7FEDF5891179}" dt="2023-10-10T15:46:56.163" v="2103" actId="208"/>
          <ac:spMkLst>
            <pc:docMk/>
            <pc:sldMk cId="235825599" sldId="2147481566"/>
            <ac:spMk id="43" creationId="{04EAB245-CD12-C2DB-F025-2602EC2AA093}"/>
          </ac:spMkLst>
        </pc:spChg>
        <pc:spChg chg="add mod">
          <ac:chgData name="Laia Hoyos de la Cuesta" userId="fa3018a9-ffb6-42e9-9c45-c2d76da15afd" providerId="ADAL" clId="{AC90BFC6-3FC8-45C6-9117-7FEDF5891179}" dt="2023-10-10T15:46:56.163" v="2103" actId="208"/>
          <ac:spMkLst>
            <pc:docMk/>
            <pc:sldMk cId="235825599" sldId="2147481566"/>
            <ac:spMk id="44" creationId="{B6E30B6E-E1A2-CE39-B711-F87C7FBCD45C}"/>
          </ac:spMkLst>
        </pc:spChg>
        <pc:spChg chg="add mod">
          <ac:chgData name="Laia Hoyos de la Cuesta" userId="fa3018a9-ffb6-42e9-9c45-c2d76da15afd" providerId="ADAL" clId="{AC90BFC6-3FC8-45C6-9117-7FEDF5891179}" dt="2023-10-10T15:46:33.637" v="2096" actId="1076"/>
          <ac:spMkLst>
            <pc:docMk/>
            <pc:sldMk cId="235825599" sldId="2147481566"/>
            <ac:spMk id="46" creationId="{D34489AF-4708-FB07-B5C3-088E9B5E866B}"/>
          </ac:spMkLst>
        </pc:spChg>
        <pc:spChg chg="add del mod">
          <ac:chgData name="Laia Hoyos de la Cuesta" userId="fa3018a9-ffb6-42e9-9c45-c2d76da15afd" providerId="ADAL" clId="{AC90BFC6-3FC8-45C6-9117-7FEDF5891179}" dt="2023-10-10T14:51:53.924" v="1595" actId="478"/>
          <ac:spMkLst>
            <pc:docMk/>
            <pc:sldMk cId="235825599" sldId="2147481566"/>
            <ac:spMk id="47" creationId="{802F5ED2-EAF4-9585-1999-54A372A420FC}"/>
          </ac:spMkLst>
        </pc:spChg>
        <pc:spChg chg="add mod">
          <ac:chgData name="Laia Hoyos de la Cuesta" userId="fa3018a9-ffb6-42e9-9c45-c2d76da15afd" providerId="ADAL" clId="{AC90BFC6-3FC8-45C6-9117-7FEDF5891179}" dt="2023-10-10T14:51:56.687" v="1597" actId="12789"/>
          <ac:spMkLst>
            <pc:docMk/>
            <pc:sldMk cId="235825599" sldId="2147481566"/>
            <ac:spMk id="48" creationId="{0F303084-1F50-62F3-D65B-8D91D55DD5B6}"/>
          </ac:spMkLst>
        </pc:spChg>
        <pc:picChg chg="add mod">
          <ac:chgData name="Laia Hoyos de la Cuesta" userId="fa3018a9-ffb6-42e9-9c45-c2d76da15afd" providerId="ADAL" clId="{AC90BFC6-3FC8-45C6-9117-7FEDF5891179}" dt="2023-10-10T14:52:12.121" v="1615" actId="1035"/>
          <ac:picMkLst>
            <pc:docMk/>
            <pc:sldMk cId="235825599" sldId="2147481566"/>
            <ac:picMk id="18" creationId="{C77781E2-AF58-0449-1624-3D25A2DC68A4}"/>
          </ac:picMkLst>
        </pc:picChg>
        <pc:picChg chg="add mod">
          <ac:chgData name="Laia Hoyos de la Cuesta" userId="fa3018a9-ffb6-42e9-9c45-c2d76da15afd" providerId="ADAL" clId="{AC90BFC6-3FC8-45C6-9117-7FEDF5891179}" dt="2023-10-10T14:52:12.121" v="1615" actId="1035"/>
          <ac:picMkLst>
            <pc:docMk/>
            <pc:sldMk cId="235825599" sldId="2147481566"/>
            <ac:picMk id="45" creationId="{7C015514-CFE1-9644-43B0-3592032DA541}"/>
          </ac:picMkLst>
        </pc:picChg>
        <pc:picChg chg="del">
          <ac:chgData name="Laia Hoyos de la Cuesta" userId="fa3018a9-ffb6-42e9-9c45-c2d76da15afd" providerId="ADAL" clId="{AC90BFC6-3FC8-45C6-9117-7FEDF5891179}" dt="2023-10-10T14:20:19.899" v="735" actId="478"/>
          <ac:picMkLst>
            <pc:docMk/>
            <pc:sldMk cId="235825599" sldId="2147481566"/>
            <ac:picMk id="2050" creationId="{F165541C-2AD8-9254-366A-0D088CFC48CF}"/>
          </ac:picMkLst>
        </pc:picChg>
        <pc:cxnChg chg="del">
          <ac:chgData name="Laia Hoyos de la Cuesta" userId="fa3018a9-ffb6-42e9-9c45-c2d76da15afd" providerId="ADAL" clId="{AC90BFC6-3FC8-45C6-9117-7FEDF5891179}" dt="2023-10-10T14:20:19.899" v="735" actId="478"/>
          <ac:cxnSpMkLst>
            <pc:docMk/>
            <pc:sldMk cId="235825599" sldId="2147481566"/>
            <ac:cxnSpMk id="4" creationId="{74863D98-C849-1785-49F4-0C6DF8CBEFD3}"/>
          </ac:cxnSpMkLst>
        </pc:cxnChg>
        <pc:cxnChg chg="del">
          <ac:chgData name="Laia Hoyos de la Cuesta" userId="fa3018a9-ffb6-42e9-9c45-c2d76da15afd" providerId="ADAL" clId="{AC90BFC6-3FC8-45C6-9117-7FEDF5891179}" dt="2023-10-10T14:20:19.899" v="735" actId="478"/>
          <ac:cxnSpMkLst>
            <pc:docMk/>
            <pc:sldMk cId="235825599" sldId="2147481566"/>
            <ac:cxnSpMk id="12" creationId="{EAD549F1-90CF-3B27-745A-7DB12D8DB780}"/>
          </ac:cxnSpMkLst>
        </pc:cxnChg>
        <pc:cxnChg chg="del">
          <ac:chgData name="Laia Hoyos de la Cuesta" userId="fa3018a9-ffb6-42e9-9c45-c2d76da15afd" providerId="ADAL" clId="{AC90BFC6-3FC8-45C6-9117-7FEDF5891179}" dt="2023-10-10T14:20:19.899" v="735" actId="478"/>
          <ac:cxnSpMkLst>
            <pc:docMk/>
            <pc:sldMk cId="235825599" sldId="2147481566"/>
            <ac:cxnSpMk id="23" creationId="{75C36FE1-06DC-7734-0FF5-7D0A7E3D4FBB}"/>
          </ac:cxnSpMkLst>
        </pc:cxnChg>
        <pc:cxnChg chg="add mod">
          <ac:chgData name="Laia Hoyos de la Cuesta" userId="fa3018a9-ffb6-42e9-9c45-c2d76da15afd" providerId="ADAL" clId="{AC90BFC6-3FC8-45C6-9117-7FEDF5891179}" dt="2023-10-10T15:46:26.930" v="2093" actId="208"/>
          <ac:cxnSpMkLst>
            <pc:docMk/>
            <pc:sldMk cId="235825599" sldId="2147481566"/>
            <ac:cxnSpMk id="24" creationId="{0F8897DE-2582-CCDF-3FFF-F0ACF4A18663}"/>
          </ac:cxnSpMkLst>
        </pc:cxnChg>
        <pc:cxnChg chg="del">
          <ac:chgData name="Laia Hoyos de la Cuesta" userId="fa3018a9-ffb6-42e9-9c45-c2d76da15afd" providerId="ADAL" clId="{AC90BFC6-3FC8-45C6-9117-7FEDF5891179}" dt="2023-10-10T14:20:19.899" v="735" actId="478"/>
          <ac:cxnSpMkLst>
            <pc:docMk/>
            <pc:sldMk cId="235825599" sldId="2147481566"/>
            <ac:cxnSpMk id="30" creationId="{2F03C4D2-3C63-2A44-9A15-050F8A300E69}"/>
          </ac:cxnSpMkLst>
        </pc:cxnChg>
        <pc:cxnChg chg="del">
          <ac:chgData name="Laia Hoyos de la Cuesta" userId="fa3018a9-ffb6-42e9-9c45-c2d76da15afd" providerId="ADAL" clId="{AC90BFC6-3FC8-45C6-9117-7FEDF5891179}" dt="2023-10-10T14:20:19.899" v="735" actId="478"/>
          <ac:cxnSpMkLst>
            <pc:docMk/>
            <pc:sldMk cId="235825599" sldId="2147481566"/>
            <ac:cxnSpMk id="32" creationId="{B1EE35F8-6E5B-C4EF-8896-FB2EA1590A71}"/>
          </ac:cxnSpMkLst>
        </pc:cxnChg>
        <pc:cxnChg chg="add mod">
          <ac:chgData name="Laia Hoyos de la Cuesta" userId="fa3018a9-ffb6-42e9-9c45-c2d76da15afd" providerId="ADAL" clId="{AC90BFC6-3FC8-45C6-9117-7FEDF5891179}" dt="2023-10-10T15:46:56.163" v="2103" actId="208"/>
          <ac:cxnSpMkLst>
            <pc:docMk/>
            <pc:sldMk cId="235825599" sldId="2147481566"/>
            <ac:cxnSpMk id="42" creationId="{70C9AF19-1BE5-E717-2422-9DBA3866ACA3}"/>
          </ac:cxnSpMkLst>
        </pc:cxnChg>
      </pc:sldChg>
      <pc:sldChg chg="addSp delSp modSp add mod ord">
        <pc:chgData name="Laia Hoyos de la Cuesta" userId="fa3018a9-ffb6-42e9-9c45-c2d76da15afd" providerId="ADAL" clId="{AC90BFC6-3FC8-45C6-9117-7FEDF5891179}" dt="2023-10-19T07:10:00.104" v="8049" actId="20577"/>
        <pc:sldMkLst>
          <pc:docMk/>
          <pc:sldMk cId="3471494651" sldId="2147481567"/>
        </pc:sldMkLst>
        <pc:spChg chg="add mod">
          <ac:chgData name="Laia Hoyos de la Cuesta" userId="fa3018a9-ffb6-42e9-9c45-c2d76da15afd" providerId="ADAL" clId="{AC90BFC6-3FC8-45C6-9117-7FEDF5891179}" dt="2023-10-11T06:48:27.500" v="2717" actId="207"/>
          <ac:spMkLst>
            <pc:docMk/>
            <pc:sldMk cId="3471494651" sldId="2147481567"/>
            <ac:spMk id="4" creationId="{38DA7EA2-2F6A-E9EE-B219-DB40085C0A04}"/>
          </ac:spMkLst>
        </pc:spChg>
        <pc:spChg chg="add del mod">
          <ac:chgData name="Laia Hoyos de la Cuesta" userId="fa3018a9-ffb6-42e9-9c45-c2d76da15afd" providerId="ADAL" clId="{AC90BFC6-3FC8-45C6-9117-7FEDF5891179}" dt="2023-10-10T14:51:41.092" v="1590" actId="478"/>
          <ac:spMkLst>
            <pc:docMk/>
            <pc:sldMk cId="3471494651" sldId="2147481567"/>
            <ac:spMk id="5" creationId="{134F3052-9B14-96E5-96DA-82075CC6A700}"/>
          </ac:spMkLst>
        </pc:spChg>
        <pc:spChg chg="add mod">
          <ac:chgData name="Laia Hoyos de la Cuesta" userId="fa3018a9-ffb6-42e9-9c45-c2d76da15afd" providerId="ADAL" clId="{AC90BFC6-3FC8-45C6-9117-7FEDF5891179}" dt="2023-10-10T14:51:45.916" v="1593" actId="1076"/>
          <ac:spMkLst>
            <pc:docMk/>
            <pc:sldMk cId="3471494651" sldId="2147481567"/>
            <ac:spMk id="6" creationId="{3AA7FB36-E851-D275-F8CF-35F2E646B4AE}"/>
          </ac:spMkLst>
        </pc:spChg>
        <pc:spChg chg="del mod topLvl">
          <ac:chgData name="Laia Hoyos de la Cuesta" userId="fa3018a9-ffb6-42e9-9c45-c2d76da15afd" providerId="ADAL" clId="{AC90BFC6-3FC8-45C6-9117-7FEDF5891179}" dt="2023-10-11T06:48:30.392" v="2718" actId="478"/>
          <ac:spMkLst>
            <pc:docMk/>
            <pc:sldMk cId="3471494651" sldId="2147481567"/>
            <ac:spMk id="7" creationId="{205CB2B9-CCE1-7864-85BA-FC8BB49EB09A}"/>
          </ac:spMkLst>
        </pc:spChg>
        <pc:spChg chg="del">
          <ac:chgData name="Laia Hoyos de la Cuesta" userId="fa3018a9-ffb6-42e9-9c45-c2d76da15afd" providerId="ADAL" clId="{AC90BFC6-3FC8-45C6-9117-7FEDF5891179}" dt="2023-10-10T14:20:36.899" v="751" actId="478"/>
          <ac:spMkLst>
            <pc:docMk/>
            <pc:sldMk cId="3471494651" sldId="2147481567"/>
            <ac:spMk id="7" creationId="{FFA41AC5-A631-74EE-33BB-A819E8BC03BE}"/>
          </ac:spMkLst>
        </pc:spChg>
        <pc:spChg chg="mod">
          <ac:chgData name="Laia Hoyos de la Cuesta" userId="fa3018a9-ffb6-42e9-9c45-c2d76da15afd" providerId="ADAL" clId="{AC90BFC6-3FC8-45C6-9117-7FEDF5891179}" dt="2023-10-11T13:54:37.462" v="4746" actId="20577"/>
          <ac:spMkLst>
            <pc:docMk/>
            <pc:sldMk cId="3471494651" sldId="2147481567"/>
            <ac:spMk id="8" creationId="{550F467F-D6B4-B3D2-D8D5-81DA81C2EDAE}"/>
          </ac:spMkLst>
        </pc:spChg>
        <pc:spChg chg="mod">
          <ac:chgData name="Laia Hoyos de la Cuesta" userId="fa3018a9-ffb6-42e9-9c45-c2d76da15afd" providerId="ADAL" clId="{AC90BFC6-3FC8-45C6-9117-7FEDF5891179}" dt="2023-10-19T07:10:00.104" v="8049" actId="20577"/>
          <ac:spMkLst>
            <pc:docMk/>
            <pc:sldMk cId="3471494651" sldId="2147481567"/>
            <ac:spMk id="9" creationId="{9865B35B-772E-307F-854C-4CB1335451F4}"/>
          </ac:spMkLst>
        </pc:spChg>
        <pc:spChg chg="mod">
          <ac:chgData name="Laia Hoyos de la Cuesta" userId="fa3018a9-ffb6-42e9-9c45-c2d76da15afd" providerId="ADAL" clId="{AC90BFC6-3FC8-45C6-9117-7FEDF5891179}" dt="2023-10-10T14:20:49.019" v="768" actId="20577"/>
          <ac:spMkLst>
            <pc:docMk/>
            <pc:sldMk cId="3471494651" sldId="2147481567"/>
            <ac:spMk id="10" creationId="{45B4D9F2-2E83-6ADE-65B7-9A97A3F09378}"/>
          </ac:spMkLst>
        </pc:spChg>
        <pc:spChg chg="mod topLvl">
          <ac:chgData name="Laia Hoyos de la Cuesta" userId="fa3018a9-ffb6-42e9-9c45-c2d76da15afd" providerId="ADAL" clId="{AC90BFC6-3FC8-45C6-9117-7FEDF5891179}" dt="2023-10-11T06:50:37.926" v="2788" actId="12789"/>
          <ac:spMkLst>
            <pc:docMk/>
            <pc:sldMk cId="3471494651" sldId="2147481567"/>
            <ac:spMk id="11" creationId="{ABE8AB93-5278-FE70-B8E6-7A95A140D6D3}"/>
          </ac:spMkLst>
        </pc:spChg>
        <pc:spChg chg="mod topLvl">
          <ac:chgData name="Laia Hoyos de la Cuesta" userId="fa3018a9-ffb6-42e9-9c45-c2d76da15afd" providerId="ADAL" clId="{AC90BFC6-3FC8-45C6-9117-7FEDF5891179}" dt="2023-10-13T12:11:34.704" v="5701" actId="207"/>
          <ac:spMkLst>
            <pc:docMk/>
            <pc:sldMk cId="3471494651" sldId="2147481567"/>
            <ac:spMk id="12" creationId="{66F27DE8-11F9-33B1-5CB7-8A78E7561702}"/>
          </ac:spMkLst>
        </pc:spChg>
        <pc:spChg chg="del mod topLvl">
          <ac:chgData name="Laia Hoyos de la Cuesta" userId="fa3018a9-ffb6-42e9-9c45-c2d76da15afd" providerId="ADAL" clId="{AC90BFC6-3FC8-45C6-9117-7FEDF5891179}" dt="2023-10-11T06:48:39.087" v="2722" actId="478"/>
          <ac:spMkLst>
            <pc:docMk/>
            <pc:sldMk cId="3471494651" sldId="2147481567"/>
            <ac:spMk id="13" creationId="{FB158F8B-6EFF-B2C3-A43B-14D5E5BEF1F7}"/>
          </ac:spMkLst>
        </pc:spChg>
        <pc:spChg chg="mod topLvl">
          <ac:chgData name="Laia Hoyos de la Cuesta" userId="fa3018a9-ffb6-42e9-9c45-c2d76da15afd" providerId="ADAL" clId="{AC90BFC6-3FC8-45C6-9117-7FEDF5891179}" dt="2023-10-11T06:50:40.532" v="2789" actId="12789"/>
          <ac:spMkLst>
            <pc:docMk/>
            <pc:sldMk cId="3471494651" sldId="2147481567"/>
            <ac:spMk id="14" creationId="{34990DE4-0BA3-8929-1A39-9AE145D5DE2E}"/>
          </ac:spMkLst>
        </pc:spChg>
        <pc:spChg chg="del">
          <ac:chgData name="Laia Hoyos de la Cuesta" userId="fa3018a9-ffb6-42e9-9c45-c2d76da15afd" providerId="ADAL" clId="{AC90BFC6-3FC8-45C6-9117-7FEDF5891179}" dt="2023-10-10T14:20:36.899" v="751" actId="478"/>
          <ac:spMkLst>
            <pc:docMk/>
            <pc:sldMk cId="3471494651" sldId="2147481567"/>
            <ac:spMk id="14" creationId="{E6817A80-735D-A486-037E-B315B2443AF7}"/>
          </ac:spMkLst>
        </pc:spChg>
        <pc:spChg chg="del">
          <ac:chgData name="Laia Hoyos de la Cuesta" userId="fa3018a9-ffb6-42e9-9c45-c2d76da15afd" providerId="ADAL" clId="{AC90BFC6-3FC8-45C6-9117-7FEDF5891179}" dt="2023-10-10T14:20:36.899" v="751" actId="478"/>
          <ac:spMkLst>
            <pc:docMk/>
            <pc:sldMk cId="3471494651" sldId="2147481567"/>
            <ac:spMk id="15" creationId="{CDEBA9EB-D9D0-8363-2C67-10373239570B}"/>
          </ac:spMkLst>
        </pc:spChg>
        <pc:spChg chg="mod topLvl">
          <ac:chgData name="Laia Hoyos de la Cuesta" userId="fa3018a9-ffb6-42e9-9c45-c2d76da15afd" providerId="ADAL" clId="{AC90BFC6-3FC8-45C6-9117-7FEDF5891179}" dt="2023-10-13T12:11:37.574" v="5702" actId="207"/>
          <ac:spMkLst>
            <pc:docMk/>
            <pc:sldMk cId="3471494651" sldId="2147481567"/>
            <ac:spMk id="15" creationId="{DBD1032A-2651-A50F-C018-AE6907E32FCF}"/>
          </ac:spMkLst>
        </pc:spChg>
        <pc:spChg chg="del mod topLvl">
          <ac:chgData name="Laia Hoyos de la Cuesta" userId="fa3018a9-ffb6-42e9-9c45-c2d76da15afd" providerId="ADAL" clId="{AC90BFC6-3FC8-45C6-9117-7FEDF5891179}" dt="2023-10-11T06:48:42.450" v="2724" actId="478"/>
          <ac:spMkLst>
            <pc:docMk/>
            <pc:sldMk cId="3471494651" sldId="2147481567"/>
            <ac:spMk id="16" creationId="{0A4306B3-4691-5470-B48F-6CA37A0B3AD9}"/>
          </ac:spMkLst>
        </pc:spChg>
        <pc:spChg chg="del">
          <ac:chgData name="Laia Hoyos de la Cuesta" userId="fa3018a9-ffb6-42e9-9c45-c2d76da15afd" providerId="ADAL" clId="{AC90BFC6-3FC8-45C6-9117-7FEDF5891179}" dt="2023-10-10T14:20:36.899" v="751" actId="478"/>
          <ac:spMkLst>
            <pc:docMk/>
            <pc:sldMk cId="3471494651" sldId="2147481567"/>
            <ac:spMk id="16" creationId="{62B1BBF3-D6B3-D50F-B77A-0890281DD9D4}"/>
          </ac:spMkLst>
        </pc:spChg>
        <pc:spChg chg="mod topLvl">
          <ac:chgData name="Laia Hoyos de la Cuesta" userId="fa3018a9-ffb6-42e9-9c45-c2d76da15afd" providerId="ADAL" clId="{AC90BFC6-3FC8-45C6-9117-7FEDF5891179}" dt="2023-10-11T09:03:51.290" v="3787" actId="1076"/>
          <ac:spMkLst>
            <pc:docMk/>
            <pc:sldMk cId="3471494651" sldId="2147481567"/>
            <ac:spMk id="17" creationId="{9C900348-DC58-865F-162B-B1666578C4A8}"/>
          </ac:spMkLst>
        </pc:spChg>
        <pc:spChg chg="del">
          <ac:chgData name="Laia Hoyos de la Cuesta" userId="fa3018a9-ffb6-42e9-9c45-c2d76da15afd" providerId="ADAL" clId="{AC90BFC6-3FC8-45C6-9117-7FEDF5891179}" dt="2023-10-10T14:20:36.899" v="751" actId="478"/>
          <ac:spMkLst>
            <pc:docMk/>
            <pc:sldMk cId="3471494651" sldId="2147481567"/>
            <ac:spMk id="17" creationId="{D5D5DEB6-3900-6B2D-CC90-6D4812537721}"/>
          </ac:spMkLst>
        </pc:spChg>
        <pc:spChg chg="mod ord topLvl">
          <ac:chgData name="Laia Hoyos de la Cuesta" userId="fa3018a9-ffb6-42e9-9c45-c2d76da15afd" providerId="ADAL" clId="{AC90BFC6-3FC8-45C6-9117-7FEDF5891179}" dt="2023-10-13T12:11:37.574" v="5702" actId="207"/>
          <ac:spMkLst>
            <pc:docMk/>
            <pc:sldMk cId="3471494651" sldId="2147481567"/>
            <ac:spMk id="18" creationId="{DE90CD78-9D70-DAC7-69E2-D57EDD4A8E0C}"/>
          </ac:spMkLst>
        </pc:spChg>
        <pc:spChg chg="add mod ord">
          <ac:chgData name="Laia Hoyos de la Cuesta" userId="fa3018a9-ffb6-42e9-9c45-c2d76da15afd" providerId="ADAL" clId="{AC90BFC6-3FC8-45C6-9117-7FEDF5891179}" dt="2023-10-11T09:04:02.565" v="3790" actId="164"/>
          <ac:spMkLst>
            <pc:docMk/>
            <pc:sldMk cId="3471494651" sldId="2147481567"/>
            <ac:spMk id="19" creationId="{60984DCB-5FCA-1D2C-2D3C-36F01E7189AF}"/>
          </ac:spMkLst>
        </pc:spChg>
        <pc:spChg chg="del">
          <ac:chgData name="Laia Hoyos de la Cuesta" userId="fa3018a9-ffb6-42e9-9c45-c2d76da15afd" providerId="ADAL" clId="{AC90BFC6-3FC8-45C6-9117-7FEDF5891179}" dt="2023-10-10T14:20:36.899" v="751" actId="478"/>
          <ac:spMkLst>
            <pc:docMk/>
            <pc:sldMk cId="3471494651" sldId="2147481567"/>
            <ac:spMk id="19" creationId="{DB24A682-AAA8-42B0-09C4-37BB2BF251B4}"/>
          </ac:spMkLst>
        </pc:spChg>
        <pc:spChg chg="add mod ord">
          <ac:chgData name="Laia Hoyos de la Cuesta" userId="fa3018a9-ffb6-42e9-9c45-c2d76da15afd" providerId="ADAL" clId="{AC90BFC6-3FC8-45C6-9117-7FEDF5891179}" dt="2023-10-13T12:11:37.574" v="5702" actId="207"/>
          <ac:spMkLst>
            <pc:docMk/>
            <pc:sldMk cId="3471494651" sldId="2147481567"/>
            <ac:spMk id="20" creationId="{2D66681C-84EA-F6F4-63AE-B248836196AC}"/>
          </ac:spMkLst>
        </pc:spChg>
        <pc:spChg chg="add mod">
          <ac:chgData name="Laia Hoyos de la Cuesta" userId="fa3018a9-ffb6-42e9-9c45-c2d76da15afd" providerId="ADAL" clId="{AC90BFC6-3FC8-45C6-9117-7FEDF5891179}" dt="2023-10-13T12:11:37.574" v="5702" actId="207"/>
          <ac:spMkLst>
            <pc:docMk/>
            <pc:sldMk cId="3471494651" sldId="2147481567"/>
            <ac:spMk id="21" creationId="{04647D42-DFF8-D55A-1C0B-C5B9194AE9F4}"/>
          </ac:spMkLst>
        </pc:spChg>
        <pc:spChg chg="del">
          <ac:chgData name="Laia Hoyos de la Cuesta" userId="fa3018a9-ffb6-42e9-9c45-c2d76da15afd" providerId="ADAL" clId="{AC90BFC6-3FC8-45C6-9117-7FEDF5891179}" dt="2023-10-10T14:20:36.899" v="751" actId="478"/>
          <ac:spMkLst>
            <pc:docMk/>
            <pc:sldMk cId="3471494651" sldId="2147481567"/>
            <ac:spMk id="21" creationId="{89DF8438-EFEC-CE83-5A13-54AE42AD2583}"/>
          </ac:spMkLst>
        </pc:spChg>
        <pc:spChg chg="del">
          <ac:chgData name="Laia Hoyos de la Cuesta" userId="fa3018a9-ffb6-42e9-9c45-c2d76da15afd" providerId="ADAL" clId="{AC90BFC6-3FC8-45C6-9117-7FEDF5891179}" dt="2023-10-10T14:20:36.899" v="751" actId="478"/>
          <ac:spMkLst>
            <pc:docMk/>
            <pc:sldMk cId="3471494651" sldId="2147481567"/>
            <ac:spMk id="22" creationId="{623AE619-90B0-A862-C52B-51F0F66C519E}"/>
          </ac:spMkLst>
        </pc:spChg>
        <pc:spChg chg="del">
          <ac:chgData name="Laia Hoyos de la Cuesta" userId="fa3018a9-ffb6-42e9-9c45-c2d76da15afd" providerId="ADAL" clId="{AC90BFC6-3FC8-45C6-9117-7FEDF5891179}" dt="2023-10-10T14:20:36.899" v="751" actId="478"/>
          <ac:spMkLst>
            <pc:docMk/>
            <pc:sldMk cId="3471494651" sldId="2147481567"/>
            <ac:spMk id="25" creationId="{6E10C3F8-FBA4-D59B-FD35-A617E1F36705}"/>
          </ac:spMkLst>
        </pc:spChg>
        <pc:spChg chg="del">
          <ac:chgData name="Laia Hoyos de la Cuesta" userId="fa3018a9-ffb6-42e9-9c45-c2d76da15afd" providerId="ADAL" clId="{AC90BFC6-3FC8-45C6-9117-7FEDF5891179}" dt="2023-10-10T14:20:36.899" v="751" actId="478"/>
          <ac:spMkLst>
            <pc:docMk/>
            <pc:sldMk cId="3471494651" sldId="2147481567"/>
            <ac:spMk id="29" creationId="{1DC70740-4BCB-CC89-47B3-A53B3EB3A810}"/>
          </ac:spMkLst>
        </pc:spChg>
        <pc:spChg chg="del">
          <ac:chgData name="Laia Hoyos de la Cuesta" userId="fa3018a9-ffb6-42e9-9c45-c2d76da15afd" providerId="ADAL" clId="{AC90BFC6-3FC8-45C6-9117-7FEDF5891179}" dt="2023-10-10T14:20:36.899" v="751" actId="478"/>
          <ac:spMkLst>
            <pc:docMk/>
            <pc:sldMk cId="3471494651" sldId="2147481567"/>
            <ac:spMk id="36" creationId="{89E07841-060A-E736-D8B9-E9BADFAD57F2}"/>
          </ac:spMkLst>
        </pc:spChg>
        <pc:spChg chg="del">
          <ac:chgData name="Laia Hoyos de la Cuesta" userId="fa3018a9-ffb6-42e9-9c45-c2d76da15afd" providerId="ADAL" clId="{AC90BFC6-3FC8-45C6-9117-7FEDF5891179}" dt="2023-10-10T14:20:36.899" v="751" actId="478"/>
          <ac:spMkLst>
            <pc:docMk/>
            <pc:sldMk cId="3471494651" sldId="2147481567"/>
            <ac:spMk id="40" creationId="{DE7623EF-ACB7-0074-C558-E6AD77DE49F7}"/>
          </ac:spMkLst>
        </pc:spChg>
        <pc:spChg chg="del">
          <ac:chgData name="Laia Hoyos de la Cuesta" userId="fa3018a9-ffb6-42e9-9c45-c2d76da15afd" providerId="ADAL" clId="{AC90BFC6-3FC8-45C6-9117-7FEDF5891179}" dt="2023-10-10T14:20:36.899" v="751" actId="478"/>
          <ac:spMkLst>
            <pc:docMk/>
            <pc:sldMk cId="3471494651" sldId="2147481567"/>
            <ac:spMk id="41" creationId="{B2C59FE6-B822-2F9C-6EE4-F890C141DFA2}"/>
          </ac:spMkLst>
        </pc:spChg>
        <pc:spChg chg="del">
          <ac:chgData name="Laia Hoyos de la Cuesta" userId="fa3018a9-ffb6-42e9-9c45-c2d76da15afd" providerId="ADAL" clId="{AC90BFC6-3FC8-45C6-9117-7FEDF5891179}" dt="2023-10-10T14:20:36.899" v="751" actId="478"/>
          <ac:spMkLst>
            <pc:docMk/>
            <pc:sldMk cId="3471494651" sldId="2147481567"/>
            <ac:spMk id="43" creationId="{04EAB245-CD12-C2DB-F025-2602EC2AA093}"/>
          </ac:spMkLst>
        </pc:spChg>
        <pc:spChg chg="del">
          <ac:chgData name="Laia Hoyos de la Cuesta" userId="fa3018a9-ffb6-42e9-9c45-c2d76da15afd" providerId="ADAL" clId="{AC90BFC6-3FC8-45C6-9117-7FEDF5891179}" dt="2023-10-10T14:20:36.899" v="751" actId="478"/>
          <ac:spMkLst>
            <pc:docMk/>
            <pc:sldMk cId="3471494651" sldId="2147481567"/>
            <ac:spMk id="44" creationId="{B6E30B6E-E1A2-CE39-B711-F87C7FBCD45C}"/>
          </ac:spMkLst>
        </pc:spChg>
        <pc:spChg chg="del">
          <ac:chgData name="Laia Hoyos de la Cuesta" userId="fa3018a9-ffb6-42e9-9c45-c2d76da15afd" providerId="ADAL" clId="{AC90BFC6-3FC8-45C6-9117-7FEDF5891179}" dt="2023-10-10T14:20:36.899" v="751" actId="478"/>
          <ac:spMkLst>
            <pc:docMk/>
            <pc:sldMk cId="3471494651" sldId="2147481567"/>
            <ac:spMk id="46" creationId="{D34489AF-4708-FB07-B5C3-088E9B5E866B}"/>
          </ac:spMkLst>
        </pc:spChg>
        <pc:spChg chg="del">
          <ac:chgData name="Laia Hoyos de la Cuesta" userId="fa3018a9-ffb6-42e9-9c45-c2d76da15afd" providerId="ADAL" clId="{AC90BFC6-3FC8-45C6-9117-7FEDF5891179}" dt="2023-10-10T14:20:36.899" v="751" actId="478"/>
          <ac:spMkLst>
            <pc:docMk/>
            <pc:sldMk cId="3471494651" sldId="2147481567"/>
            <ac:spMk id="47" creationId="{802F5ED2-EAF4-9585-1999-54A372A420FC}"/>
          </ac:spMkLst>
        </pc:spChg>
        <pc:grpChg chg="del mod">
          <ac:chgData name="Laia Hoyos de la Cuesta" userId="fa3018a9-ffb6-42e9-9c45-c2d76da15afd" providerId="ADAL" clId="{AC90BFC6-3FC8-45C6-9117-7FEDF5891179}" dt="2023-10-11T06:48:13.680" v="2710" actId="165"/>
          <ac:grpSpMkLst>
            <pc:docMk/>
            <pc:sldMk cId="3471494651" sldId="2147481567"/>
            <ac:grpSpMk id="5" creationId="{E217AB71-CA10-B802-86C9-7323DFDF5589}"/>
          </ac:grpSpMkLst>
        </pc:grpChg>
        <pc:grpChg chg="add mod">
          <ac:chgData name="Laia Hoyos de la Cuesta" userId="fa3018a9-ffb6-42e9-9c45-c2d76da15afd" providerId="ADAL" clId="{AC90BFC6-3FC8-45C6-9117-7FEDF5891179}" dt="2023-10-11T09:03:56.577" v="3788" actId="164"/>
          <ac:grpSpMkLst>
            <pc:docMk/>
            <pc:sldMk cId="3471494651" sldId="2147481567"/>
            <ac:grpSpMk id="22" creationId="{90838BB6-8DA3-BFC4-3846-F07D4C7679AB}"/>
          </ac:grpSpMkLst>
        </pc:grpChg>
        <pc:grpChg chg="add mod">
          <ac:chgData name="Laia Hoyos de la Cuesta" userId="fa3018a9-ffb6-42e9-9c45-c2d76da15afd" providerId="ADAL" clId="{AC90BFC6-3FC8-45C6-9117-7FEDF5891179}" dt="2023-10-11T09:04:00.204" v="3789" actId="164"/>
          <ac:grpSpMkLst>
            <pc:docMk/>
            <pc:sldMk cId="3471494651" sldId="2147481567"/>
            <ac:grpSpMk id="23" creationId="{6E5C3E7E-4D90-9207-8B95-2618D37715C4}"/>
          </ac:grpSpMkLst>
        </pc:grpChg>
        <pc:grpChg chg="add mod">
          <ac:chgData name="Laia Hoyos de la Cuesta" userId="fa3018a9-ffb6-42e9-9c45-c2d76da15afd" providerId="ADAL" clId="{AC90BFC6-3FC8-45C6-9117-7FEDF5891179}" dt="2023-10-11T09:04:02.565" v="3790" actId="164"/>
          <ac:grpSpMkLst>
            <pc:docMk/>
            <pc:sldMk cId="3471494651" sldId="2147481567"/>
            <ac:grpSpMk id="24" creationId="{F24C3D10-C42E-C54F-7E38-7585B6BD7AAD}"/>
          </ac:grpSpMkLst>
        </pc:grpChg>
        <pc:graphicFrameChg chg="add del mod">
          <ac:chgData name="Laia Hoyos de la Cuesta" userId="fa3018a9-ffb6-42e9-9c45-c2d76da15afd" providerId="ADAL" clId="{AC90BFC6-3FC8-45C6-9117-7FEDF5891179}" dt="2023-10-11T06:48:07.484" v="2708" actId="18245"/>
          <ac:graphicFrameMkLst>
            <pc:docMk/>
            <pc:sldMk cId="3471494651" sldId="2147481567"/>
            <ac:graphicFrameMk id="2" creationId="{109A97AA-9FE9-8B22-2C21-2BDF4124EB7C}"/>
          </ac:graphicFrameMkLst>
        </pc:graphicFrameChg>
        <pc:picChg chg="del">
          <ac:chgData name="Laia Hoyos de la Cuesta" userId="fa3018a9-ffb6-42e9-9c45-c2d76da15afd" providerId="ADAL" clId="{AC90BFC6-3FC8-45C6-9117-7FEDF5891179}" dt="2023-10-10T14:20:36.899" v="751" actId="478"/>
          <ac:picMkLst>
            <pc:docMk/>
            <pc:sldMk cId="3471494651" sldId="2147481567"/>
            <ac:picMk id="18" creationId="{C77781E2-AF58-0449-1624-3D25A2DC68A4}"/>
          </ac:picMkLst>
        </pc:picChg>
        <pc:picChg chg="del">
          <ac:chgData name="Laia Hoyos de la Cuesta" userId="fa3018a9-ffb6-42e9-9c45-c2d76da15afd" providerId="ADAL" clId="{AC90BFC6-3FC8-45C6-9117-7FEDF5891179}" dt="2023-10-10T14:20:36.899" v="751" actId="478"/>
          <ac:picMkLst>
            <pc:docMk/>
            <pc:sldMk cId="3471494651" sldId="2147481567"/>
            <ac:picMk id="45" creationId="{7C015514-CFE1-9644-43B0-3592032DA541}"/>
          </ac:picMkLst>
        </pc:picChg>
        <pc:cxnChg chg="del mod">
          <ac:chgData name="Laia Hoyos de la Cuesta" userId="fa3018a9-ffb6-42e9-9c45-c2d76da15afd" providerId="ADAL" clId="{AC90BFC6-3FC8-45C6-9117-7FEDF5891179}" dt="2023-10-10T14:20:36.899" v="751" actId="478"/>
          <ac:cxnSpMkLst>
            <pc:docMk/>
            <pc:sldMk cId="3471494651" sldId="2147481567"/>
            <ac:cxnSpMk id="24" creationId="{0F8897DE-2582-CCDF-3FFF-F0ACF4A18663}"/>
          </ac:cxnSpMkLst>
        </pc:cxnChg>
        <pc:cxnChg chg="del">
          <ac:chgData name="Laia Hoyos de la Cuesta" userId="fa3018a9-ffb6-42e9-9c45-c2d76da15afd" providerId="ADAL" clId="{AC90BFC6-3FC8-45C6-9117-7FEDF5891179}" dt="2023-10-10T14:20:36.899" v="751" actId="478"/>
          <ac:cxnSpMkLst>
            <pc:docMk/>
            <pc:sldMk cId="3471494651" sldId="2147481567"/>
            <ac:cxnSpMk id="42" creationId="{70C9AF19-1BE5-E717-2422-9DBA3866ACA3}"/>
          </ac:cxnSpMkLst>
        </pc:cxnChg>
      </pc:sldChg>
      <pc:sldChg chg="addSp delSp modSp add mod ord">
        <pc:chgData name="Laia Hoyos de la Cuesta" userId="fa3018a9-ffb6-42e9-9c45-c2d76da15afd" providerId="ADAL" clId="{AC90BFC6-3FC8-45C6-9117-7FEDF5891179}" dt="2023-10-19T07:09:55.874" v="8047" actId="20577"/>
        <pc:sldMkLst>
          <pc:docMk/>
          <pc:sldMk cId="125713974" sldId="2147481568"/>
        </pc:sldMkLst>
        <pc:spChg chg="mod">
          <ac:chgData name="Laia Hoyos de la Cuesta" userId="fa3018a9-ffb6-42e9-9c45-c2d76da15afd" providerId="ADAL" clId="{AC90BFC6-3FC8-45C6-9117-7FEDF5891179}" dt="2023-10-10T14:49:10.212" v="1549" actId="1076"/>
          <ac:spMkLst>
            <pc:docMk/>
            <pc:sldMk cId="125713974" sldId="2147481568"/>
            <ac:spMk id="2" creationId="{35255B67-B415-E97D-CD35-1312EFAD8BE7}"/>
          </ac:spMkLst>
        </pc:spChg>
        <pc:spChg chg="mod">
          <ac:chgData name="Laia Hoyos de la Cuesta" userId="fa3018a9-ffb6-42e9-9c45-c2d76da15afd" providerId="ADAL" clId="{AC90BFC6-3FC8-45C6-9117-7FEDF5891179}" dt="2023-10-11T07:15:36.887" v="3290" actId="14100"/>
          <ac:spMkLst>
            <pc:docMk/>
            <pc:sldMk cId="125713974" sldId="2147481568"/>
            <ac:spMk id="5" creationId="{C3610937-E4ED-6CC3-5AEB-28B81A3FED74}"/>
          </ac:spMkLst>
        </pc:spChg>
        <pc:spChg chg="mod">
          <ac:chgData name="Laia Hoyos de la Cuesta" userId="fa3018a9-ffb6-42e9-9c45-c2d76da15afd" providerId="ADAL" clId="{AC90BFC6-3FC8-45C6-9117-7FEDF5891179}" dt="2023-10-17T12:13:51.559" v="7728" actId="20577"/>
          <ac:spMkLst>
            <pc:docMk/>
            <pc:sldMk cId="125713974" sldId="2147481568"/>
            <ac:spMk id="6" creationId="{129CED76-8302-DF58-CF2C-38E11B3BEAD7}"/>
          </ac:spMkLst>
        </pc:spChg>
        <pc:spChg chg="mod">
          <ac:chgData name="Laia Hoyos de la Cuesta" userId="fa3018a9-ffb6-42e9-9c45-c2d76da15afd" providerId="ADAL" clId="{AC90BFC6-3FC8-45C6-9117-7FEDF5891179}" dt="2023-10-11T11:58:59.139" v="4158"/>
          <ac:spMkLst>
            <pc:docMk/>
            <pc:sldMk cId="125713974" sldId="2147481568"/>
            <ac:spMk id="8" creationId="{550F467F-D6B4-B3D2-D8D5-81DA81C2EDAE}"/>
          </ac:spMkLst>
        </pc:spChg>
        <pc:spChg chg="mod">
          <ac:chgData name="Laia Hoyos de la Cuesta" userId="fa3018a9-ffb6-42e9-9c45-c2d76da15afd" providerId="ADAL" clId="{AC90BFC6-3FC8-45C6-9117-7FEDF5891179}" dt="2023-10-19T07:09:55.874" v="8047" actId="20577"/>
          <ac:spMkLst>
            <pc:docMk/>
            <pc:sldMk cId="125713974" sldId="2147481568"/>
            <ac:spMk id="9" creationId="{9865B35B-772E-307F-854C-4CB1335451F4}"/>
          </ac:spMkLst>
        </pc:spChg>
        <pc:spChg chg="mod">
          <ac:chgData name="Laia Hoyos de la Cuesta" userId="fa3018a9-ffb6-42e9-9c45-c2d76da15afd" providerId="ADAL" clId="{AC90BFC6-3FC8-45C6-9117-7FEDF5891179}" dt="2023-10-11T13:54:00.813" v="4741" actId="20577"/>
          <ac:spMkLst>
            <pc:docMk/>
            <pc:sldMk cId="125713974" sldId="2147481568"/>
            <ac:spMk id="10" creationId="{45B4D9F2-2E83-6ADE-65B7-9A97A3F09378}"/>
          </ac:spMkLst>
        </pc:spChg>
        <pc:spChg chg="mod">
          <ac:chgData name="Laia Hoyos de la Cuesta" userId="fa3018a9-ffb6-42e9-9c45-c2d76da15afd" providerId="ADAL" clId="{AC90BFC6-3FC8-45C6-9117-7FEDF5891179}" dt="2023-10-11T07:15:23.580" v="3286" actId="164"/>
          <ac:spMkLst>
            <pc:docMk/>
            <pc:sldMk cId="125713974" sldId="2147481568"/>
            <ac:spMk id="11" creationId="{5867F796-4FEE-0708-EC94-A59FA315D836}"/>
          </ac:spMkLst>
        </pc:spChg>
        <pc:spChg chg="add mod">
          <ac:chgData name="Laia Hoyos de la Cuesta" userId="fa3018a9-ffb6-42e9-9c45-c2d76da15afd" providerId="ADAL" clId="{AC90BFC6-3FC8-45C6-9117-7FEDF5891179}" dt="2023-10-10T14:51:22.625" v="1589" actId="1076"/>
          <ac:spMkLst>
            <pc:docMk/>
            <pc:sldMk cId="125713974" sldId="2147481568"/>
            <ac:spMk id="14" creationId="{6EFDFB9A-2096-97A3-2802-08EDC5FCA9D3}"/>
          </ac:spMkLst>
        </pc:spChg>
        <pc:spChg chg="mod">
          <ac:chgData name="Laia Hoyos de la Cuesta" userId="fa3018a9-ffb6-42e9-9c45-c2d76da15afd" providerId="ADAL" clId="{AC90BFC6-3FC8-45C6-9117-7FEDF5891179}" dt="2023-10-16T11:08:10.211" v="7266"/>
          <ac:spMkLst>
            <pc:docMk/>
            <pc:sldMk cId="125713974" sldId="2147481568"/>
            <ac:spMk id="21" creationId="{DA0FC3D3-ADAF-8719-2E6B-FA072D902E7B}"/>
          </ac:spMkLst>
        </pc:spChg>
        <pc:spChg chg="mod topLvl">
          <ac:chgData name="Laia Hoyos de la Cuesta" userId="fa3018a9-ffb6-42e9-9c45-c2d76da15afd" providerId="ADAL" clId="{AC90BFC6-3FC8-45C6-9117-7FEDF5891179}" dt="2023-10-13T12:11:23.232" v="5699" actId="207"/>
          <ac:spMkLst>
            <pc:docMk/>
            <pc:sldMk cId="125713974" sldId="2147481568"/>
            <ac:spMk id="35" creationId="{195E1D5A-6719-0913-C0EF-496F33971756}"/>
          </ac:spMkLst>
        </pc:spChg>
        <pc:spChg chg="del mod topLvl">
          <ac:chgData name="Laia Hoyos de la Cuesta" userId="fa3018a9-ffb6-42e9-9c45-c2d76da15afd" providerId="ADAL" clId="{AC90BFC6-3FC8-45C6-9117-7FEDF5891179}" dt="2023-10-10T14:48:49.377" v="1537" actId="478"/>
          <ac:spMkLst>
            <pc:docMk/>
            <pc:sldMk cId="125713974" sldId="2147481568"/>
            <ac:spMk id="39" creationId="{9FE03682-7BCF-D8E4-91FD-06EBB176CEA2}"/>
          </ac:spMkLst>
        </pc:spChg>
        <pc:grpChg chg="add mod">
          <ac:chgData name="Laia Hoyos de la Cuesta" userId="fa3018a9-ffb6-42e9-9c45-c2d76da15afd" providerId="ADAL" clId="{AC90BFC6-3FC8-45C6-9117-7FEDF5891179}" dt="2023-10-10T14:51:22.625" v="1589" actId="1076"/>
          <ac:grpSpMkLst>
            <pc:docMk/>
            <pc:sldMk cId="125713974" sldId="2147481568"/>
            <ac:grpSpMk id="15" creationId="{A8540C44-BDB7-C1A0-038B-6198849FE285}"/>
          </ac:grpSpMkLst>
        </pc:grpChg>
        <pc:grpChg chg="add del mod">
          <ac:chgData name="Laia Hoyos de la Cuesta" userId="fa3018a9-ffb6-42e9-9c45-c2d76da15afd" providerId="ADAL" clId="{AC90BFC6-3FC8-45C6-9117-7FEDF5891179}" dt="2023-10-10T14:48:49.377" v="1537" actId="478"/>
          <ac:grpSpMkLst>
            <pc:docMk/>
            <pc:sldMk cId="125713974" sldId="2147481568"/>
            <ac:grpSpMk id="16" creationId="{29CFF9AA-D305-1154-C52B-C6ABC326499D}"/>
          </ac:grpSpMkLst>
        </pc:grpChg>
        <pc:grpChg chg="add mod">
          <ac:chgData name="Laia Hoyos de la Cuesta" userId="fa3018a9-ffb6-42e9-9c45-c2d76da15afd" providerId="ADAL" clId="{AC90BFC6-3FC8-45C6-9117-7FEDF5891179}" dt="2023-10-11T07:15:27.769" v="3287" actId="1076"/>
          <ac:grpSpMkLst>
            <pc:docMk/>
            <pc:sldMk cId="125713974" sldId="2147481568"/>
            <ac:grpSpMk id="16" creationId="{98BC6FCD-1312-A353-C396-354156A3AD0A}"/>
          </ac:grpSpMkLst>
        </pc:grpChg>
        <pc:grpChg chg="add del mod">
          <ac:chgData name="Laia Hoyos de la Cuesta" userId="fa3018a9-ffb6-42e9-9c45-c2d76da15afd" providerId="ADAL" clId="{AC90BFC6-3FC8-45C6-9117-7FEDF5891179}" dt="2023-10-16T11:08:11.594" v="7267"/>
          <ac:grpSpMkLst>
            <pc:docMk/>
            <pc:sldMk cId="125713974" sldId="2147481568"/>
            <ac:grpSpMk id="18" creationId="{5C032965-6501-EA24-B761-1EC8F047ABE0}"/>
          </ac:grpSpMkLst>
        </pc:grpChg>
        <pc:picChg chg="add mod">
          <ac:chgData name="Laia Hoyos de la Cuesta" userId="fa3018a9-ffb6-42e9-9c45-c2d76da15afd" providerId="ADAL" clId="{AC90BFC6-3FC8-45C6-9117-7FEDF5891179}" dt="2023-10-10T14:51:22.625" v="1589" actId="1076"/>
          <ac:picMkLst>
            <pc:docMk/>
            <pc:sldMk cId="125713974" sldId="2147481568"/>
            <ac:picMk id="7" creationId="{29BC4F7C-494A-2441-BEA2-AD6CA6E85245}"/>
          </ac:picMkLst>
        </pc:picChg>
        <pc:picChg chg="mod">
          <ac:chgData name="Laia Hoyos de la Cuesta" userId="fa3018a9-ffb6-42e9-9c45-c2d76da15afd" providerId="ADAL" clId="{AC90BFC6-3FC8-45C6-9117-7FEDF5891179}" dt="2023-10-16T11:08:10.211" v="7266"/>
          <ac:picMkLst>
            <pc:docMk/>
            <pc:sldMk cId="125713974" sldId="2147481568"/>
            <ac:picMk id="19" creationId="{BED79A5D-992E-16FC-B381-20589CA1C039}"/>
          </ac:picMkLst>
        </pc:picChg>
        <pc:picChg chg="mod">
          <ac:chgData name="Laia Hoyos de la Cuesta" userId="fa3018a9-ffb6-42e9-9c45-c2d76da15afd" providerId="ADAL" clId="{AC90BFC6-3FC8-45C6-9117-7FEDF5891179}" dt="2023-10-10T14:51:21.476" v="1588" actId="1076"/>
          <ac:picMkLst>
            <pc:docMk/>
            <pc:sldMk cId="125713974" sldId="2147481568"/>
            <ac:picMk id="2050" creationId="{F165541C-2AD8-9254-366A-0D088CFC48CF}"/>
          </ac:picMkLst>
        </pc:picChg>
      </pc:sldChg>
      <pc:sldChg chg="addSp delSp modSp add mod ord">
        <pc:chgData name="Laia Hoyos de la Cuesta" userId="fa3018a9-ffb6-42e9-9c45-c2d76da15afd" providerId="ADAL" clId="{AC90BFC6-3FC8-45C6-9117-7FEDF5891179}" dt="2023-10-19T07:10:41.487" v="8060" actId="20577"/>
        <pc:sldMkLst>
          <pc:docMk/>
          <pc:sldMk cId="2517066282" sldId="2147481569"/>
        </pc:sldMkLst>
        <pc:spChg chg="add del mod">
          <ac:chgData name="Laia Hoyos de la Cuesta" userId="fa3018a9-ffb6-42e9-9c45-c2d76da15afd" providerId="ADAL" clId="{AC90BFC6-3FC8-45C6-9117-7FEDF5891179}" dt="2023-10-10T14:21:53.523" v="807"/>
          <ac:spMkLst>
            <pc:docMk/>
            <pc:sldMk cId="2517066282" sldId="2147481569"/>
            <ac:spMk id="2" creationId="{5A6CECDE-F5D1-7722-8069-FCF7E109F27F}"/>
          </ac:spMkLst>
        </pc:spChg>
        <pc:spChg chg="add mod">
          <ac:chgData name="Laia Hoyos de la Cuesta" userId="fa3018a9-ffb6-42e9-9c45-c2d76da15afd" providerId="ADAL" clId="{AC90BFC6-3FC8-45C6-9117-7FEDF5891179}" dt="2023-10-11T11:58:50.047" v="4156" actId="20577"/>
          <ac:spMkLst>
            <pc:docMk/>
            <pc:sldMk cId="2517066282" sldId="2147481569"/>
            <ac:spMk id="2" creationId="{7A8CEF06-7505-8EF7-1911-D78E58B429EC}"/>
          </ac:spMkLst>
        </pc:spChg>
        <pc:spChg chg="add del mod">
          <ac:chgData name="Laia Hoyos de la Cuesta" userId="fa3018a9-ffb6-42e9-9c45-c2d76da15afd" providerId="ADAL" clId="{AC90BFC6-3FC8-45C6-9117-7FEDF5891179}" dt="2023-10-10T14:21:53.523" v="807"/>
          <ac:spMkLst>
            <pc:docMk/>
            <pc:sldMk cId="2517066282" sldId="2147481569"/>
            <ac:spMk id="4" creationId="{8E21DF86-65BE-93BC-4C73-E7BE1C5A6916}"/>
          </ac:spMkLst>
        </pc:spChg>
        <pc:spChg chg="add del mod">
          <ac:chgData name="Laia Hoyos de la Cuesta" userId="fa3018a9-ffb6-42e9-9c45-c2d76da15afd" providerId="ADAL" clId="{AC90BFC6-3FC8-45C6-9117-7FEDF5891179}" dt="2023-10-10T14:21:53.523" v="807"/>
          <ac:spMkLst>
            <pc:docMk/>
            <pc:sldMk cId="2517066282" sldId="2147481569"/>
            <ac:spMk id="5" creationId="{23FC06A3-411C-2A1F-DCB6-065C5A05B72C}"/>
          </ac:spMkLst>
        </pc:spChg>
        <pc:spChg chg="add del mod">
          <ac:chgData name="Laia Hoyos de la Cuesta" userId="fa3018a9-ffb6-42e9-9c45-c2d76da15afd" providerId="ADAL" clId="{AC90BFC6-3FC8-45C6-9117-7FEDF5891179}" dt="2023-10-10T14:21:53.523" v="807"/>
          <ac:spMkLst>
            <pc:docMk/>
            <pc:sldMk cId="2517066282" sldId="2147481569"/>
            <ac:spMk id="6" creationId="{3BECED61-F387-8DE9-83AE-8AF115335EE2}"/>
          </ac:spMkLst>
        </pc:spChg>
        <pc:spChg chg="del">
          <ac:chgData name="Laia Hoyos de la Cuesta" userId="fa3018a9-ffb6-42e9-9c45-c2d76da15afd" providerId="ADAL" clId="{AC90BFC6-3FC8-45C6-9117-7FEDF5891179}" dt="2023-10-10T14:21:43.157" v="803" actId="478"/>
          <ac:spMkLst>
            <pc:docMk/>
            <pc:sldMk cId="2517066282" sldId="2147481569"/>
            <ac:spMk id="7" creationId="{25429D9F-0C82-6DD5-28F0-BEFA44BAB7B4}"/>
          </ac:spMkLst>
        </pc:spChg>
        <pc:spChg chg="mod">
          <ac:chgData name="Laia Hoyos de la Cuesta" userId="fa3018a9-ffb6-42e9-9c45-c2d76da15afd" providerId="ADAL" clId="{AC90BFC6-3FC8-45C6-9117-7FEDF5891179}" dt="2023-10-11T13:54:34.117" v="4745" actId="20577"/>
          <ac:spMkLst>
            <pc:docMk/>
            <pc:sldMk cId="2517066282" sldId="2147481569"/>
            <ac:spMk id="8" creationId="{550F467F-D6B4-B3D2-D8D5-81DA81C2EDAE}"/>
          </ac:spMkLst>
        </pc:spChg>
        <pc:spChg chg="mod">
          <ac:chgData name="Laia Hoyos de la Cuesta" userId="fa3018a9-ffb6-42e9-9c45-c2d76da15afd" providerId="ADAL" clId="{AC90BFC6-3FC8-45C6-9117-7FEDF5891179}" dt="2023-10-19T07:10:41.487" v="8060" actId="20577"/>
          <ac:spMkLst>
            <pc:docMk/>
            <pc:sldMk cId="2517066282" sldId="2147481569"/>
            <ac:spMk id="9" creationId="{9865B35B-772E-307F-854C-4CB1335451F4}"/>
          </ac:spMkLst>
        </pc:spChg>
        <pc:spChg chg="add del mod">
          <ac:chgData name="Laia Hoyos de la Cuesta" userId="fa3018a9-ffb6-42e9-9c45-c2d76da15afd" providerId="ADAL" clId="{AC90BFC6-3FC8-45C6-9117-7FEDF5891179}" dt="2023-10-10T14:21:53.523" v="807"/>
          <ac:spMkLst>
            <pc:docMk/>
            <pc:sldMk cId="2517066282" sldId="2147481569"/>
            <ac:spMk id="10" creationId="{040D8DFB-C57C-2DF9-B69D-31DA8AC39BC7}"/>
          </ac:spMkLst>
        </pc:spChg>
        <pc:spChg chg="add del mod">
          <ac:chgData name="Laia Hoyos de la Cuesta" userId="fa3018a9-ffb6-42e9-9c45-c2d76da15afd" providerId="ADAL" clId="{AC90BFC6-3FC8-45C6-9117-7FEDF5891179}" dt="2023-10-10T14:21:53.523" v="807"/>
          <ac:spMkLst>
            <pc:docMk/>
            <pc:sldMk cId="2517066282" sldId="2147481569"/>
            <ac:spMk id="11" creationId="{1699B978-0220-B081-CD8E-70B3AEFF8A2C}"/>
          </ac:spMkLst>
        </pc:spChg>
        <pc:spChg chg="add del mod">
          <ac:chgData name="Laia Hoyos de la Cuesta" userId="fa3018a9-ffb6-42e9-9c45-c2d76da15afd" providerId="ADAL" clId="{AC90BFC6-3FC8-45C6-9117-7FEDF5891179}" dt="2023-10-10T14:21:53.523" v="807"/>
          <ac:spMkLst>
            <pc:docMk/>
            <pc:sldMk cId="2517066282" sldId="2147481569"/>
            <ac:spMk id="12" creationId="{B7F1640E-2917-D486-0630-5E8BAC35F736}"/>
          </ac:spMkLst>
        </pc:spChg>
        <pc:spChg chg="add del mod">
          <ac:chgData name="Laia Hoyos de la Cuesta" userId="fa3018a9-ffb6-42e9-9c45-c2d76da15afd" providerId="ADAL" clId="{AC90BFC6-3FC8-45C6-9117-7FEDF5891179}" dt="2023-10-10T14:21:53.523" v="807"/>
          <ac:spMkLst>
            <pc:docMk/>
            <pc:sldMk cId="2517066282" sldId="2147481569"/>
            <ac:spMk id="13" creationId="{62BE2C5C-BC09-DEB1-698E-98E06958604B}"/>
          </ac:spMkLst>
        </pc:spChg>
        <pc:spChg chg="del">
          <ac:chgData name="Laia Hoyos de la Cuesta" userId="fa3018a9-ffb6-42e9-9c45-c2d76da15afd" providerId="ADAL" clId="{AC90BFC6-3FC8-45C6-9117-7FEDF5891179}" dt="2023-10-10T14:21:43.157" v="803" actId="478"/>
          <ac:spMkLst>
            <pc:docMk/>
            <pc:sldMk cId="2517066282" sldId="2147481569"/>
            <ac:spMk id="14" creationId="{9AB00B50-56E4-5D74-D981-E3C68A4AEED3}"/>
          </ac:spMkLst>
        </pc:spChg>
        <pc:spChg chg="del">
          <ac:chgData name="Laia Hoyos de la Cuesta" userId="fa3018a9-ffb6-42e9-9c45-c2d76da15afd" providerId="ADAL" clId="{AC90BFC6-3FC8-45C6-9117-7FEDF5891179}" dt="2023-10-10T14:21:43.157" v="803" actId="478"/>
          <ac:spMkLst>
            <pc:docMk/>
            <pc:sldMk cId="2517066282" sldId="2147481569"/>
            <ac:spMk id="15" creationId="{92E2E046-5A86-D6DA-1A41-916A02164C82}"/>
          </ac:spMkLst>
        </pc:spChg>
        <pc:spChg chg="del">
          <ac:chgData name="Laia Hoyos de la Cuesta" userId="fa3018a9-ffb6-42e9-9c45-c2d76da15afd" providerId="ADAL" clId="{AC90BFC6-3FC8-45C6-9117-7FEDF5891179}" dt="2023-10-10T14:21:43.157" v="803" actId="478"/>
          <ac:spMkLst>
            <pc:docMk/>
            <pc:sldMk cId="2517066282" sldId="2147481569"/>
            <ac:spMk id="16" creationId="{1C7C3384-3BCF-5E60-A75C-7AAA09FFA2FE}"/>
          </ac:spMkLst>
        </pc:spChg>
        <pc:spChg chg="del">
          <ac:chgData name="Laia Hoyos de la Cuesta" userId="fa3018a9-ffb6-42e9-9c45-c2d76da15afd" providerId="ADAL" clId="{AC90BFC6-3FC8-45C6-9117-7FEDF5891179}" dt="2023-10-10T14:21:43.157" v="803" actId="478"/>
          <ac:spMkLst>
            <pc:docMk/>
            <pc:sldMk cId="2517066282" sldId="2147481569"/>
            <ac:spMk id="19" creationId="{B68B7AA4-148D-312C-C230-32E9D3FC4BAC}"/>
          </ac:spMkLst>
        </pc:spChg>
        <pc:spChg chg="add del mod">
          <ac:chgData name="Laia Hoyos de la Cuesta" userId="fa3018a9-ffb6-42e9-9c45-c2d76da15afd" providerId="ADAL" clId="{AC90BFC6-3FC8-45C6-9117-7FEDF5891179}" dt="2023-10-10T14:21:53.523" v="807"/>
          <ac:spMkLst>
            <pc:docMk/>
            <pc:sldMk cId="2517066282" sldId="2147481569"/>
            <ac:spMk id="22" creationId="{9D0CD7CA-4880-4710-C841-293D4212CCCD}"/>
          </ac:spMkLst>
        </pc:spChg>
        <pc:spChg chg="add del mod">
          <ac:chgData name="Laia Hoyos de la Cuesta" userId="fa3018a9-ffb6-42e9-9c45-c2d76da15afd" providerId="ADAL" clId="{AC90BFC6-3FC8-45C6-9117-7FEDF5891179}" dt="2023-10-10T14:21:53.523" v="807"/>
          <ac:spMkLst>
            <pc:docMk/>
            <pc:sldMk cId="2517066282" sldId="2147481569"/>
            <ac:spMk id="23" creationId="{99D20F0A-3623-874F-57C9-247598BF4E20}"/>
          </ac:spMkLst>
        </pc:spChg>
        <pc:spChg chg="add del mod">
          <ac:chgData name="Laia Hoyos de la Cuesta" userId="fa3018a9-ffb6-42e9-9c45-c2d76da15afd" providerId="ADAL" clId="{AC90BFC6-3FC8-45C6-9117-7FEDF5891179}" dt="2023-10-10T14:21:53.523" v="807"/>
          <ac:spMkLst>
            <pc:docMk/>
            <pc:sldMk cId="2517066282" sldId="2147481569"/>
            <ac:spMk id="25" creationId="{B962AD9C-AC44-7499-08AB-81770D41F818}"/>
          </ac:spMkLst>
        </pc:spChg>
        <pc:spChg chg="add del mod">
          <ac:chgData name="Laia Hoyos de la Cuesta" userId="fa3018a9-ffb6-42e9-9c45-c2d76da15afd" providerId="ADAL" clId="{AC90BFC6-3FC8-45C6-9117-7FEDF5891179}" dt="2023-10-10T14:21:53.523" v="807"/>
          <ac:spMkLst>
            <pc:docMk/>
            <pc:sldMk cId="2517066282" sldId="2147481569"/>
            <ac:spMk id="30" creationId="{4575D085-29B4-167E-582C-32202BACF9EB}"/>
          </ac:spMkLst>
        </pc:spChg>
        <pc:spChg chg="add del mod">
          <ac:chgData name="Laia Hoyos de la Cuesta" userId="fa3018a9-ffb6-42e9-9c45-c2d76da15afd" providerId="ADAL" clId="{AC90BFC6-3FC8-45C6-9117-7FEDF5891179}" dt="2023-10-10T14:21:53.523" v="807"/>
          <ac:spMkLst>
            <pc:docMk/>
            <pc:sldMk cId="2517066282" sldId="2147481569"/>
            <ac:spMk id="32" creationId="{171831BE-BF38-3C2C-50AC-B5358D4840D5}"/>
          </ac:spMkLst>
        </pc:spChg>
        <pc:spChg chg="add del mod">
          <ac:chgData name="Laia Hoyos de la Cuesta" userId="fa3018a9-ffb6-42e9-9c45-c2d76da15afd" providerId="ADAL" clId="{AC90BFC6-3FC8-45C6-9117-7FEDF5891179}" dt="2023-10-10T14:21:53.523" v="807"/>
          <ac:spMkLst>
            <pc:docMk/>
            <pc:sldMk cId="2517066282" sldId="2147481569"/>
            <ac:spMk id="33" creationId="{75F1CA3A-3DF6-D367-2DFB-A8966AF51BDD}"/>
          </ac:spMkLst>
        </pc:spChg>
        <pc:spChg chg="add mod">
          <ac:chgData name="Laia Hoyos de la Cuesta" userId="fa3018a9-ffb6-42e9-9c45-c2d76da15afd" providerId="ADAL" clId="{AC90BFC6-3FC8-45C6-9117-7FEDF5891179}" dt="2023-10-10T14:21:53.541" v="808"/>
          <ac:spMkLst>
            <pc:docMk/>
            <pc:sldMk cId="2517066282" sldId="2147481569"/>
            <ac:spMk id="34" creationId="{C1E0D708-60F3-CA96-6248-B91272009557}"/>
          </ac:spMkLst>
        </pc:spChg>
        <pc:spChg chg="add mod">
          <ac:chgData name="Laia Hoyos de la Cuesta" userId="fa3018a9-ffb6-42e9-9c45-c2d76da15afd" providerId="ADAL" clId="{AC90BFC6-3FC8-45C6-9117-7FEDF5891179}" dt="2023-10-10T14:21:53.541" v="808"/>
          <ac:spMkLst>
            <pc:docMk/>
            <pc:sldMk cId="2517066282" sldId="2147481569"/>
            <ac:spMk id="35" creationId="{0CDD0E5B-7F16-D03E-5130-990DAA90F75E}"/>
          </ac:spMkLst>
        </pc:spChg>
        <pc:spChg chg="add mod">
          <ac:chgData name="Laia Hoyos de la Cuesta" userId="fa3018a9-ffb6-42e9-9c45-c2d76da15afd" providerId="ADAL" clId="{AC90BFC6-3FC8-45C6-9117-7FEDF5891179}" dt="2023-10-10T14:21:53.541" v="808"/>
          <ac:spMkLst>
            <pc:docMk/>
            <pc:sldMk cId="2517066282" sldId="2147481569"/>
            <ac:spMk id="36" creationId="{C5533941-13C3-4C53-C313-A23EC0E87690}"/>
          </ac:spMkLst>
        </pc:spChg>
        <pc:spChg chg="add mod">
          <ac:chgData name="Laia Hoyos de la Cuesta" userId="fa3018a9-ffb6-42e9-9c45-c2d76da15afd" providerId="ADAL" clId="{AC90BFC6-3FC8-45C6-9117-7FEDF5891179}" dt="2023-10-10T14:21:53.541" v="808"/>
          <ac:spMkLst>
            <pc:docMk/>
            <pc:sldMk cId="2517066282" sldId="2147481569"/>
            <ac:spMk id="37" creationId="{8366EB2B-A183-B1F2-AF89-ED46A2923FF9}"/>
          </ac:spMkLst>
        </pc:spChg>
        <pc:spChg chg="add mod">
          <ac:chgData name="Laia Hoyos de la Cuesta" userId="fa3018a9-ffb6-42e9-9c45-c2d76da15afd" providerId="ADAL" clId="{AC90BFC6-3FC8-45C6-9117-7FEDF5891179}" dt="2023-10-10T15:15:33.333" v="1876" actId="1076"/>
          <ac:spMkLst>
            <pc:docMk/>
            <pc:sldMk cId="2517066282" sldId="2147481569"/>
            <ac:spMk id="38" creationId="{479610A2-A3CB-791B-2DE6-622DECCEBBD8}"/>
          </ac:spMkLst>
        </pc:spChg>
        <pc:spChg chg="add mod">
          <ac:chgData name="Laia Hoyos de la Cuesta" userId="fa3018a9-ffb6-42e9-9c45-c2d76da15afd" providerId="ADAL" clId="{AC90BFC6-3FC8-45C6-9117-7FEDF5891179}" dt="2023-10-10T15:15:35.276" v="1877" actId="1076"/>
          <ac:spMkLst>
            <pc:docMk/>
            <pc:sldMk cId="2517066282" sldId="2147481569"/>
            <ac:spMk id="39" creationId="{10EFC9B9-271A-66E1-D138-226FC4BB0D21}"/>
          </ac:spMkLst>
        </pc:spChg>
        <pc:spChg chg="add mod">
          <ac:chgData name="Laia Hoyos de la Cuesta" userId="fa3018a9-ffb6-42e9-9c45-c2d76da15afd" providerId="ADAL" clId="{AC90BFC6-3FC8-45C6-9117-7FEDF5891179}" dt="2023-10-10T14:21:53.541" v="808"/>
          <ac:spMkLst>
            <pc:docMk/>
            <pc:sldMk cId="2517066282" sldId="2147481569"/>
            <ac:spMk id="40" creationId="{A1B10D9D-0E0A-6E1D-C3C2-842CC63AD16D}"/>
          </ac:spMkLst>
        </pc:spChg>
        <pc:spChg chg="add mod">
          <ac:chgData name="Laia Hoyos de la Cuesta" userId="fa3018a9-ffb6-42e9-9c45-c2d76da15afd" providerId="ADAL" clId="{AC90BFC6-3FC8-45C6-9117-7FEDF5891179}" dt="2023-10-10T14:21:53.541" v="808"/>
          <ac:spMkLst>
            <pc:docMk/>
            <pc:sldMk cId="2517066282" sldId="2147481569"/>
            <ac:spMk id="41" creationId="{C58FBB5B-820B-0D7E-4FDB-A72783AB8CA4}"/>
          </ac:spMkLst>
        </pc:spChg>
        <pc:spChg chg="add mod">
          <ac:chgData name="Laia Hoyos de la Cuesta" userId="fa3018a9-ffb6-42e9-9c45-c2d76da15afd" providerId="ADAL" clId="{AC90BFC6-3FC8-45C6-9117-7FEDF5891179}" dt="2023-10-10T14:21:53.541" v="808"/>
          <ac:spMkLst>
            <pc:docMk/>
            <pc:sldMk cId="2517066282" sldId="2147481569"/>
            <ac:spMk id="43" creationId="{AE2BFAEE-6B80-00BE-E49B-BF657659F6C2}"/>
          </ac:spMkLst>
        </pc:spChg>
        <pc:spChg chg="add mod">
          <ac:chgData name="Laia Hoyos de la Cuesta" userId="fa3018a9-ffb6-42e9-9c45-c2d76da15afd" providerId="ADAL" clId="{AC90BFC6-3FC8-45C6-9117-7FEDF5891179}" dt="2023-10-10T14:21:53.541" v="808"/>
          <ac:spMkLst>
            <pc:docMk/>
            <pc:sldMk cId="2517066282" sldId="2147481569"/>
            <ac:spMk id="44" creationId="{C550A2C5-C4B0-FA5A-7083-ADC19990FB55}"/>
          </ac:spMkLst>
        </pc:spChg>
        <pc:spChg chg="add mod">
          <ac:chgData name="Laia Hoyos de la Cuesta" userId="fa3018a9-ffb6-42e9-9c45-c2d76da15afd" providerId="ADAL" clId="{AC90BFC6-3FC8-45C6-9117-7FEDF5891179}" dt="2023-10-10T14:21:53.541" v="808"/>
          <ac:spMkLst>
            <pc:docMk/>
            <pc:sldMk cId="2517066282" sldId="2147481569"/>
            <ac:spMk id="46" creationId="{A456CC78-7FE2-E1EA-63BF-43471DB89FBF}"/>
          </ac:spMkLst>
        </pc:spChg>
        <pc:spChg chg="add mod">
          <ac:chgData name="Laia Hoyos de la Cuesta" userId="fa3018a9-ffb6-42e9-9c45-c2d76da15afd" providerId="ADAL" clId="{AC90BFC6-3FC8-45C6-9117-7FEDF5891179}" dt="2023-10-10T14:21:53.541" v="808"/>
          <ac:spMkLst>
            <pc:docMk/>
            <pc:sldMk cId="2517066282" sldId="2147481569"/>
            <ac:spMk id="51" creationId="{AAB4F35B-C7DB-BFB7-C137-8C3A8CBF818D}"/>
          </ac:spMkLst>
        </pc:spChg>
        <pc:spChg chg="add mod">
          <ac:chgData name="Laia Hoyos de la Cuesta" userId="fa3018a9-ffb6-42e9-9c45-c2d76da15afd" providerId="ADAL" clId="{AC90BFC6-3FC8-45C6-9117-7FEDF5891179}" dt="2023-10-10T14:53:16.596" v="1640" actId="1035"/>
          <ac:spMkLst>
            <pc:docMk/>
            <pc:sldMk cId="2517066282" sldId="2147481569"/>
            <ac:spMk id="53" creationId="{A4045599-40D4-5388-6B68-6C1AD56AB986}"/>
          </ac:spMkLst>
        </pc:spChg>
        <pc:spChg chg="add del mod">
          <ac:chgData name="Laia Hoyos de la Cuesta" userId="fa3018a9-ffb6-42e9-9c45-c2d76da15afd" providerId="ADAL" clId="{AC90BFC6-3FC8-45C6-9117-7FEDF5891179}" dt="2023-10-10T14:53:00.082" v="1626" actId="478"/>
          <ac:spMkLst>
            <pc:docMk/>
            <pc:sldMk cId="2517066282" sldId="2147481569"/>
            <ac:spMk id="54" creationId="{7C896CE1-9D97-32DE-DFFC-76BE67140771}"/>
          </ac:spMkLst>
        </pc:spChg>
        <pc:spChg chg="add mod">
          <ac:chgData name="Laia Hoyos de la Cuesta" userId="fa3018a9-ffb6-42e9-9c45-c2d76da15afd" providerId="ADAL" clId="{AC90BFC6-3FC8-45C6-9117-7FEDF5891179}" dt="2023-10-10T14:53:16.596" v="1640" actId="1035"/>
          <ac:spMkLst>
            <pc:docMk/>
            <pc:sldMk cId="2517066282" sldId="2147481569"/>
            <ac:spMk id="55" creationId="{D8ADCADA-9FE7-2661-473B-5E79F155D208}"/>
          </ac:spMkLst>
        </pc:spChg>
        <pc:picChg chg="del">
          <ac:chgData name="Laia Hoyos de la Cuesta" userId="fa3018a9-ffb6-42e9-9c45-c2d76da15afd" providerId="ADAL" clId="{AC90BFC6-3FC8-45C6-9117-7FEDF5891179}" dt="2023-10-10T14:21:43.157" v="803" actId="478"/>
          <ac:picMkLst>
            <pc:docMk/>
            <pc:sldMk cId="2517066282" sldId="2147481569"/>
            <ac:picMk id="17" creationId="{A04353F0-75D4-E572-75DB-603A2D326FEF}"/>
          </ac:picMkLst>
        </pc:picChg>
        <pc:picChg chg="del">
          <ac:chgData name="Laia Hoyos de la Cuesta" userId="fa3018a9-ffb6-42e9-9c45-c2d76da15afd" providerId="ADAL" clId="{AC90BFC6-3FC8-45C6-9117-7FEDF5891179}" dt="2023-10-10T14:21:43.157" v="803" actId="478"/>
          <ac:picMkLst>
            <pc:docMk/>
            <pc:sldMk cId="2517066282" sldId="2147481569"/>
            <ac:picMk id="18" creationId="{B3E22FA8-B622-7129-4640-3D7DB36D2A6E}"/>
          </ac:picMkLst>
        </pc:picChg>
        <pc:picChg chg="add del mod">
          <ac:chgData name="Laia Hoyos de la Cuesta" userId="fa3018a9-ffb6-42e9-9c45-c2d76da15afd" providerId="ADAL" clId="{AC90BFC6-3FC8-45C6-9117-7FEDF5891179}" dt="2023-10-10T14:21:53.523" v="807"/>
          <ac:picMkLst>
            <pc:docMk/>
            <pc:sldMk cId="2517066282" sldId="2147481569"/>
            <ac:picMk id="20" creationId="{69514F6D-D0D7-55C6-DD58-CEE78B78E0E1}"/>
          </ac:picMkLst>
        </pc:picChg>
        <pc:picChg chg="del">
          <ac:chgData name="Laia Hoyos de la Cuesta" userId="fa3018a9-ffb6-42e9-9c45-c2d76da15afd" providerId="ADAL" clId="{AC90BFC6-3FC8-45C6-9117-7FEDF5891179}" dt="2023-10-10T14:21:43.157" v="803" actId="478"/>
          <ac:picMkLst>
            <pc:docMk/>
            <pc:sldMk cId="2517066282" sldId="2147481569"/>
            <ac:picMk id="21" creationId="{AB2BC28A-16D4-13C1-2FEF-67FFC5991537}"/>
          </ac:picMkLst>
        </pc:picChg>
        <pc:picChg chg="add del mod">
          <ac:chgData name="Laia Hoyos de la Cuesta" userId="fa3018a9-ffb6-42e9-9c45-c2d76da15afd" providerId="ADAL" clId="{AC90BFC6-3FC8-45C6-9117-7FEDF5891179}" dt="2023-10-10T14:21:53.523" v="807"/>
          <ac:picMkLst>
            <pc:docMk/>
            <pc:sldMk cId="2517066282" sldId="2147481569"/>
            <ac:picMk id="24" creationId="{A148418F-70AF-33C1-A68E-2EAB469C36FB}"/>
          </ac:picMkLst>
        </pc:picChg>
        <pc:picChg chg="add del mod">
          <ac:chgData name="Laia Hoyos de la Cuesta" userId="fa3018a9-ffb6-42e9-9c45-c2d76da15afd" providerId="ADAL" clId="{AC90BFC6-3FC8-45C6-9117-7FEDF5891179}" dt="2023-10-10T14:21:53.523" v="807"/>
          <ac:picMkLst>
            <pc:docMk/>
            <pc:sldMk cId="2517066282" sldId="2147481569"/>
            <ac:picMk id="26" creationId="{C862A382-FD73-5BDC-2AE5-AF2B529A226F}"/>
          </ac:picMkLst>
        </pc:picChg>
        <pc:picChg chg="add del mod">
          <ac:chgData name="Laia Hoyos de la Cuesta" userId="fa3018a9-ffb6-42e9-9c45-c2d76da15afd" providerId="ADAL" clId="{AC90BFC6-3FC8-45C6-9117-7FEDF5891179}" dt="2023-10-10T14:21:53.523" v="807"/>
          <ac:picMkLst>
            <pc:docMk/>
            <pc:sldMk cId="2517066282" sldId="2147481569"/>
            <ac:picMk id="27" creationId="{C04CEAD6-DBC8-1BF7-C814-B89A82E27ACB}"/>
          </ac:picMkLst>
        </pc:picChg>
        <pc:picChg chg="add del mod">
          <ac:chgData name="Laia Hoyos de la Cuesta" userId="fa3018a9-ffb6-42e9-9c45-c2d76da15afd" providerId="ADAL" clId="{AC90BFC6-3FC8-45C6-9117-7FEDF5891179}" dt="2023-10-10T14:21:53.523" v="807"/>
          <ac:picMkLst>
            <pc:docMk/>
            <pc:sldMk cId="2517066282" sldId="2147481569"/>
            <ac:picMk id="28" creationId="{BC1E4BEB-B224-930E-8A36-A690186ED9DB}"/>
          </ac:picMkLst>
        </pc:picChg>
        <pc:picChg chg="add del mod">
          <ac:chgData name="Laia Hoyos de la Cuesta" userId="fa3018a9-ffb6-42e9-9c45-c2d76da15afd" providerId="ADAL" clId="{AC90BFC6-3FC8-45C6-9117-7FEDF5891179}" dt="2023-10-10T14:21:53.523" v="807"/>
          <ac:picMkLst>
            <pc:docMk/>
            <pc:sldMk cId="2517066282" sldId="2147481569"/>
            <ac:picMk id="29" creationId="{8E5A4EEE-9E6B-38FC-C260-1940E13F5408}"/>
          </ac:picMkLst>
        </pc:picChg>
        <pc:picChg chg="add del mod">
          <ac:chgData name="Laia Hoyos de la Cuesta" userId="fa3018a9-ffb6-42e9-9c45-c2d76da15afd" providerId="ADAL" clId="{AC90BFC6-3FC8-45C6-9117-7FEDF5891179}" dt="2023-10-10T14:21:53.523" v="807"/>
          <ac:picMkLst>
            <pc:docMk/>
            <pc:sldMk cId="2517066282" sldId="2147481569"/>
            <ac:picMk id="31" creationId="{CAE37E67-7351-CE97-1199-82E5D9CEAFF0}"/>
          </ac:picMkLst>
        </pc:picChg>
        <pc:picChg chg="add mod">
          <ac:chgData name="Laia Hoyos de la Cuesta" userId="fa3018a9-ffb6-42e9-9c45-c2d76da15afd" providerId="ADAL" clId="{AC90BFC6-3FC8-45C6-9117-7FEDF5891179}" dt="2023-10-10T14:21:53.541" v="808"/>
          <ac:picMkLst>
            <pc:docMk/>
            <pc:sldMk cId="2517066282" sldId="2147481569"/>
            <ac:picMk id="42" creationId="{16C1B4E2-AB30-C65C-F55D-F5A7542603BA}"/>
          </ac:picMkLst>
        </pc:picChg>
        <pc:picChg chg="add mod">
          <ac:chgData name="Laia Hoyos de la Cuesta" userId="fa3018a9-ffb6-42e9-9c45-c2d76da15afd" providerId="ADAL" clId="{AC90BFC6-3FC8-45C6-9117-7FEDF5891179}" dt="2023-10-10T14:21:53.541" v="808"/>
          <ac:picMkLst>
            <pc:docMk/>
            <pc:sldMk cId="2517066282" sldId="2147481569"/>
            <ac:picMk id="45" creationId="{E1A6649F-ED12-A7A5-397C-CB658BB73A67}"/>
          </ac:picMkLst>
        </pc:picChg>
        <pc:picChg chg="add mod">
          <ac:chgData name="Laia Hoyos de la Cuesta" userId="fa3018a9-ffb6-42e9-9c45-c2d76da15afd" providerId="ADAL" clId="{AC90BFC6-3FC8-45C6-9117-7FEDF5891179}" dt="2023-10-10T14:21:53.541" v="808"/>
          <ac:picMkLst>
            <pc:docMk/>
            <pc:sldMk cId="2517066282" sldId="2147481569"/>
            <ac:picMk id="47" creationId="{777131A6-F28D-4205-5CCB-488F41BBE455}"/>
          </ac:picMkLst>
        </pc:picChg>
        <pc:picChg chg="add mod">
          <ac:chgData name="Laia Hoyos de la Cuesta" userId="fa3018a9-ffb6-42e9-9c45-c2d76da15afd" providerId="ADAL" clId="{AC90BFC6-3FC8-45C6-9117-7FEDF5891179}" dt="2023-10-10T14:21:53.541" v="808"/>
          <ac:picMkLst>
            <pc:docMk/>
            <pc:sldMk cId="2517066282" sldId="2147481569"/>
            <ac:picMk id="48" creationId="{D1D7E068-E0DA-D214-4732-B1561E4BC10C}"/>
          </ac:picMkLst>
        </pc:picChg>
        <pc:picChg chg="add mod">
          <ac:chgData name="Laia Hoyos de la Cuesta" userId="fa3018a9-ffb6-42e9-9c45-c2d76da15afd" providerId="ADAL" clId="{AC90BFC6-3FC8-45C6-9117-7FEDF5891179}" dt="2023-10-10T14:21:53.541" v="808"/>
          <ac:picMkLst>
            <pc:docMk/>
            <pc:sldMk cId="2517066282" sldId="2147481569"/>
            <ac:picMk id="49" creationId="{8AD965AA-7275-5747-026C-4E592257B29D}"/>
          </ac:picMkLst>
        </pc:picChg>
        <pc:picChg chg="add mod">
          <ac:chgData name="Laia Hoyos de la Cuesta" userId="fa3018a9-ffb6-42e9-9c45-c2d76da15afd" providerId="ADAL" clId="{AC90BFC6-3FC8-45C6-9117-7FEDF5891179}" dt="2023-10-10T14:21:53.541" v="808"/>
          <ac:picMkLst>
            <pc:docMk/>
            <pc:sldMk cId="2517066282" sldId="2147481569"/>
            <ac:picMk id="50" creationId="{886213EC-3026-70A5-7CD7-FB816EC59424}"/>
          </ac:picMkLst>
        </pc:picChg>
        <pc:picChg chg="add mod">
          <ac:chgData name="Laia Hoyos de la Cuesta" userId="fa3018a9-ffb6-42e9-9c45-c2d76da15afd" providerId="ADAL" clId="{AC90BFC6-3FC8-45C6-9117-7FEDF5891179}" dt="2023-10-10T14:21:53.541" v="808"/>
          <ac:picMkLst>
            <pc:docMk/>
            <pc:sldMk cId="2517066282" sldId="2147481569"/>
            <ac:picMk id="52" creationId="{56985028-DE19-6259-1264-2598F4838487}"/>
          </ac:picMkLst>
        </pc:picChg>
      </pc:sldChg>
      <pc:sldChg chg="addSp delSp modSp add mod ord">
        <pc:chgData name="Laia Hoyos de la Cuesta" userId="fa3018a9-ffb6-42e9-9c45-c2d76da15afd" providerId="ADAL" clId="{AC90BFC6-3FC8-45C6-9117-7FEDF5891179}" dt="2023-10-19T07:10:39.900" v="8059" actId="20577"/>
        <pc:sldMkLst>
          <pc:docMk/>
          <pc:sldMk cId="1674225445" sldId="2147481570"/>
        </pc:sldMkLst>
        <pc:spChg chg="add mod">
          <ac:chgData name="Laia Hoyos de la Cuesta" userId="fa3018a9-ffb6-42e9-9c45-c2d76da15afd" providerId="ADAL" clId="{AC90BFC6-3FC8-45C6-9117-7FEDF5891179}" dt="2023-10-10T14:53:25.171" v="1644" actId="12789"/>
          <ac:spMkLst>
            <pc:docMk/>
            <pc:sldMk cId="1674225445" sldId="2147481570"/>
            <ac:spMk id="2" creationId="{60C31919-908C-E1A2-091E-4AF164788F7A}"/>
          </ac:spMkLst>
        </pc:spChg>
        <pc:spChg chg="add mod">
          <ac:chgData name="Laia Hoyos de la Cuesta" userId="fa3018a9-ffb6-42e9-9c45-c2d76da15afd" providerId="ADAL" clId="{AC90BFC6-3FC8-45C6-9117-7FEDF5891179}" dt="2023-10-11T11:58:36.459" v="4133" actId="20577"/>
          <ac:spMkLst>
            <pc:docMk/>
            <pc:sldMk cId="1674225445" sldId="2147481570"/>
            <ac:spMk id="4" creationId="{2B55053C-F6FC-08EB-D6FA-9264BC634A3D}"/>
          </ac:spMkLst>
        </pc:spChg>
        <pc:spChg chg="mod">
          <ac:chgData name="Laia Hoyos de la Cuesta" userId="fa3018a9-ffb6-42e9-9c45-c2d76da15afd" providerId="ADAL" clId="{AC90BFC6-3FC8-45C6-9117-7FEDF5891179}" dt="2023-10-11T07:14:30.574" v="3239" actId="1076"/>
          <ac:spMkLst>
            <pc:docMk/>
            <pc:sldMk cId="1674225445" sldId="2147481570"/>
            <ac:spMk id="7" creationId="{25429D9F-0C82-6DD5-28F0-BEFA44BAB7B4}"/>
          </ac:spMkLst>
        </pc:spChg>
        <pc:spChg chg="mod">
          <ac:chgData name="Laia Hoyos de la Cuesta" userId="fa3018a9-ffb6-42e9-9c45-c2d76da15afd" providerId="ADAL" clId="{AC90BFC6-3FC8-45C6-9117-7FEDF5891179}" dt="2023-10-11T13:54:29.831" v="4744" actId="20577"/>
          <ac:spMkLst>
            <pc:docMk/>
            <pc:sldMk cId="1674225445" sldId="2147481570"/>
            <ac:spMk id="8" creationId="{550F467F-D6B4-B3D2-D8D5-81DA81C2EDAE}"/>
          </ac:spMkLst>
        </pc:spChg>
        <pc:spChg chg="mod">
          <ac:chgData name="Laia Hoyos de la Cuesta" userId="fa3018a9-ffb6-42e9-9c45-c2d76da15afd" providerId="ADAL" clId="{AC90BFC6-3FC8-45C6-9117-7FEDF5891179}" dt="2023-10-19T07:10:39.900" v="8059" actId="20577"/>
          <ac:spMkLst>
            <pc:docMk/>
            <pc:sldMk cId="1674225445" sldId="2147481570"/>
            <ac:spMk id="9" creationId="{9865B35B-772E-307F-854C-4CB1335451F4}"/>
          </ac:spMkLst>
        </pc:spChg>
        <pc:spChg chg="mod">
          <ac:chgData name="Laia Hoyos de la Cuesta" userId="fa3018a9-ffb6-42e9-9c45-c2d76da15afd" providerId="ADAL" clId="{AC90BFC6-3FC8-45C6-9117-7FEDF5891179}" dt="2023-10-10T15:15:09.253" v="1872" actId="207"/>
          <ac:spMkLst>
            <pc:docMk/>
            <pc:sldMk cId="1674225445" sldId="2147481570"/>
            <ac:spMk id="14" creationId="{9AB00B50-56E4-5D74-D981-E3C68A4AEED3}"/>
          </ac:spMkLst>
        </pc:spChg>
        <pc:spChg chg="del">
          <ac:chgData name="Laia Hoyos de la Cuesta" userId="fa3018a9-ffb6-42e9-9c45-c2d76da15afd" providerId="ADAL" clId="{AC90BFC6-3FC8-45C6-9117-7FEDF5891179}" dt="2023-10-10T14:53:21.758" v="1641" actId="478"/>
          <ac:spMkLst>
            <pc:docMk/>
            <pc:sldMk cId="1674225445" sldId="2147481570"/>
            <ac:spMk id="15" creationId="{92E2E046-5A86-D6DA-1A41-916A02164C82}"/>
          </ac:spMkLst>
        </pc:spChg>
        <pc:spChg chg="mod">
          <ac:chgData name="Laia Hoyos de la Cuesta" userId="fa3018a9-ffb6-42e9-9c45-c2d76da15afd" providerId="ADAL" clId="{AC90BFC6-3FC8-45C6-9117-7FEDF5891179}" dt="2023-10-11T07:14:44.514" v="3279" actId="20577"/>
          <ac:spMkLst>
            <pc:docMk/>
            <pc:sldMk cId="1674225445" sldId="2147481570"/>
            <ac:spMk id="16" creationId="{1C7C3384-3BCF-5E60-A75C-7AAA09FFA2FE}"/>
          </ac:spMkLst>
        </pc:spChg>
        <pc:spChg chg="mod">
          <ac:chgData name="Laia Hoyos de la Cuesta" userId="fa3018a9-ffb6-42e9-9c45-c2d76da15afd" providerId="ADAL" clId="{AC90BFC6-3FC8-45C6-9117-7FEDF5891179}" dt="2023-10-11T07:14:59.196" v="3283" actId="1076"/>
          <ac:spMkLst>
            <pc:docMk/>
            <pc:sldMk cId="1674225445" sldId="2147481570"/>
            <ac:spMk id="19" creationId="{B68B7AA4-148D-312C-C230-32E9D3FC4BAC}"/>
          </ac:spMkLst>
        </pc:spChg>
        <pc:picChg chg="mod">
          <ac:chgData name="Laia Hoyos de la Cuesta" userId="fa3018a9-ffb6-42e9-9c45-c2d76da15afd" providerId="ADAL" clId="{AC90BFC6-3FC8-45C6-9117-7FEDF5891179}" dt="2023-10-11T07:14:50.927" v="3281" actId="1076"/>
          <ac:picMkLst>
            <pc:docMk/>
            <pc:sldMk cId="1674225445" sldId="2147481570"/>
            <ac:picMk id="17" creationId="{A04353F0-75D4-E572-75DB-603A2D326FEF}"/>
          </ac:picMkLst>
        </pc:picChg>
        <pc:picChg chg="mod">
          <ac:chgData name="Laia Hoyos de la Cuesta" userId="fa3018a9-ffb6-42e9-9c45-c2d76da15afd" providerId="ADAL" clId="{AC90BFC6-3FC8-45C6-9117-7FEDF5891179}" dt="2023-10-11T07:14:48.663" v="3280" actId="1076"/>
          <ac:picMkLst>
            <pc:docMk/>
            <pc:sldMk cId="1674225445" sldId="2147481570"/>
            <ac:picMk id="18" creationId="{B3E22FA8-B622-7129-4640-3D7DB36D2A6E}"/>
          </ac:picMkLst>
        </pc:picChg>
        <pc:picChg chg="mod">
          <ac:chgData name="Laia Hoyos de la Cuesta" userId="fa3018a9-ffb6-42e9-9c45-c2d76da15afd" providerId="ADAL" clId="{AC90BFC6-3FC8-45C6-9117-7FEDF5891179}" dt="2023-10-11T07:14:54" v="3282" actId="1076"/>
          <ac:picMkLst>
            <pc:docMk/>
            <pc:sldMk cId="1674225445" sldId="2147481570"/>
            <ac:picMk id="21" creationId="{AB2BC28A-16D4-13C1-2FEF-67FFC5991537}"/>
          </ac:picMkLst>
        </pc:picChg>
      </pc:sldChg>
      <pc:sldChg chg="addSp delSp modSp add mod ord modCm">
        <pc:chgData name="Laia Hoyos de la Cuesta" userId="fa3018a9-ffb6-42e9-9c45-c2d76da15afd" providerId="ADAL" clId="{AC90BFC6-3FC8-45C6-9117-7FEDF5891179}" dt="2023-10-19T07:10:26.902" v="8056"/>
        <pc:sldMkLst>
          <pc:docMk/>
          <pc:sldMk cId="3573913818" sldId="2147481571"/>
        </pc:sldMkLst>
        <pc:spChg chg="add del mod">
          <ac:chgData name="Laia Hoyos de la Cuesta" userId="fa3018a9-ffb6-42e9-9c45-c2d76da15afd" providerId="ADAL" clId="{AC90BFC6-3FC8-45C6-9117-7FEDF5891179}" dt="2023-10-10T14:23:15.226" v="882"/>
          <ac:spMkLst>
            <pc:docMk/>
            <pc:sldMk cId="3573913818" sldId="2147481571"/>
            <ac:spMk id="2" creationId="{F3D2A3D7-9FEB-3765-961D-92BFDB2EBD52}"/>
          </ac:spMkLst>
        </pc:spChg>
        <pc:spChg chg="add del mod">
          <ac:chgData name="Laia Hoyos de la Cuesta" userId="fa3018a9-ffb6-42e9-9c45-c2d76da15afd" providerId="ADAL" clId="{AC90BFC6-3FC8-45C6-9117-7FEDF5891179}" dt="2023-10-10T14:23:15.226" v="882"/>
          <ac:spMkLst>
            <pc:docMk/>
            <pc:sldMk cId="3573913818" sldId="2147481571"/>
            <ac:spMk id="4" creationId="{6B4BF6CE-7BC3-CFCB-DB88-3927B44EC689}"/>
          </ac:spMkLst>
        </pc:spChg>
        <pc:spChg chg="add del mod">
          <ac:chgData name="Laia Hoyos de la Cuesta" userId="fa3018a9-ffb6-42e9-9c45-c2d76da15afd" providerId="ADAL" clId="{AC90BFC6-3FC8-45C6-9117-7FEDF5891179}" dt="2023-10-10T14:23:15.226" v="882"/>
          <ac:spMkLst>
            <pc:docMk/>
            <pc:sldMk cId="3573913818" sldId="2147481571"/>
            <ac:spMk id="5" creationId="{14C963D3-8333-56B4-7EDE-E2E6E0BD3868}"/>
          </ac:spMkLst>
        </pc:spChg>
        <pc:spChg chg="add del mod">
          <ac:chgData name="Laia Hoyos de la Cuesta" userId="fa3018a9-ffb6-42e9-9c45-c2d76da15afd" providerId="ADAL" clId="{AC90BFC6-3FC8-45C6-9117-7FEDF5891179}" dt="2023-10-10T14:23:15.226" v="882"/>
          <ac:spMkLst>
            <pc:docMk/>
            <pc:sldMk cId="3573913818" sldId="2147481571"/>
            <ac:spMk id="6" creationId="{AA416CF6-2B4B-7EC8-BD38-48ED1A114A04}"/>
          </ac:spMkLst>
        </pc:spChg>
        <pc:spChg chg="add del mod">
          <ac:chgData name="Laia Hoyos de la Cuesta" userId="fa3018a9-ffb6-42e9-9c45-c2d76da15afd" providerId="ADAL" clId="{AC90BFC6-3FC8-45C6-9117-7FEDF5891179}" dt="2023-10-10T14:23:15.226" v="882"/>
          <ac:spMkLst>
            <pc:docMk/>
            <pc:sldMk cId="3573913818" sldId="2147481571"/>
            <ac:spMk id="7" creationId="{B86C579E-B2BF-7D37-5363-4F73769EA6D9}"/>
          </ac:spMkLst>
        </pc:spChg>
        <pc:spChg chg="add mod">
          <ac:chgData name="Laia Hoyos de la Cuesta" userId="fa3018a9-ffb6-42e9-9c45-c2d76da15afd" providerId="ADAL" clId="{AC90BFC6-3FC8-45C6-9117-7FEDF5891179}" dt="2023-10-10T14:23:15.237" v="883"/>
          <ac:spMkLst>
            <pc:docMk/>
            <pc:sldMk cId="3573913818" sldId="2147481571"/>
            <ac:spMk id="8" creationId="{84032F19-6C46-2E0F-0CF5-3254E5345C8B}"/>
          </ac:spMkLst>
        </pc:spChg>
        <pc:spChg chg="add mod">
          <ac:chgData name="Laia Hoyos de la Cuesta" userId="fa3018a9-ffb6-42e9-9c45-c2d76da15afd" providerId="ADAL" clId="{AC90BFC6-3FC8-45C6-9117-7FEDF5891179}" dt="2023-10-10T14:23:15.237" v="883"/>
          <ac:spMkLst>
            <pc:docMk/>
            <pc:sldMk cId="3573913818" sldId="2147481571"/>
            <ac:spMk id="10" creationId="{4568585B-4BC0-4198-9B4E-52716A4D46AB}"/>
          </ac:spMkLst>
        </pc:spChg>
        <pc:spChg chg="add mod">
          <ac:chgData name="Laia Hoyos de la Cuesta" userId="fa3018a9-ffb6-42e9-9c45-c2d76da15afd" providerId="ADAL" clId="{AC90BFC6-3FC8-45C6-9117-7FEDF5891179}" dt="2023-10-10T14:23:15.237" v="883"/>
          <ac:spMkLst>
            <pc:docMk/>
            <pc:sldMk cId="3573913818" sldId="2147481571"/>
            <ac:spMk id="11" creationId="{278B4FDB-D414-9EC9-60A6-519C91A63954}"/>
          </ac:spMkLst>
        </pc:spChg>
        <pc:spChg chg="add mod">
          <ac:chgData name="Laia Hoyos de la Cuesta" userId="fa3018a9-ffb6-42e9-9c45-c2d76da15afd" providerId="ADAL" clId="{AC90BFC6-3FC8-45C6-9117-7FEDF5891179}" dt="2023-10-10T14:23:15.237" v="883"/>
          <ac:spMkLst>
            <pc:docMk/>
            <pc:sldMk cId="3573913818" sldId="2147481571"/>
            <ac:spMk id="12" creationId="{58A9951F-DF96-CBAA-1154-F4360A803553}"/>
          </ac:spMkLst>
        </pc:spChg>
        <pc:spChg chg="add mod">
          <ac:chgData name="Laia Hoyos de la Cuesta" userId="fa3018a9-ffb6-42e9-9c45-c2d76da15afd" providerId="ADAL" clId="{AC90BFC6-3FC8-45C6-9117-7FEDF5891179}" dt="2023-10-10T14:23:15.237" v="883"/>
          <ac:spMkLst>
            <pc:docMk/>
            <pc:sldMk cId="3573913818" sldId="2147481571"/>
            <ac:spMk id="13" creationId="{6C6E4337-D81D-CF6B-E0B4-5B63345612F3}"/>
          </ac:spMkLst>
        </pc:spChg>
        <pc:spChg chg="del">
          <ac:chgData name="Laia Hoyos de la Cuesta" userId="fa3018a9-ffb6-42e9-9c45-c2d76da15afd" providerId="ADAL" clId="{AC90BFC6-3FC8-45C6-9117-7FEDF5891179}" dt="2023-10-17T07:05:36.154" v="7492" actId="478"/>
          <ac:spMkLst>
            <pc:docMk/>
            <pc:sldMk cId="3573913818" sldId="2147481571"/>
            <ac:spMk id="542" creationId="{ACF17BD6-60C3-D48B-CCD2-3E61745CE960}"/>
          </ac:spMkLst>
        </pc:spChg>
        <pc:spChg chg="mod">
          <ac:chgData name="Laia Hoyos de la Cuesta" userId="fa3018a9-ffb6-42e9-9c45-c2d76da15afd" providerId="ADAL" clId="{AC90BFC6-3FC8-45C6-9117-7FEDF5891179}" dt="2023-10-19T07:10:26.902" v="8056"/>
          <ac:spMkLst>
            <pc:docMk/>
            <pc:sldMk cId="3573913818" sldId="2147481571"/>
            <ac:spMk id="673" creationId="{74357461-401B-6D6D-7ABD-C7271E5BF866}"/>
          </ac:spMkLst>
        </pc:spChg>
        <pc:spChg chg="mod">
          <ac:chgData name="Laia Hoyos de la Cuesta" userId="fa3018a9-ffb6-42e9-9c45-c2d76da15afd" providerId="ADAL" clId="{AC90BFC6-3FC8-45C6-9117-7FEDF5891179}" dt="2023-10-19T07:10:06.131" v="8051" actId="20577"/>
          <ac:spMkLst>
            <pc:docMk/>
            <pc:sldMk cId="3573913818" sldId="2147481571"/>
            <ac:spMk id="674" creationId="{8C1BD731-62F4-FD5C-BDCA-E7F1C8C95A69}"/>
          </ac:spMkLst>
        </pc:spChg>
        <pc:spChg chg="mod">
          <ac:chgData name="Laia Hoyos de la Cuesta" userId="fa3018a9-ffb6-42e9-9c45-c2d76da15afd" providerId="ADAL" clId="{AC90BFC6-3FC8-45C6-9117-7FEDF5891179}" dt="2023-10-10T14:23:06.146" v="877" actId="20577"/>
          <ac:spMkLst>
            <pc:docMk/>
            <pc:sldMk cId="3573913818" sldId="2147481571"/>
            <ac:spMk id="675" creationId="{39844672-B73A-93CF-024E-5E61FC0038C8}"/>
          </ac:spMkLst>
        </pc:spChg>
        <pc:spChg chg="del">
          <ac:chgData name="Laia Hoyos de la Cuesta" userId="fa3018a9-ffb6-42e9-9c45-c2d76da15afd" providerId="ADAL" clId="{AC90BFC6-3FC8-45C6-9117-7FEDF5891179}" dt="2023-10-10T14:22:53.287" v="854" actId="478"/>
          <ac:spMkLst>
            <pc:docMk/>
            <pc:sldMk cId="3573913818" sldId="2147481571"/>
            <ac:spMk id="730" creationId="{2F415AB6-8744-7E74-97A9-19F9CB4752B4}"/>
          </ac:spMkLst>
        </pc:spChg>
        <pc:spChg chg="del">
          <ac:chgData name="Laia Hoyos de la Cuesta" userId="fa3018a9-ffb6-42e9-9c45-c2d76da15afd" providerId="ADAL" clId="{AC90BFC6-3FC8-45C6-9117-7FEDF5891179}" dt="2023-10-10T14:22:53.287" v="854" actId="478"/>
          <ac:spMkLst>
            <pc:docMk/>
            <pc:sldMk cId="3573913818" sldId="2147481571"/>
            <ac:spMk id="731" creationId="{ECE42B7B-22A3-B8DF-EE75-00AD08D1AEFA}"/>
          </ac:spMkLst>
        </pc:spChg>
        <pc:spChg chg="del">
          <ac:chgData name="Laia Hoyos de la Cuesta" userId="fa3018a9-ffb6-42e9-9c45-c2d76da15afd" providerId="ADAL" clId="{AC90BFC6-3FC8-45C6-9117-7FEDF5891179}" dt="2023-10-10T14:22:53.287" v="854" actId="478"/>
          <ac:spMkLst>
            <pc:docMk/>
            <pc:sldMk cId="3573913818" sldId="2147481571"/>
            <ac:spMk id="732" creationId="{68B487A4-DB34-0CBC-F01E-E695D3003877}"/>
          </ac:spMkLst>
        </pc:spChg>
        <pc:spChg chg="del">
          <ac:chgData name="Laia Hoyos de la Cuesta" userId="fa3018a9-ffb6-42e9-9c45-c2d76da15afd" providerId="ADAL" clId="{AC90BFC6-3FC8-45C6-9117-7FEDF5891179}" dt="2023-10-10T14:22:53.287" v="854" actId="478"/>
          <ac:spMkLst>
            <pc:docMk/>
            <pc:sldMk cId="3573913818" sldId="2147481571"/>
            <ac:spMk id="734" creationId="{FA5866B8-8D00-402F-88CA-C7AACEFEDC58}"/>
          </ac:spMkLst>
        </pc:spChg>
        <pc:spChg chg="del">
          <ac:chgData name="Laia Hoyos de la Cuesta" userId="fa3018a9-ffb6-42e9-9c45-c2d76da15afd" providerId="ADAL" clId="{AC90BFC6-3FC8-45C6-9117-7FEDF5891179}" dt="2023-10-10T14:22:53.287" v="854" actId="478"/>
          <ac:spMkLst>
            <pc:docMk/>
            <pc:sldMk cId="3573913818" sldId="2147481571"/>
            <ac:spMk id="735" creationId="{2037B2F7-E16C-AFB9-1AEE-C70D5D498521}"/>
          </ac:spMkLst>
        </pc:spChg>
        <pc:spChg chg="del">
          <ac:chgData name="Laia Hoyos de la Cuesta" userId="fa3018a9-ffb6-42e9-9c45-c2d76da15afd" providerId="ADAL" clId="{AC90BFC6-3FC8-45C6-9117-7FEDF5891179}" dt="2023-10-10T14:22:53.287" v="854" actId="478"/>
          <ac:spMkLst>
            <pc:docMk/>
            <pc:sldMk cId="3573913818" sldId="2147481571"/>
            <ac:spMk id="736" creationId="{D5D018AB-8D5F-B833-1C50-F0635B6ED59C}"/>
          </ac:spMkLst>
        </pc:spChg>
        <pc:spChg chg="del">
          <ac:chgData name="Laia Hoyos de la Cuesta" userId="fa3018a9-ffb6-42e9-9c45-c2d76da15afd" providerId="ADAL" clId="{AC90BFC6-3FC8-45C6-9117-7FEDF5891179}" dt="2023-10-10T14:22:53.287" v="854" actId="478"/>
          <ac:spMkLst>
            <pc:docMk/>
            <pc:sldMk cId="3573913818" sldId="2147481571"/>
            <ac:spMk id="738" creationId="{EB49F15C-BC20-08BF-CD1E-C69979AAEEEE}"/>
          </ac:spMkLst>
        </pc:spChg>
        <pc:spChg chg="del">
          <ac:chgData name="Laia Hoyos de la Cuesta" userId="fa3018a9-ffb6-42e9-9c45-c2d76da15afd" providerId="ADAL" clId="{AC90BFC6-3FC8-45C6-9117-7FEDF5891179}" dt="2023-10-10T14:22:53.287" v="854" actId="478"/>
          <ac:spMkLst>
            <pc:docMk/>
            <pc:sldMk cId="3573913818" sldId="2147481571"/>
            <ac:spMk id="753" creationId="{187D07AE-3AB0-BC14-00E3-32017668562D}"/>
          </ac:spMkLst>
        </pc:spChg>
        <pc:spChg chg="del">
          <ac:chgData name="Laia Hoyos de la Cuesta" userId="fa3018a9-ffb6-42e9-9c45-c2d76da15afd" providerId="ADAL" clId="{AC90BFC6-3FC8-45C6-9117-7FEDF5891179}" dt="2023-10-10T14:22:53.287" v="854" actId="478"/>
          <ac:spMkLst>
            <pc:docMk/>
            <pc:sldMk cId="3573913818" sldId="2147481571"/>
            <ac:spMk id="754" creationId="{C771219E-921D-42D5-1B02-7FBC617FE6B9}"/>
          </ac:spMkLst>
        </pc:spChg>
        <pc:spChg chg="del">
          <ac:chgData name="Laia Hoyos de la Cuesta" userId="fa3018a9-ffb6-42e9-9c45-c2d76da15afd" providerId="ADAL" clId="{AC90BFC6-3FC8-45C6-9117-7FEDF5891179}" dt="2023-10-10T14:22:53.287" v="854" actId="478"/>
          <ac:spMkLst>
            <pc:docMk/>
            <pc:sldMk cId="3573913818" sldId="2147481571"/>
            <ac:spMk id="755" creationId="{F28D2138-8F85-C190-ACB0-FA74E5BAF39E}"/>
          </ac:spMkLst>
        </pc:spChg>
        <pc:spChg chg="del">
          <ac:chgData name="Laia Hoyos de la Cuesta" userId="fa3018a9-ffb6-42e9-9c45-c2d76da15afd" providerId="ADAL" clId="{AC90BFC6-3FC8-45C6-9117-7FEDF5891179}" dt="2023-10-10T14:22:53.287" v="854" actId="478"/>
          <ac:spMkLst>
            <pc:docMk/>
            <pc:sldMk cId="3573913818" sldId="2147481571"/>
            <ac:spMk id="757" creationId="{911F97B7-D599-3821-6136-395CC538A36E}"/>
          </ac:spMkLst>
        </pc:spChg>
        <pc:spChg chg="del">
          <ac:chgData name="Laia Hoyos de la Cuesta" userId="fa3018a9-ffb6-42e9-9c45-c2d76da15afd" providerId="ADAL" clId="{AC90BFC6-3FC8-45C6-9117-7FEDF5891179}" dt="2023-10-10T14:22:53.287" v="854" actId="478"/>
          <ac:spMkLst>
            <pc:docMk/>
            <pc:sldMk cId="3573913818" sldId="2147481571"/>
            <ac:spMk id="879" creationId="{12912BC7-D732-1C27-E30E-8F086D5439B0}"/>
          </ac:spMkLst>
        </pc:spChg>
        <pc:spChg chg="del">
          <ac:chgData name="Laia Hoyos de la Cuesta" userId="fa3018a9-ffb6-42e9-9c45-c2d76da15afd" providerId="ADAL" clId="{AC90BFC6-3FC8-45C6-9117-7FEDF5891179}" dt="2023-10-10T14:22:53.287" v="854" actId="478"/>
          <ac:spMkLst>
            <pc:docMk/>
            <pc:sldMk cId="3573913818" sldId="2147481571"/>
            <ac:spMk id="880" creationId="{BADA0DA2-0D66-7DC7-B9B5-7E3985715D8A}"/>
          </ac:spMkLst>
        </pc:spChg>
        <pc:spChg chg="del">
          <ac:chgData name="Laia Hoyos de la Cuesta" userId="fa3018a9-ffb6-42e9-9c45-c2d76da15afd" providerId="ADAL" clId="{AC90BFC6-3FC8-45C6-9117-7FEDF5891179}" dt="2023-10-10T14:22:53.287" v="854" actId="478"/>
          <ac:spMkLst>
            <pc:docMk/>
            <pc:sldMk cId="3573913818" sldId="2147481571"/>
            <ac:spMk id="890" creationId="{5E879B1D-F562-2380-3EE1-BD1EC567464F}"/>
          </ac:spMkLst>
        </pc:spChg>
        <pc:spChg chg="del">
          <ac:chgData name="Laia Hoyos de la Cuesta" userId="fa3018a9-ffb6-42e9-9c45-c2d76da15afd" providerId="ADAL" clId="{AC90BFC6-3FC8-45C6-9117-7FEDF5891179}" dt="2023-10-10T14:22:55.387" v="856" actId="478"/>
          <ac:spMkLst>
            <pc:docMk/>
            <pc:sldMk cId="3573913818" sldId="2147481571"/>
            <ac:spMk id="891" creationId="{972A4053-37C4-10BB-BDEA-DDB0BB811548}"/>
          </ac:spMkLst>
        </pc:spChg>
        <pc:spChg chg="del">
          <ac:chgData name="Laia Hoyos de la Cuesta" userId="fa3018a9-ffb6-42e9-9c45-c2d76da15afd" providerId="ADAL" clId="{AC90BFC6-3FC8-45C6-9117-7FEDF5891179}" dt="2023-10-10T14:22:53.287" v="854" actId="478"/>
          <ac:spMkLst>
            <pc:docMk/>
            <pc:sldMk cId="3573913818" sldId="2147481571"/>
            <ac:spMk id="892" creationId="{2F550D49-B32B-B104-A26B-F82B2DE4012D}"/>
          </ac:spMkLst>
        </pc:spChg>
        <pc:grpChg chg="del">
          <ac:chgData name="Laia Hoyos de la Cuesta" userId="fa3018a9-ffb6-42e9-9c45-c2d76da15afd" providerId="ADAL" clId="{AC90BFC6-3FC8-45C6-9117-7FEDF5891179}" dt="2023-10-10T14:22:54.358" v="855" actId="478"/>
          <ac:grpSpMkLst>
            <pc:docMk/>
            <pc:sldMk cId="3573913818" sldId="2147481571"/>
            <ac:grpSpMk id="649" creationId="{BD1B705F-1EC2-BF36-7717-5804757CF7C2}"/>
          </ac:grpSpMkLst>
        </pc:grpChg>
        <pc:grpChg chg="del">
          <ac:chgData name="Laia Hoyos de la Cuesta" userId="fa3018a9-ffb6-42e9-9c45-c2d76da15afd" providerId="ADAL" clId="{AC90BFC6-3FC8-45C6-9117-7FEDF5891179}" dt="2023-10-10T14:22:53.287" v="854" actId="478"/>
          <ac:grpSpMkLst>
            <pc:docMk/>
            <pc:sldMk cId="3573913818" sldId="2147481571"/>
            <ac:grpSpMk id="739" creationId="{436BE7AF-19DB-2654-9722-98B42D524A95}"/>
          </ac:grpSpMkLst>
        </pc:grpChg>
        <pc:grpChg chg="del">
          <ac:chgData name="Laia Hoyos de la Cuesta" userId="fa3018a9-ffb6-42e9-9c45-c2d76da15afd" providerId="ADAL" clId="{AC90BFC6-3FC8-45C6-9117-7FEDF5891179}" dt="2023-10-10T14:22:53.287" v="854" actId="478"/>
          <ac:grpSpMkLst>
            <pc:docMk/>
            <pc:sldMk cId="3573913818" sldId="2147481571"/>
            <ac:grpSpMk id="758" creationId="{EA2FD9B7-229A-9478-077C-037839C79546}"/>
          </ac:grpSpMkLst>
        </pc:grpChg>
        <pc:grpChg chg="del">
          <ac:chgData name="Laia Hoyos de la Cuesta" userId="fa3018a9-ffb6-42e9-9c45-c2d76da15afd" providerId="ADAL" clId="{AC90BFC6-3FC8-45C6-9117-7FEDF5891179}" dt="2023-10-10T14:22:53.287" v="854" actId="478"/>
          <ac:grpSpMkLst>
            <pc:docMk/>
            <pc:sldMk cId="3573913818" sldId="2147481571"/>
            <ac:grpSpMk id="881" creationId="{AA7382B2-70ED-5E8A-2233-AC144A4CCFFA}"/>
          </ac:grpSpMkLst>
        </pc:grpChg>
        <pc:picChg chg="add del mod">
          <ac:chgData name="Laia Hoyos de la Cuesta" userId="fa3018a9-ffb6-42e9-9c45-c2d76da15afd" providerId="ADAL" clId="{AC90BFC6-3FC8-45C6-9117-7FEDF5891179}" dt="2023-10-10T14:23:15.226" v="882"/>
          <ac:picMkLst>
            <pc:docMk/>
            <pc:sldMk cId="3573913818" sldId="2147481571"/>
            <ac:picMk id="3" creationId="{86043F55-93B8-3BA6-6F5C-7FF373CC199A}"/>
          </ac:picMkLst>
        </pc:picChg>
        <pc:picChg chg="add mod">
          <ac:chgData name="Laia Hoyos de la Cuesta" userId="fa3018a9-ffb6-42e9-9c45-c2d76da15afd" providerId="ADAL" clId="{AC90BFC6-3FC8-45C6-9117-7FEDF5891179}" dt="2023-10-10T14:23:15.237" v="883"/>
          <ac:picMkLst>
            <pc:docMk/>
            <pc:sldMk cId="3573913818" sldId="2147481571"/>
            <ac:picMk id="9" creationId="{AA415890-0AF9-A94A-3401-C60401B846EE}"/>
          </ac:picMkLst>
        </pc:picChg>
        <pc:picChg chg="del">
          <ac:chgData name="Laia Hoyos de la Cuesta" userId="fa3018a9-ffb6-42e9-9c45-c2d76da15afd" providerId="ADAL" clId="{AC90BFC6-3FC8-45C6-9117-7FEDF5891179}" dt="2023-10-10T14:22:53.287" v="854" actId="478"/>
          <ac:picMkLst>
            <pc:docMk/>
            <pc:sldMk cId="3573913818" sldId="2147481571"/>
            <ac:picMk id="893" creationId="{69728623-DF75-BE01-2DB1-C86DC9E8B86C}"/>
          </ac:picMkLst>
        </pc:picChg>
        <pc:cxnChg chg="del">
          <ac:chgData name="Laia Hoyos de la Cuesta" userId="fa3018a9-ffb6-42e9-9c45-c2d76da15afd" providerId="ADAL" clId="{AC90BFC6-3FC8-45C6-9117-7FEDF5891179}" dt="2023-10-10T14:22:53.287" v="854" actId="478"/>
          <ac:cxnSpMkLst>
            <pc:docMk/>
            <pc:sldMk cId="3573913818" sldId="2147481571"/>
            <ac:cxnSpMk id="733" creationId="{A48F0922-DDB2-1A1E-242A-B70B6E776FDA}"/>
          </ac:cxnSpMkLst>
        </pc:cxnChg>
        <pc:cxnChg chg="del">
          <ac:chgData name="Laia Hoyos de la Cuesta" userId="fa3018a9-ffb6-42e9-9c45-c2d76da15afd" providerId="ADAL" clId="{AC90BFC6-3FC8-45C6-9117-7FEDF5891179}" dt="2023-10-10T14:22:53.287" v="854" actId="478"/>
          <ac:cxnSpMkLst>
            <pc:docMk/>
            <pc:sldMk cId="3573913818" sldId="2147481571"/>
            <ac:cxnSpMk id="737" creationId="{36B12AE3-AAEF-B0EE-3754-C073D77D927C}"/>
          </ac:cxnSpMkLst>
        </pc:cxnChg>
        <pc:cxnChg chg="del">
          <ac:chgData name="Laia Hoyos de la Cuesta" userId="fa3018a9-ffb6-42e9-9c45-c2d76da15afd" providerId="ADAL" clId="{AC90BFC6-3FC8-45C6-9117-7FEDF5891179}" dt="2023-10-10T14:22:53.287" v="854" actId="478"/>
          <ac:cxnSpMkLst>
            <pc:docMk/>
            <pc:sldMk cId="3573913818" sldId="2147481571"/>
            <ac:cxnSpMk id="756" creationId="{6A5EF12E-14CC-9E7D-22D4-464B480621B3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Laia Hoyos de la Cuesta" userId="fa3018a9-ffb6-42e9-9c45-c2d76da15afd" providerId="ADAL" clId="{AC90BFC6-3FC8-45C6-9117-7FEDF5891179}" dt="2023-10-17T06:57:42.802" v="7395"/>
              <pc2:cmMkLst xmlns:pc2="http://schemas.microsoft.com/office/powerpoint/2019/9/main/command">
                <pc:docMk/>
                <pc:sldMk cId="3573913818" sldId="2147481571"/>
                <pc2:cmMk id="{AAA1BA18-FA71-4EB3-BA20-E3E1F10F0F2A}"/>
              </pc2:cmMkLst>
            </pc226:cmChg>
          </p:ext>
        </pc:extLst>
      </pc:sldChg>
      <pc:sldChg chg="addSp delSp modSp add mod modCm">
        <pc:chgData name="Laia Hoyos de la Cuesta" userId="fa3018a9-ffb6-42e9-9c45-c2d76da15afd" providerId="ADAL" clId="{AC90BFC6-3FC8-45C6-9117-7FEDF5891179}" dt="2023-10-19T07:10:08.265" v="8052" actId="20577"/>
        <pc:sldMkLst>
          <pc:docMk/>
          <pc:sldMk cId="4218820331" sldId="2147481572"/>
        </pc:sldMkLst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2" creationId="{8FF9635D-4A33-1A1D-C659-E81E8092AAE9}"/>
          </ac:spMkLst>
        </pc:spChg>
        <pc:spChg chg="add mod">
          <ac:chgData name="Laia Hoyos de la Cuesta" userId="fa3018a9-ffb6-42e9-9c45-c2d76da15afd" providerId="ADAL" clId="{AC90BFC6-3FC8-45C6-9117-7FEDF5891179}" dt="2023-10-13T12:25:54.808" v="6171" actId="1037"/>
          <ac:spMkLst>
            <pc:docMk/>
            <pc:sldMk cId="4218820331" sldId="2147481572"/>
            <ac:spMk id="2" creationId="{C51846DC-E6F3-2842-8102-102C8857ECE7}"/>
          </ac:spMkLst>
        </pc:spChg>
        <pc:spChg chg="add mod">
          <ac:chgData name="Laia Hoyos de la Cuesta" userId="fa3018a9-ffb6-42e9-9c45-c2d76da15afd" providerId="ADAL" clId="{AC90BFC6-3FC8-45C6-9117-7FEDF5891179}" dt="2023-10-13T12:25:54.808" v="6171" actId="1037"/>
          <ac:spMkLst>
            <pc:docMk/>
            <pc:sldMk cId="4218820331" sldId="2147481572"/>
            <ac:spMk id="3" creationId="{2D25A102-FADC-252A-9364-5D5AB7F54D02}"/>
          </ac:spMkLst>
        </pc:spChg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3" creationId="{FD1EB1E3-2204-4CAD-9296-23B4B5144E36}"/>
          </ac:spMkLst>
        </pc:spChg>
        <pc:spChg chg="add mod">
          <ac:chgData name="Laia Hoyos de la Cuesta" userId="fa3018a9-ffb6-42e9-9c45-c2d76da15afd" providerId="ADAL" clId="{AC90BFC6-3FC8-45C6-9117-7FEDF5891179}" dt="2023-10-13T12:24:18.918" v="6087" actId="12789"/>
          <ac:spMkLst>
            <pc:docMk/>
            <pc:sldMk cId="4218820331" sldId="2147481572"/>
            <ac:spMk id="4" creationId="{24EA9369-2AB0-DA89-E769-CEE695388005}"/>
          </ac:spMkLst>
        </pc:spChg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4" creationId="{AF7159C6-BC53-3161-F192-394779608E28}"/>
          </ac:spMkLst>
        </pc:spChg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5" creationId="{C8AE258F-EDB0-5D38-5AD8-60F8DD07FB80}"/>
          </ac:spMkLst>
        </pc:spChg>
        <pc:spChg chg="add mod">
          <ac:chgData name="Laia Hoyos de la Cuesta" userId="fa3018a9-ffb6-42e9-9c45-c2d76da15afd" providerId="ADAL" clId="{AC90BFC6-3FC8-45C6-9117-7FEDF5891179}" dt="2023-10-13T12:24:28.601" v="6093" actId="571"/>
          <ac:spMkLst>
            <pc:docMk/>
            <pc:sldMk cId="4218820331" sldId="2147481572"/>
            <ac:spMk id="6" creationId="{1F005054-8BDC-B2A9-4FD9-9BCB38D9B024}"/>
          </ac:spMkLst>
        </pc:spChg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6" creationId="{79C494FB-098A-8D74-273F-F6ADDA1A09DB}"/>
          </ac:spMkLst>
        </pc:spChg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7" creationId="{EEAEC494-8E81-1B1F-3CBE-D03DD1C1A788}"/>
          </ac:spMkLst>
        </pc:spChg>
        <pc:spChg chg="add mod">
          <ac:chgData name="Laia Hoyos de la Cuesta" userId="fa3018a9-ffb6-42e9-9c45-c2d76da15afd" providerId="ADAL" clId="{AC90BFC6-3FC8-45C6-9117-7FEDF5891179}" dt="2023-10-13T12:25:49.077" v="6151" actId="571"/>
          <ac:spMkLst>
            <pc:docMk/>
            <pc:sldMk cId="4218820331" sldId="2147481572"/>
            <ac:spMk id="8" creationId="{3D18AE66-335C-DB4C-67BB-A75373F8489F}"/>
          </ac:spMkLst>
        </pc:spChg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8" creationId="{B07D64F3-E854-55B1-DA75-5089A37DBD6A}"/>
          </ac:spMkLst>
        </pc:spChg>
        <pc:spChg chg="add mod">
          <ac:chgData name="Laia Hoyos de la Cuesta" userId="fa3018a9-ffb6-42e9-9c45-c2d76da15afd" providerId="ADAL" clId="{AC90BFC6-3FC8-45C6-9117-7FEDF5891179}" dt="2023-10-13T12:25:49.077" v="6151" actId="571"/>
          <ac:spMkLst>
            <pc:docMk/>
            <pc:sldMk cId="4218820331" sldId="2147481572"/>
            <ac:spMk id="9" creationId="{9D014F3A-CDF9-906A-9E3E-23C25D9FB6FB}"/>
          </ac:spMkLst>
        </pc:spChg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9" creationId="{DA2FD7E2-EB85-02E6-FEBE-B66D5E09EDA4}"/>
          </ac:spMkLst>
        </pc:spChg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11" creationId="{577D79F3-BF19-02C4-DDA8-242BE0E9A829}"/>
          </ac:spMkLst>
        </pc:spChg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12" creationId="{10A759A4-CC93-2F63-AA8C-821FEF3AC730}"/>
          </ac:spMkLst>
        </pc:spChg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13" creationId="{CD0F2719-D472-C717-EB42-7FD1DE8DACED}"/>
          </ac:spMkLst>
        </pc:spChg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16" creationId="{2DA68E52-4DBC-853F-8646-48FC6D0026C4}"/>
          </ac:spMkLst>
        </pc:spChg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18" creationId="{62BECCBC-E15B-F45A-9AF3-BE601D5575DF}"/>
          </ac:spMkLst>
        </pc:spChg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20" creationId="{B45A1D1A-5DC1-F1B2-7472-16BEF5CF058A}"/>
          </ac:spMkLst>
        </pc:spChg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21" creationId="{3A9F0DFB-A9AD-64E2-983A-3664B4D2F1C4}"/>
          </ac:spMkLst>
        </pc:spChg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22" creationId="{93C64E37-F112-B7B3-F9D0-1A34C9FFC7F9}"/>
          </ac:spMkLst>
        </pc:spChg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23" creationId="{9A2D0F9F-EEB1-7E79-878C-5689D0462F68}"/>
          </ac:spMkLst>
        </pc:spChg>
        <pc:spChg chg="add del mod">
          <ac:chgData name="Laia Hoyos de la Cuesta" userId="fa3018a9-ffb6-42e9-9c45-c2d76da15afd" providerId="ADAL" clId="{AC90BFC6-3FC8-45C6-9117-7FEDF5891179}" dt="2023-10-10T14:23:36.817" v="913"/>
          <ac:spMkLst>
            <pc:docMk/>
            <pc:sldMk cId="4218820331" sldId="2147481572"/>
            <ac:spMk id="25" creationId="{370A680A-CF33-3613-A79B-62FCF05DF2F5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27" creationId="{0B116653-B567-DF67-1F8B-B09DD7DB83E4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28" creationId="{1B79B3C4-82D6-ED3A-1CC8-FAD6279EF547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29" creationId="{0DE16282-EC21-104A-D1C4-7E16C7A4318A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30" creationId="{DD64C9EB-760D-5808-0D5C-F4324F2BB107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31" creationId="{2C33A8C6-626C-E33B-973D-A1C67E4DBD4D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32" creationId="{3A86BD45-BDCC-8960-D41D-97DC16855E19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33" creationId="{D647F7FB-7E90-31D2-674F-0AFFDCB0A34E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34" creationId="{07E972D0-820D-E4EC-2AC1-DFDA3B5CED4F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36" creationId="{C405315A-0F1C-80F3-2076-699BAD75E6DE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37" creationId="{F0AD7F34-5878-1439-4CF3-5A74228A893E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38" creationId="{33FC15DE-BF04-E566-C2C9-8DF4C833130A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41" creationId="{678BF3BE-9745-27B5-EB79-5FF54799088F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43" creationId="{2437777A-BFB2-C1B9-00B3-8FE3733277F9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45" creationId="{F8E71FB5-2327-C7E8-5347-92EDEA1700BF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46" creationId="{3E728B57-E4EB-32AF-3220-275403DE5F4B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47" creationId="{B0C11525-9FBC-7EAD-50DF-8A9807C89FEB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48" creationId="{5414478C-3091-6216-B715-B4EC19E7183F}"/>
          </ac:spMkLst>
        </pc:spChg>
        <pc:spChg chg="add del mod">
          <ac:chgData name="Laia Hoyos de la Cuesta" userId="fa3018a9-ffb6-42e9-9c45-c2d76da15afd" providerId="ADAL" clId="{AC90BFC6-3FC8-45C6-9117-7FEDF5891179}" dt="2023-10-10T14:23:40.572" v="917"/>
          <ac:spMkLst>
            <pc:docMk/>
            <pc:sldMk cId="4218820331" sldId="2147481572"/>
            <ac:spMk id="49" creationId="{B105F8A2-4120-4759-D085-B3FE55823329}"/>
          </ac:spMkLst>
        </pc:spChg>
        <pc:spChg chg="add mod">
          <ac:chgData name="Laia Hoyos de la Cuesta" userId="fa3018a9-ffb6-42e9-9c45-c2d76da15afd" providerId="ADAL" clId="{AC90BFC6-3FC8-45C6-9117-7FEDF5891179}" dt="2023-10-13T12:24:34.430" v="6098" actId="12788"/>
          <ac:spMkLst>
            <pc:docMk/>
            <pc:sldMk cId="4218820331" sldId="2147481572"/>
            <ac:spMk id="51" creationId="{AF5805EE-C7D5-F2B8-A209-C6FD70F62653}"/>
          </ac:spMkLst>
        </pc:spChg>
        <pc:spChg chg="add mod">
          <ac:chgData name="Laia Hoyos de la Cuesta" userId="fa3018a9-ffb6-42e9-9c45-c2d76da15afd" providerId="ADAL" clId="{AC90BFC6-3FC8-45C6-9117-7FEDF5891179}" dt="2023-10-10T14:56:05.509" v="1740" actId="207"/>
          <ac:spMkLst>
            <pc:docMk/>
            <pc:sldMk cId="4218820331" sldId="2147481572"/>
            <ac:spMk id="52" creationId="{FA794193-B5A9-BA26-E490-948C19C88BF4}"/>
          </ac:spMkLst>
        </pc:spChg>
        <pc:spChg chg="add mod ord">
          <ac:chgData name="Laia Hoyos de la Cuesta" userId="fa3018a9-ffb6-42e9-9c45-c2d76da15afd" providerId="ADAL" clId="{AC90BFC6-3FC8-45C6-9117-7FEDF5891179}" dt="2023-10-13T12:29:38.541" v="6250" actId="1076"/>
          <ac:spMkLst>
            <pc:docMk/>
            <pc:sldMk cId="4218820331" sldId="2147481572"/>
            <ac:spMk id="53" creationId="{D03B4CD0-7E8A-C764-24D8-6BE396320204}"/>
          </ac:spMkLst>
        </pc:spChg>
        <pc:spChg chg="add mod">
          <ac:chgData name="Laia Hoyos de la Cuesta" userId="fa3018a9-ffb6-42e9-9c45-c2d76da15afd" providerId="ADAL" clId="{AC90BFC6-3FC8-45C6-9117-7FEDF5891179}" dt="2023-10-13T12:25:38.741" v="6145" actId="554"/>
          <ac:spMkLst>
            <pc:docMk/>
            <pc:sldMk cId="4218820331" sldId="2147481572"/>
            <ac:spMk id="54" creationId="{1FD2C9AD-A331-9670-39E5-548026194011}"/>
          </ac:spMkLst>
        </pc:spChg>
        <pc:spChg chg="add mod">
          <ac:chgData name="Laia Hoyos de la Cuesta" userId="fa3018a9-ffb6-42e9-9c45-c2d76da15afd" providerId="ADAL" clId="{AC90BFC6-3FC8-45C6-9117-7FEDF5891179}" dt="2023-10-13T12:25:38.741" v="6145" actId="554"/>
          <ac:spMkLst>
            <pc:docMk/>
            <pc:sldMk cId="4218820331" sldId="2147481572"/>
            <ac:spMk id="55" creationId="{0F7F8B97-1A44-7EB4-E528-3BA1A71EBD25}"/>
          </ac:spMkLst>
        </pc:spChg>
        <pc:spChg chg="add mod">
          <ac:chgData name="Laia Hoyos de la Cuesta" userId="fa3018a9-ffb6-42e9-9c45-c2d76da15afd" providerId="ADAL" clId="{AC90BFC6-3FC8-45C6-9117-7FEDF5891179}" dt="2023-10-13T12:25:38.741" v="6145" actId="554"/>
          <ac:spMkLst>
            <pc:docMk/>
            <pc:sldMk cId="4218820331" sldId="2147481572"/>
            <ac:spMk id="56" creationId="{767E33D3-D2FB-1102-5F70-FFA2BCB02524}"/>
          </ac:spMkLst>
        </pc:spChg>
        <pc:spChg chg="add mod">
          <ac:chgData name="Laia Hoyos de la Cuesta" userId="fa3018a9-ffb6-42e9-9c45-c2d76da15afd" providerId="ADAL" clId="{AC90BFC6-3FC8-45C6-9117-7FEDF5891179}" dt="2023-10-13T12:25:38.741" v="6145" actId="554"/>
          <ac:spMkLst>
            <pc:docMk/>
            <pc:sldMk cId="4218820331" sldId="2147481572"/>
            <ac:spMk id="57" creationId="{21CDB805-5399-BB48-858F-ED99918AE4F5}"/>
          </ac:spMkLst>
        </pc:spChg>
        <pc:spChg chg="add mod">
          <ac:chgData name="Laia Hoyos de la Cuesta" userId="fa3018a9-ffb6-42e9-9c45-c2d76da15afd" providerId="ADAL" clId="{AC90BFC6-3FC8-45C6-9117-7FEDF5891179}" dt="2023-10-13T12:22:46.178" v="6016" actId="1037"/>
          <ac:spMkLst>
            <pc:docMk/>
            <pc:sldMk cId="4218820331" sldId="2147481572"/>
            <ac:spMk id="58" creationId="{1F8E839F-6673-0E89-7B24-CB02C70B6B1E}"/>
          </ac:spMkLst>
        </pc:spChg>
        <pc:spChg chg="add mod">
          <ac:chgData name="Laia Hoyos de la Cuesta" userId="fa3018a9-ffb6-42e9-9c45-c2d76da15afd" providerId="ADAL" clId="{AC90BFC6-3FC8-45C6-9117-7FEDF5891179}" dt="2023-10-13T12:24:24.306" v="6090" actId="12788"/>
          <ac:spMkLst>
            <pc:docMk/>
            <pc:sldMk cId="4218820331" sldId="2147481572"/>
            <ac:spMk id="60" creationId="{F40909F0-E2D7-BFDA-10FD-68A4D37078A9}"/>
          </ac:spMkLst>
        </pc:spChg>
        <pc:spChg chg="add mod">
          <ac:chgData name="Laia Hoyos de la Cuesta" userId="fa3018a9-ffb6-42e9-9c45-c2d76da15afd" providerId="ADAL" clId="{AC90BFC6-3FC8-45C6-9117-7FEDF5891179}" dt="2023-10-13T12:24:18.918" v="6087" actId="12789"/>
          <ac:spMkLst>
            <pc:docMk/>
            <pc:sldMk cId="4218820331" sldId="2147481572"/>
            <ac:spMk id="61" creationId="{5CF9B7CE-32C6-E018-44D8-97C769507B67}"/>
          </ac:spMkLst>
        </pc:spChg>
        <pc:spChg chg="add del mod">
          <ac:chgData name="Laia Hoyos de la Cuesta" userId="fa3018a9-ffb6-42e9-9c45-c2d76da15afd" providerId="ADAL" clId="{AC90BFC6-3FC8-45C6-9117-7FEDF5891179}" dt="2023-10-10T14:55:52.079" v="1733" actId="478"/>
          <ac:spMkLst>
            <pc:docMk/>
            <pc:sldMk cId="4218820331" sldId="2147481572"/>
            <ac:spMk id="62" creationId="{B89EAB34-A8A4-46A2-A343-6326FE5AC5A5}"/>
          </ac:spMkLst>
        </pc:spChg>
        <pc:spChg chg="add mod">
          <ac:chgData name="Laia Hoyos de la Cuesta" userId="fa3018a9-ffb6-42e9-9c45-c2d76da15afd" providerId="ADAL" clId="{AC90BFC6-3FC8-45C6-9117-7FEDF5891179}" dt="2023-10-13T12:24:38.280" v="6101" actId="12788"/>
          <ac:spMkLst>
            <pc:docMk/>
            <pc:sldMk cId="4218820331" sldId="2147481572"/>
            <ac:spMk id="513" creationId="{847B39DF-5A52-F5D0-0C7C-071713E9EE1A}"/>
          </ac:spMkLst>
        </pc:spChg>
        <pc:spChg chg="add mod">
          <ac:chgData name="Laia Hoyos de la Cuesta" userId="fa3018a9-ffb6-42e9-9c45-c2d76da15afd" providerId="ADAL" clId="{AC90BFC6-3FC8-45C6-9117-7FEDF5891179}" dt="2023-10-13T12:23:49.351" v="6078"/>
          <ac:spMkLst>
            <pc:docMk/>
            <pc:sldMk cId="4218820331" sldId="2147481572"/>
            <ac:spMk id="515" creationId="{B5D57FB3-1675-036F-6B66-FADD7923B5F9}"/>
          </ac:spMkLst>
        </pc:spChg>
        <pc:spChg chg="add mod">
          <ac:chgData name="Laia Hoyos de la Cuesta" userId="fa3018a9-ffb6-42e9-9c45-c2d76da15afd" providerId="ADAL" clId="{AC90BFC6-3FC8-45C6-9117-7FEDF5891179}" dt="2023-10-13T12:24:18.918" v="6087" actId="12789"/>
          <ac:spMkLst>
            <pc:docMk/>
            <pc:sldMk cId="4218820331" sldId="2147481572"/>
            <ac:spMk id="517" creationId="{EDFAD396-0E2E-6B89-02F5-DE6F126A6E3D}"/>
          </ac:spMkLst>
        </pc:spChg>
        <pc:spChg chg="add mod">
          <ac:chgData name="Laia Hoyos de la Cuesta" userId="fa3018a9-ffb6-42e9-9c45-c2d76da15afd" providerId="ADAL" clId="{AC90BFC6-3FC8-45C6-9117-7FEDF5891179}" dt="2023-10-13T12:24:18.918" v="6087" actId="12789"/>
          <ac:spMkLst>
            <pc:docMk/>
            <pc:sldMk cId="4218820331" sldId="2147481572"/>
            <ac:spMk id="518" creationId="{CC8F7213-2B36-0B8A-3EC2-3BD1B9D5F497}"/>
          </ac:spMkLst>
        </pc:spChg>
        <pc:spChg chg="add mod">
          <ac:chgData name="Laia Hoyos de la Cuesta" userId="fa3018a9-ffb6-42e9-9c45-c2d76da15afd" providerId="ADAL" clId="{AC90BFC6-3FC8-45C6-9117-7FEDF5891179}" dt="2023-10-13T12:24:18.918" v="6087" actId="12789"/>
          <ac:spMkLst>
            <pc:docMk/>
            <pc:sldMk cId="4218820331" sldId="2147481572"/>
            <ac:spMk id="519" creationId="{55FAF62F-C339-3F4C-E73A-02909E515694}"/>
          </ac:spMkLst>
        </pc:spChg>
        <pc:spChg chg="add mod">
          <ac:chgData name="Laia Hoyos de la Cuesta" userId="fa3018a9-ffb6-42e9-9c45-c2d76da15afd" providerId="ADAL" clId="{AC90BFC6-3FC8-45C6-9117-7FEDF5891179}" dt="2023-10-13T12:22:18.898" v="5959" actId="1038"/>
          <ac:spMkLst>
            <pc:docMk/>
            <pc:sldMk cId="4218820331" sldId="2147481572"/>
            <ac:spMk id="520" creationId="{D901CA19-2A15-2552-D123-F00A35FC3A66}"/>
          </ac:spMkLst>
        </pc:spChg>
        <pc:spChg chg="add mod">
          <ac:chgData name="Laia Hoyos de la Cuesta" userId="fa3018a9-ffb6-42e9-9c45-c2d76da15afd" providerId="ADAL" clId="{AC90BFC6-3FC8-45C6-9117-7FEDF5891179}" dt="2023-10-10T14:23:40.607" v="918"/>
          <ac:spMkLst>
            <pc:docMk/>
            <pc:sldMk cId="4218820331" sldId="2147481572"/>
            <ac:spMk id="521" creationId="{1FE03073-760A-EFBC-0C46-A1DA091D7DF9}"/>
          </ac:spMkLst>
        </pc:spChg>
        <pc:spChg chg="add mod">
          <ac:chgData name="Laia Hoyos de la Cuesta" userId="fa3018a9-ffb6-42e9-9c45-c2d76da15afd" providerId="ADAL" clId="{AC90BFC6-3FC8-45C6-9117-7FEDF5891179}" dt="2023-10-10T14:55:54.290" v="1735" actId="12789"/>
          <ac:spMkLst>
            <pc:docMk/>
            <pc:sldMk cId="4218820331" sldId="2147481572"/>
            <ac:spMk id="523" creationId="{14CD8439-779A-AD0F-A2D7-4D09CD2210B1}"/>
          </ac:spMkLst>
        </pc:spChg>
        <pc:spChg chg="mod">
          <ac:chgData name="Laia Hoyos de la Cuesta" userId="fa3018a9-ffb6-42e9-9c45-c2d76da15afd" providerId="ADAL" clId="{AC90BFC6-3FC8-45C6-9117-7FEDF5891179}" dt="2023-10-19T07:10:08.265" v="8052" actId="20577"/>
          <ac:spMkLst>
            <pc:docMk/>
            <pc:sldMk cId="4218820331" sldId="2147481572"/>
            <ac:spMk id="674" creationId="{8C1BD731-62F4-FD5C-BDCA-E7F1C8C95A69}"/>
          </ac:spMkLst>
        </pc:spChg>
        <pc:spChg chg="mod">
          <ac:chgData name="Laia Hoyos de la Cuesta" userId="fa3018a9-ffb6-42e9-9c45-c2d76da15afd" providerId="ADAL" clId="{AC90BFC6-3FC8-45C6-9117-7FEDF5891179}" dt="2023-10-10T14:23:49.351" v="942" actId="20577"/>
          <ac:spMkLst>
            <pc:docMk/>
            <pc:sldMk cId="4218820331" sldId="2147481572"/>
            <ac:spMk id="675" creationId="{39844672-B73A-93CF-024E-5E61FC0038C8}"/>
          </ac:spMkLst>
        </pc:spChg>
        <pc:picChg chg="add del mod">
          <ac:chgData name="Laia Hoyos de la Cuesta" userId="fa3018a9-ffb6-42e9-9c45-c2d76da15afd" providerId="ADAL" clId="{AC90BFC6-3FC8-45C6-9117-7FEDF5891179}" dt="2023-10-13T12:23:53.598" v="6080" actId="478"/>
          <ac:picMkLst>
            <pc:docMk/>
            <pc:sldMk cId="4218820331" sldId="2147481572"/>
            <ac:picMk id="5" creationId="{C98C5AA4-0B0B-30A4-1892-F6ADFC05C1BA}"/>
          </ac:picMkLst>
        </pc:picChg>
        <pc:picChg chg="add mod">
          <ac:chgData name="Laia Hoyos de la Cuesta" userId="fa3018a9-ffb6-42e9-9c45-c2d76da15afd" providerId="ADAL" clId="{AC90BFC6-3FC8-45C6-9117-7FEDF5891179}" dt="2023-10-13T12:24:28.601" v="6093" actId="571"/>
          <ac:picMkLst>
            <pc:docMk/>
            <pc:sldMk cId="4218820331" sldId="2147481572"/>
            <ac:picMk id="7" creationId="{7C2BA931-5146-BD7E-25E4-99F553CCCF72}"/>
          </ac:picMkLst>
        </pc:picChg>
        <pc:picChg chg="add del mod">
          <ac:chgData name="Laia Hoyos de la Cuesta" userId="fa3018a9-ffb6-42e9-9c45-c2d76da15afd" providerId="ADAL" clId="{AC90BFC6-3FC8-45C6-9117-7FEDF5891179}" dt="2023-10-10T14:23:36.817" v="913"/>
          <ac:picMkLst>
            <pc:docMk/>
            <pc:sldMk cId="4218820331" sldId="2147481572"/>
            <ac:picMk id="14" creationId="{A9553AC7-67CB-B490-C83D-E819438646E6}"/>
          </ac:picMkLst>
        </pc:picChg>
        <pc:picChg chg="add del mod">
          <ac:chgData name="Laia Hoyos de la Cuesta" userId="fa3018a9-ffb6-42e9-9c45-c2d76da15afd" providerId="ADAL" clId="{AC90BFC6-3FC8-45C6-9117-7FEDF5891179}" dt="2023-10-10T14:23:36.817" v="913"/>
          <ac:picMkLst>
            <pc:docMk/>
            <pc:sldMk cId="4218820331" sldId="2147481572"/>
            <ac:picMk id="15" creationId="{B4523072-F354-7794-04C4-9188E010EE2F}"/>
          </ac:picMkLst>
        </pc:picChg>
        <pc:picChg chg="add del mod">
          <ac:chgData name="Laia Hoyos de la Cuesta" userId="fa3018a9-ffb6-42e9-9c45-c2d76da15afd" providerId="ADAL" clId="{AC90BFC6-3FC8-45C6-9117-7FEDF5891179}" dt="2023-10-10T14:23:36.817" v="913"/>
          <ac:picMkLst>
            <pc:docMk/>
            <pc:sldMk cId="4218820331" sldId="2147481572"/>
            <ac:picMk id="17" creationId="{77F4AE35-C25C-864E-E62D-F2E4D5A58DEF}"/>
          </ac:picMkLst>
        </pc:picChg>
        <pc:picChg chg="add del mod">
          <ac:chgData name="Laia Hoyos de la Cuesta" userId="fa3018a9-ffb6-42e9-9c45-c2d76da15afd" providerId="ADAL" clId="{AC90BFC6-3FC8-45C6-9117-7FEDF5891179}" dt="2023-10-10T14:23:36.817" v="913"/>
          <ac:picMkLst>
            <pc:docMk/>
            <pc:sldMk cId="4218820331" sldId="2147481572"/>
            <ac:picMk id="19" creationId="{CC0E06FE-FCCF-6617-BE2E-F3C474490772}"/>
          </ac:picMkLst>
        </pc:picChg>
        <pc:picChg chg="add del mod">
          <ac:chgData name="Laia Hoyos de la Cuesta" userId="fa3018a9-ffb6-42e9-9c45-c2d76da15afd" providerId="ADAL" clId="{AC90BFC6-3FC8-45C6-9117-7FEDF5891179}" dt="2023-10-10T14:23:40.572" v="917"/>
          <ac:picMkLst>
            <pc:docMk/>
            <pc:sldMk cId="4218820331" sldId="2147481572"/>
            <ac:picMk id="39" creationId="{BE39F5B8-B146-4D83-B656-8E5B6E5DEACA}"/>
          </ac:picMkLst>
        </pc:picChg>
        <pc:picChg chg="add del mod">
          <ac:chgData name="Laia Hoyos de la Cuesta" userId="fa3018a9-ffb6-42e9-9c45-c2d76da15afd" providerId="ADAL" clId="{AC90BFC6-3FC8-45C6-9117-7FEDF5891179}" dt="2023-10-10T14:23:40.572" v="917"/>
          <ac:picMkLst>
            <pc:docMk/>
            <pc:sldMk cId="4218820331" sldId="2147481572"/>
            <ac:picMk id="40" creationId="{4A2BFB97-396D-65D0-9671-2BA6840E4E60}"/>
          </ac:picMkLst>
        </pc:picChg>
        <pc:picChg chg="add del mod">
          <ac:chgData name="Laia Hoyos de la Cuesta" userId="fa3018a9-ffb6-42e9-9c45-c2d76da15afd" providerId="ADAL" clId="{AC90BFC6-3FC8-45C6-9117-7FEDF5891179}" dt="2023-10-10T14:23:40.572" v="917"/>
          <ac:picMkLst>
            <pc:docMk/>
            <pc:sldMk cId="4218820331" sldId="2147481572"/>
            <ac:picMk id="42" creationId="{7A45A4B8-5570-5C56-8A2A-9271CD8466BE}"/>
          </ac:picMkLst>
        </pc:picChg>
        <pc:picChg chg="add del mod">
          <ac:chgData name="Laia Hoyos de la Cuesta" userId="fa3018a9-ffb6-42e9-9c45-c2d76da15afd" providerId="ADAL" clId="{AC90BFC6-3FC8-45C6-9117-7FEDF5891179}" dt="2023-10-10T14:23:40.572" v="917"/>
          <ac:picMkLst>
            <pc:docMk/>
            <pc:sldMk cId="4218820331" sldId="2147481572"/>
            <ac:picMk id="44" creationId="{D89A8966-F7B7-4B31-60C9-B5CE2AFBA185}"/>
          </ac:picMkLst>
        </pc:picChg>
        <pc:picChg chg="add mod">
          <ac:chgData name="Laia Hoyos de la Cuesta" userId="fa3018a9-ffb6-42e9-9c45-c2d76da15afd" providerId="ADAL" clId="{AC90BFC6-3FC8-45C6-9117-7FEDF5891179}" dt="2023-10-13T12:24:24.306" v="6090" actId="12788"/>
          <ac:picMkLst>
            <pc:docMk/>
            <pc:sldMk cId="4218820331" sldId="2147481572"/>
            <ac:picMk id="63" creationId="{7123328A-5D1A-3953-AAC6-92F5F7816A45}"/>
          </ac:picMkLst>
        </pc:picChg>
        <pc:picChg chg="add mod">
          <ac:chgData name="Laia Hoyos de la Cuesta" userId="fa3018a9-ffb6-42e9-9c45-c2d76da15afd" providerId="ADAL" clId="{AC90BFC6-3FC8-45C6-9117-7FEDF5891179}" dt="2023-10-13T12:24:34.430" v="6098" actId="12788"/>
          <ac:picMkLst>
            <pc:docMk/>
            <pc:sldMk cId="4218820331" sldId="2147481572"/>
            <ac:picMk id="512" creationId="{19F98B0C-FFFB-22C0-4172-904A79041C4D}"/>
          </ac:picMkLst>
        </pc:picChg>
        <pc:picChg chg="add mod">
          <ac:chgData name="Laia Hoyos de la Cuesta" userId="fa3018a9-ffb6-42e9-9c45-c2d76da15afd" providerId="ADAL" clId="{AC90BFC6-3FC8-45C6-9117-7FEDF5891179}" dt="2023-10-13T12:24:43.314" v="6102" actId="1076"/>
          <ac:picMkLst>
            <pc:docMk/>
            <pc:sldMk cId="4218820331" sldId="2147481572"/>
            <ac:picMk id="514" creationId="{DF69302E-556C-8668-7B15-60ED1DB8CE27}"/>
          </ac:picMkLst>
        </pc:picChg>
        <pc:picChg chg="add mod">
          <ac:chgData name="Laia Hoyos de la Cuesta" userId="fa3018a9-ffb6-42e9-9c45-c2d76da15afd" providerId="ADAL" clId="{AC90BFC6-3FC8-45C6-9117-7FEDF5891179}" dt="2023-10-13T12:24:47.684" v="6104" actId="1076"/>
          <ac:picMkLst>
            <pc:docMk/>
            <pc:sldMk cId="4218820331" sldId="2147481572"/>
            <ac:picMk id="516" creationId="{DFD2B400-CA60-5A6B-BBCE-1BE644A7C7EC}"/>
          </ac:picMkLst>
        </pc:picChg>
        <pc:picChg chg="add del mod">
          <ac:chgData name="Laia Hoyos de la Cuesta" userId="fa3018a9-ffb6-42e9-9c45-c2d76da15afd" providerId="ADAL" clId="{AC90BFC6-3FC8-45C6-9117-7FEDF5891179}" dt="2023-10-13T12:26:36.561" v="6177" actId="478"/>
          <ac:picMkLst>
            <pc:docMk/>
            <pc:sldMk cId="4218820331" sldId="2147481572"/>
            <ac:picMk id="1026" creationId="{7D247BB2-EF4B-2977-CC54-1F5BAC85BE96}"/>
          </ac:picMkLst>
        </pc:picChg>
        <pc:picChg chg="add mod">
          <ac:chgData name="Laia Hoyos de la Cuesta" userId="fa3018a9-ffb6-42e9-9c45-c2d76da15afd" providerId="ADAL" clId="{AC90BFC6-3FC8-45C6-9117-7FEDF5891179}" dt="2023-10-13T12:26:51.322" v="6183" actId="1076"/>
          <ac:picMkLst>
            <pc:docMk/>
            <pc:sldMk cId="4218820331" sldId="2147481572"/>
            <ac:picMk id="1028" creationId="{9DC494F5-1620-15B3-D780-C91C2713BD27}"/>
          </ac:picMkLst>
        </pc:picChg>
        <pc:cxnChg chg="add del mod">
          <ac:chgData name="Laia Hoyos de la Cuesta" userId="fa3018a9-ffb6-42e9-9c45-c2d76da15afd" providerId="ADAL" clId="{AC90BFC6-3FC8-45C6-9117-7FEDF5891179}" dt="2023-10-10T14:23:36.817" v="913"/>
          <ac:cxnSpMkLst>
            <pc:docMk/>
            <pc:sldMk cId="4218820331" sldId="2147481572"/>
            <ac:cxnSpMk id="10" creationId="{D3A39C50-61CD-F840-8D71-77D15C8E14BE}"/>
          </ac:cxnSpMkLst>
        </pc:cxnChg>
        <pc:cxnChg chg="add del mod">
          <ac:chgData name="Laia Hoyos de la Cuesta" userId="fa3018a9-ffb6-42e9-9c45-c2d76da15afd" providerId="ADAL" clId="{AC90BFC6-3FC8-45C6-9117-7FEDF5891179}" dt="2023-10-10T14:23:36.817" v="913"/>
          <ac:cxnSpMkLst>
            <pc:docMk/>
            <pc:sldMk cId="4218820331" sldId="2147481572"/>
            <ac:cxnSpMk id="26" creationId="{BD181332-76CA-63B5-04CE-558EDDF60464}"/>
          </ac:cxnSpMkLst>
        </pc:cxnChg>
        <pc:cxnChg chg="add del mod">
          <ac:chgData name="Laia Hoyos de la Cuesta" userId="fa3018a9-ffb6-42e9-9c45-c2d76da15afd" providerId="ADAL" clId="{AC90BFC6-3FC8-45C6-9117-7FEDF5891179}" dt="2023-10-10T14:23:40.572" v="917"/>
          <ac:cxnSpMkLst>
            <pc:docMk/>
            <pc:sldMk cId="4218820331" sldId="2147481572"/>
            <ac:cxnSpMk id="35" creationId="{037DA67B-99BE-85EB-2571-B60C6EE97DB6}"/>
          </ac:cxnSpMkLst>
        </pc:cxnChg>
        <pc:cxnChg chg="add del mod">
          <ac:chgData name="Laia Hoyos de la Cuesta" userId="fa3018a9-ffb6-42e9-9c45-c2d76da15afd" providerId="ADAL" clId="{AC90BFC6-3FC8-45C6-9117-7FEDF5891179}" dt="2023-10-10T14:23:40.572" v="917"/>
          <ac:cxnSpMkLst>
            <pc:docMk/>
            <pc:sldMk cId="4218820331" sldId="2147481572"/>
            <ac:cxnSpMk id="50" creationId="{59686D55-6B83-C026-9A42-C60388993D85}"/>
          </ac:cxnSpMkLst>
        </pc:cxnChg>
        <pc:cxnChg chg="add mod">
          <ac:chgData name="Laia Hoyos de la Cuesta" userId="fa3018a9-ffb6-42e9-9c45-c2d76da15afd" providerId="ADAL" clId="{AC90BFC6-3FC8-45C6-9117-7FEDF5891179}" dt="2023-10-13T12:22:57.892" v="6043" actId="1037"/>
          <ac:cxnSpMkLst>
            <pc:docMk/>
            <pc:sldMk cId="4218820331" sldId="2147481572"/>
            <ac:cxnSpMk id="59" creationId="{F20DC262-07E6-B938-AEE8-2DEE285E0D65}"/>
          </ac:cxnSpMkLst>
        </pc:cxnChg>
        <pc:cxnChg chg="add mod">
          <ac:chgData name="Laia Hoyos de la Cuesta" userId="fa3018a9-ffb6-42e9-9c45-c2d76da15afd" providerId="ADAL" clId="{AC90BFC6-3FC8-45C6-9117-7FEDF5891179}" dt="2023-10-13T12:22:18.898" v="5959" actId="1038"/>
          <ac:cxnSpMkLst>
            <pc:docMk/>
            <pc:sldMk cId="4218820331" sldId="2147481572"/>
            <ac:cxnSpMk id="522" creationId="{247AA922-1D26-04AC-6129-A728A2F3DFEA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aia Hoyos de la Cuesta" userId="fa3018a9-ffb6-42e9-9c45-c2d76da15afd" providerId="ADAL" clId="{AC90BFC6-3FC8-45C6-9117-7FEDF5891179}" dt="2023-10-13T12:46:16.778" v="6880"/>
              <pc2:cmMkLst xmlns:pc2="http://schemas.microsoft.com/office/powerpoint/2019/9/main/command">
                <pc:docMk/>
                <pc:sldMk cId="4218820331" sldId="2147481572"/>
                <pc2:cmMk id="{2C8452D4-E373-4CC9-A9DA-2E2A3338C014}"/>
              </pc2:cmMkLst>
            </pc226:cmChg>
          </p:ext>
        </pc:extLst>
      </pc:sldChg>
      <pc:sldChg chg="addSp delSp modSp add mod delCm modCm">
        <pc:chgData name="Laia Hoyos de la Cuesta" userId="fa3018a9-ffb6-42e9-9c45-c2d76da15afd" providerId="ADAL" clId="{AC90BFC6-3FC8-45C6-9117-7FEDF5891179}" dt="2023-10-19T07:10:12.211" v="8054" actId="20577"/>
        <pc:sldMkLst>
          <pc:docMk/>
          <pc:sldMk cId="2457883714" sldId="2147481573"/>
        </pc:sldMkLst>
        <pc:spChg chg="add mod">
          <ac:chgData name="Laia Hoyos de la Cuesta" userId="fa3018a9-ffb6-42e9-9c45-c2d76da15afd" providerId="ADAL" clId="{AC90BFC6-3FC8-45C6-9117-7FEDF5891179}" dt="2023-10-17T10:38:08.676" v="7715" actId="14100"/>
          <ac:spMkLst>
            <pc:docMk/>
            <pc:sldMk cId="2457883714" sldId="2147481573"/>
            <ac:spMk id="2" creationId="{E93158AC-BD5D-1255-EFAF-2DF06BF05366}"/>
          </ac:spMkLst>
        </pc:spChg>
        <pc:spChg chg="add del mod">
          <ac:chgData name="Laia Hoyos de la Cuesta" userId="fa3018a9-ffb6-42e9-9c45-c2d76da15afd" providerId="ADAL" clId="{AC90BFC6-3FC8-45C6-9117-7FEDF5891179}" dt="2023-10-13T12:39:51.807" v="6658" actId="478"/>
          <ac:spMkLst>
            <pc:docMk/>
            <pc:sldMk cId="2457883714" sldId="2147481573"/>
            <ac:spMk id="3" creationId="{9430E51D-4651-B1B5-6080-9C3979C539A8}"/>
          </ac:spMkLst>
        </pc:spChg>
        <pc:spChg chg="mod topLvl">
          <ac:chgData name="Laia Hoyos de la Cuesta" userId="fa3018a9-ffb6-42e9-9c45-c2d76da15afd" providerId="ADAL" clId="{AC90BFC6-3FC8-45C6-9117-7FEDF5891179}" dt="2023-10-13T12:51:13.323" v="7229" actId="12788"/>
          <ac:spMkLst>
            <pc:docMk/>
            <pc:sldMk cId="2457883714" sldId="2147481573"/>
            <ac:spMk id="6" creationId="{3820386F-3F29-445F-350C-75B668D31FE5}"/>
          </ac:spMkLst>
        </pc:spChg>
        <pc:spChg chg="mod topLvl">
          <ac:chgData name="Laia Hoyos de la Cuesta" userId="fa3018a9-ffb6-42e9-9c45-c2d76da15afd" providerId="ADAL" clId="{AC90BFC6-3FC8-45C6-9117-7FEDF5891179}" dt="2023-10-13T12:51:13.323" v="7229" actId="12788"/>
          <ac:spMkLst>
            <pc:docMk/>
            <pc:sldMk cId="2457883714" sldId="2147481573"/>
            <ac:spMk id="7" creationId="{59991C7C-F284-155C-1958-B8177D75D9E6}"/>
          </ac:spMkLst>
        </pc:spChg>
        <pc:spChg chg="mod topLvl">
          <ac:chgData name="Laia Hoyos de la Cuesta" userId="fa3018a9-ffb6-42e9-9c45-c2d76da15afd" providerId="ADAL" clId="{AC90BFC6-3FC8-45C6-9117-7FEDF5891179}" dt="2023-10-13T12:51:13.323" v="7229" actId="12788"/>
          <ac:spMkLst>
            <pc:docMk/>
            <pc:sldMk cId="2457883714" sldId="2147481573"/>
            <ac:spMk id="8" creationId="{AFC7E16D-137E-07E3-6753-73AE2D3B93B3}"/>
          </ac:spMkLst>
        </pc:spChg>
        <pc:spChg chg="add mod">
          <ac:chgData name="Laia Hoyos de la Cuesta" userId="fa3018a9-ffb6-42e9-9c45-c2d76da15afd" providerId="ADAL" clId="{AC90BFC6-3FC8-45C6-9117-7FEDF5891179}" dt="2023-10-17T10:36:48.777" v="7622" actId="1036"/>
          <ac:spMkLst>
            <pc:docMk/>
            <pc:sldMk cId="2457883714" sldId="2147481573"/>
            <ac:spMk id="9" creationId="{6A779FCD-D6DA-AC58-DB3E-B665F24F65A6}"/>
          </ac:spMkLst>
        </pc:spChg>
        <pc:spChg chg="add mod">
          <ac:chgData name="Laia Hoyos de la Cuesta" userId="fa3018a9-ffb6-42e9-9c45-c2d76da15afd" providerId="ADAL" clId="{AC90BFC6-3FC8-45C6-9117-7FEDF5891179}" dt="2023-10-13T12:51:54.519" v="7245" actId="1038"/>
          <ac:spMkLst>
            <pc:docMk/>
            <pc:sldMk cId="2457883714" sldId="2147481573"/>
            <ac:spMk id="10" creationId="{72374479-A3AC-F00C-3826-5E7018204BA4}"/>
          </ac:spMkLst>
        </pc:spChg>
        <pc:spChg chg="add mod">
          <ac:chgData name="Laia Hoyos de la Cuesta" userId="fa3018a9-ffb6-42e9-9c45-c2d76da15afd" providerId="ADAL" clId="{AC90BFC6-3FC8-45C6-9117-7FEDF5891179}" dt="2023-10-13T12:51:54.519" v="7245" actId="1038"/>
          <ac:spMkLst>
            <pc:docMk/>
            <pc:sldMk cId="2457883714" sldId="2147481573"/>
            <ac:spMk id="11" creationId="{0588D93C-42EB-BC72-9C56-ED4E4A2C3A1A}"/>
          </ac:spMkLst>
        </pc:spChg>
        <pc:spChg chg="add mod">
          <ac:chgData name="Laia Hoyos de la Cuesta" userId="fa3018a9-ffb6-42e9-9c45-c2d76da15afd" providerId="ADAL" clId="{AC90BFC6-3FC8-45C6-9117-7FEDF5891179}" dt="2023-10-13T12:37:06.410" v="6388" actId="20577"/>
          <ac:spMkLst>
            <pc:docMk/>
            <pc:sldMk cId="2457883714" sldId="2147481573"/>
            <ac:spMk id="12" creationId="{01C8912D-5817-7118-D173-F668938150A1}"/>
          </ac:spMkLst>
        </pc:spChg>
        <pc:spChg chg="add del mod">
          <ac:chgData name="Laia Hoyos de la Cuesta" userId="fa3018a9-ffb6-42e9-9c45-c2d76da15afd" providerId="ADAL" clId="{AC90BFC6-3FC8-45C6-9117-7FEDF5891179}" dt="2023-10-13T12:28:23.588" v="6197" actId="21"/>
          <ac:spMkLst>
            <pc:docMk/>
            <pc:sldMk cId="2457883714" sldId="2147481573"/>
            <ac:spMk id="13" creationId="{1B0D03E2-4CC8-5B05-2C60-50CCE39FCE18}"/>
          </ac:spMkLst>
        </pc:spChg>
        <pc:spChg chg="add del mod">
          <ac:chgData name="Laia Hoyos de la Cuesta" userId="fa3018a9-ffb6-42e9-9c45-c2d76da15afd" providerId="ADAL" clId="{AC90BFC6-3FC8-45C6-9117-7FEDF5891179}" dt="2023-10-10T14:55:16.443" v="1720" actId="478"/>
          <ac:spMkLst>
            <pc:docMk/>
            <pc:sldMk cId="2457883714" sldId="2147481573"/>
            <ac:spMk id="13" creationId="{DB8B084C-01BB-E69A-BC82-3707F7BE4B5B}"/>
          </ac:spMkLst>
        </pc:spChg>
        <pc:spChg chg="add mod">
          <ac:chgData name="Laia Hoyos de la Cuesta" userId="fa3018a9-ffb6-42e9-9c45-c2d76da15afd" providerId="ADAL" clId="{AC90BFC6-3FC8-45C6-9117-7FEDF5891179}" dt="2023-10-10T14:55:32.812" v="1725" actId="12789"/>
          <ac:spMkLst>
            <pc:docMk/>
            <pc:sldMk cId="2457883714" sldId="2147481573"/>
            <ac:spMk id="16" creationId="{D531C6A6-DA57-807A-0A87-16B11E89C4BC}"/>
          </ac:spMkLst>
        </pc:spChg>
        <pc:spChg chg="add del mod">
          <ac:chgData name="Laia Hoyos de la Cuesta" userId="fa3018a9-ffb6-42e9-9c45-c2d76da15afd" providerId="ADAL" clId="{AC90BFC6-3FC8-45C6-9117-7FEDF5891179}" dt="2023-10-13T12:28:23.588" v="6197" actId="21"/>
          <ac:spMkLst>
            <pc:docMk/>
            <pc:sldMk cId="2457883714" sldId="2147481573"/>
            <ac:spMk id="17" creationId="{452E4E92-8975-9C50-5F98-E0EBF36ECBF6}"/>
          </ac:spMkLst>
        </pc:spChg>
        <pc:spChg chg="add del mod">
          <ac:chgData name="Laia Hoyos de la Cuesta" userId="fa3018a9-ffb6-42e9-9c45-c2d76da15afd" providerId="ADAL" clId="{AC90BFC6-3FC8-45C6-9117-7FEDF5891179}" dt="2023-10-13T12:28:23.588" v="6197" actId="21"/>
          <ac:spMkLst>
            <pc:docMk/>
            <pc:sldMk cId="2457883714" sldId="2147481573"/>
            <ac:spMk id="19" creationId="{F5C67DF7-9E22-6D83-D1BB-CC1B52D5CFA9}"/>
          </ac:spMkLst>
        </pc:spChg>
        <pc:spChg chg="add del mod">
          <ac:chgData name="Laia Hoyos de la Cuesta" userId="fa3018a9-ffb6-42e9-9c45-c2d76da15afd" providerId="ADAL" clId="{AC90BFC6-3FC8-45C6-9117-7FEDF5891179}" dt="2023-10-13T12:28:23.588" v="6197" actId="21"/>
          <ac:spMkLst>
            <pc:docMk/>
            <pc:sldMk cId="2457883714" sldId="2147481573"/>
            <ac:spMk id="20" creationId="{C68E829A-91A8-F4A1-95EC-7DF9F654A366}"/>
          </ac:spMkLst>
        </pc:spChg>
        <pc:spChg chg="add del mod">
          <ac:chgData name="Laia Hoyos de la Cuesta" userId="fa3018a9-ffb6-42e9-9c45-c2d76da15afd" providerId="ADAL" clId="{AC90BFC6-3FC8-45C6-9117-7FEDF5891179}" dt="2023-10-13T12:28:23.588" v="6197" actId="21"/>
          <ac:spMkLst>
            <pc:docMk/>
            <pc:sldMk cId="2457883714" sldId="2147481573"/>
            <ac:spMk id="23" creationId="{FF211F71-304C-6E2B-8104-D26162E8F20E}"/>
          </ac:spMkLst>
        </pc:spChg>
        <pc:spChg chg="add del mod">
          <ac:chgData name="Laia Hoyos de la Cuesta" userId="fa3018a9-ffb6-42e9-9c45-c2d76da15afd" providerId="ADAL" clId="{AC90BFC6-3FC8-45C6-9117-7FEDF5891179}" dt="2023-10-13T12:28:23.588" v="6197" actId="21"/>
          <ac:spMkLst>
            <pc:docMk/>
            <pc:sldMk cId="2457883714" sldId="2147481573"/>
            <ac:spMk id="26" creationId="{BB1595F4-443F-82CC-27AA-6320B660A016}"/>
          </ac:spMkLst>
        </pc:spChg>
        <pc:spChg chg="add del mod">
          <ac:chgData name="Laia Hoyos de la Cuesta" userId="fa3018a9-ffb6-42e9-9c45-c2d76da15afd" providerId="ADAL" clId="{AC90BFC6-3FC8-45C6-9117-7FEDF5891179}" dt="2023-10-13T12:28:23.588" v="6197" actId="21"/>
          <ac:spMkLst>
            <pc:docMk/>
            <pc:sldMk cId="2457883714" sldId="2147481573"/>
            <ac:spMk id="28" creationId="{E122E044-C543-F821-2494-5F663DF8A9B0}"/>
          </ac:spMkLst>
        </pc:spChg>
        <pc:spChg chg="add del mod">
          <ac:chgData name="Laia Hoyos de la Cuesta" userId="fa3018a9-ffb6-42e9-9c45-c2d76da15afd" providerId="ADAL" clId="{AC90BFC6-3FC8-45C6-9117-7FEDF5891179}" dt="2023-10-13T12:28:23.588" v="6197" actId="21"/>
          <ac:spMkLst>
            <pc:docMk/>
            <pc:sldMk cId="2457883714" sldId="2147481573"/>
            <ac:spMk id="29" creationId="{1CCABD4A-B432-FC4E-6097-2E9E955E8DE0}"/>
          </ac:spMkLst>
        </pc:spChg>
        <pc:spChg chg="add del mod">
          <ac:chgData name="Laia Hoyos de la Cuesta" userId="fa3018a9-ffb6-42e9-9c45-c2d76da15afd" providerId="ADAL" clId="{AC90BFC6-3FC8-45C6-9117-7FEDF5891179}" dt="2023-10-13T12:28:23.588" v="6197" actId="21"/>
          <ac:spMkLst>
            <pc:docMk/>
            <pc:sldMk cId="2457883714" sldId="2147481573"/>
            <ac:spMk id="30" creationId="{546FB4C7-EC79-8FA9-9361-99B3D901A116}"/>
          </ac:spMkLst>
        </pc:spChg>
        <pc:spChg chg="add del mod">
          <ac:chgData name="Laia Hoyos de la Cuesta" userId="fa3018a9-ffb6-42e9-9c45-c2d76da15afd" providerId="ADAL" clId="{AC90BFC6-3FC8-45C6-9117-7FEDF5891179}" dt="2023-10-13T12:28:23.588" v="6197" actId="21"/>
          <ac:spMkLst>
            <pc:docMk/>
            <pc:sldMk cId="2457883714" sldId="2147481573"/>
            <ac:spMk id="31" creationId="{2BCC7EA5-4114-DC7C-2C27-1C934B6807F5}"/>
          </ac:spMkLst>
        </pc:spChg>
        <pc:spChg chg="add del mod">
          <ac:chgData name="Laia Hoyos de la Cuesta" userId="fa3018a9-ffb6-42e9-9c45-c2d76da15afd" providerId="ADAL" clId="{AC90BFC6-3FC8-45C6-9117-7FEDF5891179}" dt="2023-10-13T12:28:23.588" v="6197" actId="21"/>
          <ac:spMkLst>
            <pc:docMk/>
            <pc:sldMk cId="2457883714" sldId="2147481573"/>
            <ac:spMk id="32" creationId="{7DEF76CD-AE2F-06EF-B422-279989F6E09B}"/>
          </ac:spMkLst>
        </pc:spChg>
        <pc:spChg chg="add del mod">
          <ac:chgData name="Laia Hoyos de la Cuesta" userId="fa3018a9-ffb6-42e9-9c45-c2d76da15afd" providerId="ADAL" clId="{AC90BFC6-3FC8-45C6-9117-7FEDF5891179}" dt="2023-10-13T12:28:23.588" v="6197" actId="21"/>
          <ac:spMkLst>
            <pc:docMk/>
            <pc:sldMk cId="2457883714" sldId="2147481573"/>
            <ac:spMk id="33" creationId="{6ED1CEEC-EC92-1E78-01F3-903CA725B24A}"/>
          </ac:spMkLst>
        </pc:spChg>
        <pc:spChg chg="add del mod">
          <ac:chgData name="Laia Hoyos de la Cuesta" userId="fa3018a9-ffb6-42e9-9c45-c2d76da15afd" providerId="ADAL" clId="{AC90BFC6-3FC8-45C6-9117-7FEDF5891179}" dt="2023-10-13T12:28:26.417" v="6199"/>
          <ac:spMkLst>
            <pc:docMk/>
            <pc:sldMk cId="2457883714" sldId="2147481573"/>
            <ac:spMk id="35" creationId="{37499A1F-089F-97FB-936A-8B9A04271280}"/>
          </ac:spMkLst>
        </pc:spChg>
        <pc:spChg chg="add del mod">
          <ac:chgData name="Laia Hoyos de la Cuesta" userId="fa3018a9-ffb6-42e9-9c45-c2d76da15afd" providerId="ADAL" clId="{AC90BFC6-3FC8-45C6-9117-7FEDF5891179}" dt="2023-10-13T12:28:26.417" v="6199"/>
          <ac:spMkLst>
            <pc:docMk/>
            <pc:sldMk cId="2457883714" sldId="2147481573"/>
            <ac:spMk id="36" creationId="{378597A6-73FE-826A-1134-FB8DBD33C728}"/>
          </ac:spMkLst>
        </pc:spChg>
        <pc:spChg chg="add del mod">
          <ac:chgData name="Laia Hoyos de la Cuesta" userId="fa3018a9-ffb6-42e9-9c45-c2d76da15afd" providerId="ADAL" clId="{AC90BFC6-3FC8-45C6-9117-7FEDF5891179}" dt="2023-10-13T12:28:26.417" v="6199"/>
          <ac:spMkLst>
            <pc:docMk/>
            <pc:sldMk cId="2457883714" sldId="2147481573"/>
            <ac:spMk id="38" creationId="{43C1BA04-FDEA-F0F6-9B92-BBC09A31BFB9}"/>
          </ac:spMkLst>
        </pc:spChg>
        <pc:spChg chg="add del mod">
          <ac:chgData name="Laia Hoyos de la Cuesta" userId="fa3018a9-ffb6-42e9-9c45-c2d76da15afd" providerId="ADAL" clId="{AC90BFC6-3FC8-45C6-9117-7FEDF5891179}" dt="2023-10-13T12:28:26.417" v="6199"/>
          <ac:spMkLst>
            <pc:docMk/>
            <pc:sldMk cId="2457883714" sldId="2147481573"/>
            <ac:spMk id="39" creationId="{4FD1AD75-C176-0A23-3B99-026EC68387EC}"/>
          </ac:spMkLst>
        </pc:spChg>
        <pc:spChg chg="add del mod">
          <ac:chgData name="Laia Hoyos de la Cuesta" userId="fa3018a9-ffb6-42e9-9c45-c2d76da15afd" providerId="ADAL" clId="{AC90BFC6-3FC8-45C6-9117-7FEDF5891179}" dt="2023-10-13T12:28:26.417" v="6199"/>
          <ac:spMkLst>
            <pc:docMk/>
            <pc:sldMk cId="2457883714" sldId="2147481573"/>
            <ac:spMk id="42" creationId="{EF9C3F8D-18A9-C7DF-1B8A-D5FE0EB81E0F}"/>
          </ac:spMkLst>
        </pc:spChg>
        <pc:spChg chg="add del mod">
          <ac:chgData name="Laia Hoyos de la Cuesta" userId="fa3018a9-ffb6-42e9-9c45-c2d76da15afd" providerId="ADAL" clId="{AC90BFC6-3FC8-45C6-9117-7FEDF5891179}" dt="2023-10-13T12:28:26.417" v="6199"/>
          <ac:spMkLst>
            <pc:docMk/>
            <pc:sldMk cId="2457883714" sldId="2147481573"/>
            <ac:spMk id="44" creationId="{55D6F7D5-A83D-855E-9BFB-07B636E50F4A}"/>
          </ac:spMkLst>
        </pc:spChg>
        <pc:spChg chg="add del mod">
          <ac:chgData name="Laia Hoyos de la Cuesta" userId="fa3018a9-ffb6-42e9-9c45-c2d76da15afd" providerId="ADAL" clId="{AC90BFC6-3FC8-45C6-9117-7FEDF5891179}" dt="2023-10-13T12:28:26.417" v="6199"/>
          <ac:spMkLst>
            <pc:docMk/>
            <pc:sldMk cId="2457883714" sldId="2147481573"/>
            <ac:spMk id="46" creationId="{B12BA8EB-ADCA-FDD1-5E42-50E2A120760B}"/>
          </ac:spMkLst>
        </pc:spChg>
        <pc:spChg chg="add del mod">
          <ac:chgData name="Laia Hoyos de la Cuesta" userId="fa3018a9-ffb6-42e9-9c45-c2d76da15afd" providerId="ADAL" clId="{AC90BFC6-3FC8-45C6-9117-7FEDF5891179}" dt="2023-10-13T12:28:26.417" v="6199"/>
          <ac:spMkLst>
            <pc:docMk/>
            <pc:sldMk cId="2457883714" sldId="2147481573"/>
            <ac:spMk id="47" creationId="{B73654F0-311F-929C-1629-76E597028A43}"/>
          </ac:spMkLst>
        </pc:spChg>
        <pc:spChg chg="add del mod">
          <ac:chgData name="Laia Hoyos de la Cuesta" userId="fa3018a9-ffb6-42e9-9c45-c2d76da15afd" providerId="ADAL" clId="{AC90BFC6-3FC8-45C6-9117-7FEDF5891179}" dt="2023-10-13T12:28:26.417" v="6199"/>
          <ac:spMkLst>
            <pc:docMk/>
            <pc:sldMk cId="2457883714" sldId="2147481573"/>
            <ac:spMk id="48" creationId="{E03685C4-D439-9E35-4F1A-1E7C2721E00D}"/>
          </ac:spMkLst>
        </pc:spChg>
        <pc:spChg chg="add del mod">
          <ac:chgData name="Laia Hoyos de la Cuesta" userId="fa3018a9-ffb6-42e9-9c45-c2d76da15afd" providerId="ADAL" clId="{AC90BFC6-3FC8-45C6-9117-7FEDF5891179}" dt="2023-10-13T12:28:26.417" v="6199"/>
          <ac:spMkLst>
            <pc:docMk/>
            <pc:sldMk cId="2457883714" sldId="2147481573"/>
            <ac:spMk id="49" creationId="{9B8D99D6-33AA-D455-6D04-5E923D732A56}"/>
          </ac:spMkLst>
        </pc:spChg>
        <pc:spChg chg="add del mod">
          <ac:chgData name="Laia Hoyos de la Cuesta" userId="fa3018a9-ffb6-42e9-9c45-c2d76da15afd" providerId="ADAL" clId="{AC90BFC6-3FC8-45C6-9117-7FEDF5891179}" dt="2023-10-13T12:28:26.417" v="6199"/>
          <ac:spMkLst>
            <pc:docMk/>
            <pc:sldMk cId="2457883714" sldId="2147481573"/>
            <ac:spMk id="50" creationId="{A4D83AE5-2B1B-885B-C59F-11B777DEABD4}"/>
          </ac:spMkLst>
        </pc:spChg>
        <pc:spChg chg="add del mod">
          <ac:chgData name="Laia Hoyos de la Cuesta" userId="fa3018a9-ffb6-42e9-9c45-c2d76da15afd" providerId="ADAL" clId="{AC90BFC6-3FC8-45C6-9117-7FEDF5891179}" dt="2023-10-13T12:28:26.417" v="6199"/>
          <ac:spMkLst>
            <pc:docMk/>
            <pc:sldMk cId="2457883714" sldId="2147481573"/>
            <ac:spMk id="51" creationId="{616492C1-5265-E1E0-A3C5-0E5B0489B79F}"/>
          </ac:spMkLst>
        </pc:spChg>
        <pc:spChg chg="add del mod">
          <ac:chgData name="Laia Hoyos de la Cuesta" userId="fa3018a9-ffb6-42e9-9c45-c2d76da15afd" providerId="ADAL" clId="{AC90BFC6-3FC8-45C6-9117-7FEDF5891179}" dt="2023-10-17T10:37:55.085" v="7698" actId="478"/>
          <ac:spMkLst>
            <pc:docMk/>
            <pc:sldMk cId="2457883714" sldId="2147481573"/>
            <ac:spMk id="55" creationId="{0E60A5F5-594E-EAFC-6EA6-BA35AD339492}"/>
          </ac:spMkLst>
        </pc:spChg>
        <pc:spChg chg="add del mod">
          <ac:chgData name="Laia Hoyos de la Cuesta" userId="fa3018a9-ffb6-42e9-9c45-c2d76da15afd" providerId="ADAL" clId="{AC90BFC6-3FC8-45C6-9117-7FEDF5891179}" dt="2023-10-17T10:37:56.553" v="7699" actId="478"/>
          <ac:spMkLst>
            <pc:docMk/>
            <pc:sldMk cId="2457883714" sldId="2147481573"/>
            <ac:spMk id="56" creationId="{EEC8E4FE-D9B4-6C64-758C-2DAE8B834DA0}"/>
          </ac:spMkLst>
        </pc:spChg>
        <pc:spChg chg="add mod">
          <ac:chgData name="Laia Hoyos de la Cuesta" userId="fa3018a9-ffb6-42e9-9c45-c2d76da15afd" providerId="ADAL" clId="{AC90BFC6-3FC8-45C6-9117-7FEDF5891179}" dt="2023-10-13T12:51:54.519" v="7245" actId="1038"/>
          <ac:spMkLst>
            <pc:docMk/>
            <pc:sldMk cId="2457883714" sldId="2147481573"/>
            <ac:spMk id="57" creationId="{DE7472B4-3366-B732-8848-C9DABE359CBE}"/>
          </ac:spMkLst>
        </pc:spChg>
        <pc:spChg chg="add mod">
          <ac:chgData name="Laia Hoyos de la Cuesta" userId="fa3018a9-ffb6-42e9-9c45-c2d76da15afd" providerId="ADAL" clId="{AC90BFC6-3FC8-45C6-9117-7FEDF5891179}" dt="2023-10-17T10:37:06.369" v="7684" actId="20577"/>
          <ac:spMkLst>
            <pc:docMk/>
            <pc:sldMk cId="2457883714" sldId="2147481573"/>
            <ac:spMk id="58" creationId="{E398EE7B-7D6A-775E-1F3F-67E3BD18B18D}"/>
          </ac:spMkLst>
        </pc:spChg>
        <pc:spChg chg="add mod">
          <ac:chgData name="Laia Hoyos de la Cuesta" userId="fa3018a9-ffb6-42e9-9c45-c2d76da15afd" providerId="ADAL" clId="{AC90BFC6-3FC8-45C6-9117-7FEDF5891179}" dt="2023-10-13T12:51:13.323" v="7229" actId="12788"/>
          <ac:spMkLst>
            <pc:docMk/>
            <pc:sldMk cId="2457883714" sldId="2147481573"/>
            <ac:spMk id="60" creationId="{B7958805-7750-B482-4BA7-F1A524810B42}"/>
          </ac:spMkLst>
        </pc:spChg>
        <pc:spChg chg="add mod">
          <ac:chgData name="Laia Hoyos de la Cuesta" userId="fa3018a9-ffb6-42e9-9c45-c2d76da15afd" providerId="ADAL" clId="{AC90BFC6-3FC8-45C6-9117-7FEDF5891179}" dt="2023-10-13T12:51:13.323" v="7229" actId="12788"/>
          <ac:spMkLst>
            <pc:docMk/>
            <pc:sldMk cId="2457883714" sldId="2147481573"/>
            <ac:spMk id="61" creationId="{2D2C0137-6A55-EA22-0326-2108CD3F6DF0}"/>
          </ac:spMkLst>
        </pc:spChg>
        <pc:spChg chg="mod">
          <ac:chgData name="Laia Hoyos de la Cuesta" userId="fa3018a9-ffb6-42e9-9c45-c2d76da15afd" providerId="ADAL" clId="{AC90BFC6-3FC8-45C6-9117-7FEDF5891179}" dt="2023-10-19T07:10:12.211" v="8054" actId="20577"/>
          <ac:spMkLst>
            <pc:docMk/>
            <pc:sldMk cId="2457883714" sldId="2147481573"/>
            <ac:spMk id="674" creationId="{8C1BD731-62F4-FD5C-BDCA-E7F1C8C95A69}"/>
          </ac:spMkLst>
        </pc:spChg>
        <pc:spChg chg="mod">
          <ac:chgData name="Laia Hoyos de la Cuesta" userId="fa3018a9-ffb6-42e9-9c45-c2d76da15afd" providerId="ADAL" clId="{AC90BFC6-3FC8-45C6-9117-7FEDF5891179}" dt="2023-10-13T12:28:45.568" v="6230" actId="20577"/>
          <ac:spMkLst>
            <pc:docMk/>
            <pc:sldMk cId="2457883714" sldId="2147481573"/>
            <ac:spMk id="675" creationId="{39844672-B73A-93CF-024E-5E61FC0038C8}"/>
          </ac:spMkLst>
        </pc:spChg>
        <pc:grpChg chg="add del mod">
          <ac:chgData name="Laia Hoyos de la Cuesta" userId="fa3018a9-ffb6-42e9-9c45-c2d76da15afd" providerId="ADAL" clId="{AC90BFC6-3FC8-45C6-9117-7FEDF5891179}" dt="2023-10-13T12:39:31.110" v="6607" actId="165"/>
          <ac:grpSpMkLst>
            <pc:docMk/>
            <pc:sldMk cId="2457883714" sldId="2147481573"/>
            <ac:grpSpMk id="4" creationId="{4207C250-F489-DF21-A0FA-7FA8F7983DDA}"/>
          </ac:grpSpMkLst>
        </pc:grpChg>
        <pc:picChg chg="add del mod">
          <ac:chgData name="Laia Hoyos de la Cuesta" userId="fa3018a9-ffb6-42e9-9c45-c2d76da15afd" providerId="ADAL" clId="{AC90BFC6-3FC8-45C6-9117-7FEDF5891179}" dt="2023-10-13T12:27:03.695" v="6185" actId="478"/>
          <ac:picMkLst>
            <pc:docMk/>
            <pc:sldMk cId="2457883714" sldId="2147481573"/>
            <ac:picMk id="14" creationId="{A6384352-85DF-5211-62A8-A5EA749A938B}"/>
          </ac:picMkLst>
        </pc:picChg>
        <pc:picChg chg="add del mod">
          <ac:chgData name="Laia Hoyos de la Cuesta" userId="fa3018a9-ffb6-42e9-9c45-c2d76da15afd" providerId="ADAL" clId="{AC90BFC6-3FC8-45C6-9117-7FEDF5891179}" dt="2023-10-13T12:28:48.366" v="6231" actId="478"/>
          <ac:picMkLst>
            <pc:docMk/>
            <pc:sldMk cId="2457883714" sldId="2147481573"/>
            <ac:picMk id="15" creationId="{1E9B0E38-DC87-7AF5-8536-6E32B08DB7D5}"/>
          </ac:picMkLst>
        </pc:picChg>
        <pc:picChg chg="add del mod">
          <ac:chgData name="Laia Hoyos de la Cuesta" userId="fa3018a9-ffb6-42e9-9c45-c2d76da15afd" providerId="ADAL" clId="{AC90BFC6-3FC8-45C6-9117-7FEDF5891179}" dt="2023-10-13T12:28:23.588" v="6197" actId="21"/>
          <ac:picMkLst>
            <pc:docMk/>
            <pc:sldMk cId="2457883714" sldId="2147481573"/>
            <ac:picMk id="21" creationId="{51DAD4EB-EE49-DB99-872B-54DC60BD6FD5}"/>
          </ac:picMkLst>
        </pc:picChg>
        <pc:picChg chg="add del mod">
          <ac:chgData name="Laia Hoyos de la Cuesta" userId="fa3018a9-ffb6-42e9-9c45-c2d76da15afd" providerId="ADAL" clId="{AC90BFC6-3FC8-45C6-9117-7FEDF5891179}" dt="2023-10-13T12:28:23.588" v="6197" actId="21"/>
          <ac:picMkLst>
            <pc:docMk/>
            <pc:sldMk cId="2457883714" sldId="2147481573"/>
            <ac:picMk id="22" creationId="{458D01D8-6C6B-7A52-3953-8BFB3A7157F3}"/>
          </ac:picMkLst>
        </pc:picChg>
        <pc:picChg chg="add del mod">
          <ac:chgData name="Laia Hoyos de la Cuesta" userId="fa3018a9-ffb6-42e9-9c45-c2d76da15afd" providerId="ADAL" clId="{AC90BFC6-3FC8-45C6-9117-7FEDF5891179}" dt="2023-10-13T12:28:23.588" v="6197" actId="21"/>
          <ac:picMkLst>
            <pc:docMk/>
            <pc:sldMk cId="2457883714" sldId="2147481573"/>
            <ac:picMk id="25" creationId="{B8475BE4-E989-F066-9287-AE8691714439}"/>
          </ac:picMkLst>
        </pc:picChg>
        <pc:picChg chg="add del mod">
          <ac:chgData name="Laia Hoyos de la Cuesta" userId="fa3018a9-ffb6-42e9-9c45-c2d76da15afd" providerId="ADAL" clId="{AC90BFC6-3FC8-45C6-9117-7FEDF5891179}" dt="2023-10-13T12:28:23.588" v="6197" actId="21"/>
          <ac:picMkLst>
            <pc:docMk/>
            <pc:sldMk cId="2457883714" sldId="2147481573"/>
            <ac:picMk id="27" creationId="{EC842DE4-9659-AC9C-1CFE-B0C275225E99}"/>
          </ac:picMkLst>
        </pc:picChg>
        <pc:picChg chg="add del mod">
          <ac:chgData name="Laia Hoyos de la Cuesta" userId="fa3018a9-ffb6-42e9-9c45-c2d76da15afd" providerId="ADAL" clId="{AC90BFC6-3FC8-45C6-9117-7FEDF5891179}" dt="2023-10-13T12:28:23.588" v="6197" actId="21"/>
          <ac:picMkLst>
            <pc:docMk/>
            <pc:sldMk cId="2457883714" sldId="2147481573"/>
            <ac:picMk id="34" creationId="{276447F2-A4A7-6965-333F-E6425AB7ACE0}"/>
          </ac:picMkLst>
        </pc:picChg>
        <pc:picChg chg="add del mod">
          <ac:chgData name="Laia Hoyos de la Cuesta" userId="fa3018a9-ffb6-42e9-9c45-c2d76da15afd" providerId="ADAL" clId="{AC90BFC6-3FC8-45C6-9117-7FEDF5891179}" dt="2023-10-13T12:28:26.417" v="6199"/>
          <ac:picMkLst>
            <pc:docMk/>
            <pc:sldMk cId="2457883714" sldId="2147481573"/>
            <ac:picMk id="40" creationId="{B0D4F5F8-29BD-B73D-76A2-E8E4A3A2D322}"/>
          </ac:picMkLst>
        </pc:picChg>
        <pc:picChg chg="add del mod">
          <ac:chgData name="Laia Hoyos de la Cuesta" userId="fa3018a9-ffb6-42e9-9c45-c2d76da15afd" providerId="ADAL" clId="{AC90BFC6-3FC8-45C6-9117-7FEDF5891179}" dt="2023-10-13T12:28:26.417" v="6199"/>
          <ac:picMkLst>
            <pc:docMk/>
            <pc:sldMk cId="2457883714" sldId="2147481573"/>
            <ac:picMk id="41" creationId="{2EE56EEB-3187-CE3E-8397-D359736B0F9A}"/>
          </ac:picMkLst>
        </pc:picChg>
        <pc:picChg chg="add del mod">
          <ac:chgData name="Laia Hoyos de la Cuesta" userId="fa3018a9-ffb6-42e9-9c45-c2d76da15afd" providerId="ADAL" clId="{AC90BFC6-3FC8-45C6-9117-7FEDF5891179}" dt="2023-10-13T12:28:26.417" v="6199"/>
          <ac:picMkLst>
            <pc:docMk/>
            <pc:sldMk cId="2457883714" sldId="2147481573"/>
            <ac:picMk id="43" creationId="{8E20659C-310D-E7FF-761D-D628EC17DC66}"/>
          </ac:picMkLst>
        </pc:picChg>
        <pc:picChg chg="add del mod">
          <ac:chgData name="Laia Hoyos de la Cuesta" userId="fa3018a9-ffb6-42e9-9c45-c2d76da15afd" providerId="ADAL" clId="{AC90BFC6-3FC8-45C6-9117-7FEDF5891179}" dt="2023-10-13T12:28:26.417" v="6199"/>
          <ac:picMkLst>
            <pc:docMk/>
            <pc:sldMk cId="2457883714" sldId="2147481573"/>
            <ac:picMk id="45" creationId="{18920105-40E0-555C-006D-0B7F9E40FF18}"/>
          </ac:picMkLst>
        </pc:picChg>
        <pc:picChg chg="add del mod">
          <ac:chgData name="Laia Hoyos de la Cuesta" userId="fa3018a9-ffb6-42e9-9c45-c2d76da15afd" providerId="ADAL" clId="{AC90BFC6-3FC8-45C6-9117-7FEDF5891179}" dt="2023-10-13T12:28:26.417" v="6199"/>
          <ac:picMkLst>
            <pc:docMk/>
            <pc:sldMk cId="2457883714" sldId="2147481573"/>
            <ac:picMk id="52" creationId="{7AC1DFDE-6BD9-AE71-43DC-9BB528F5C6B8}"/>
          </ac:picMkLst>
        </pc:picChg>
        <pc:picChg chg="add del mod">
          <ac:chgData name="Laia Hoyos de la Cuesta" userId="fa3018a9-ffb6-42e9-9c45-c2d76da15afd" providerId="ADAL" clId="{AC90BFC6-3FC8-45C6-9117-7FEDF5891179}" dt="2023-10-13T12:31:57.119" v="6278" actId="478"/>
          <ac:picMkLst>
            <pc:docMk/>
            <pc:sldMk cId="2457883714" sldId="2147481573"/>
            <ac:picMk id="53" creationId="{00A5DD20-7729-0405-3E5D-A9EBDAEBB1B8}"/>
          </ac:picMkLst>
        </pc:picChg>
        <pc:picChg chg="add mod">
          <ac:chgData name="Laia Hoyos de la Cuesta" userId="fa3018a9-ffb6-42e9-9c45-c2d76da15afd" providerId="ADAL" clId="{AC90BFC6-3FC8-45C6-9117-7FEDF5891179}" dt="2023-10-13T12:33:12.119" v="6296" actId="1076"/>
          <ac:picMkLst>
            <pc:docMk/>
            <pc:sldMk cId="2457883714" sldId="2147481573"/>
            <ac:picMk id="54" creationId="{E58B177F-602E-613D-4DE1-98D96DE33062}"/>
          </ac:picMkLst>
        </pc:picChg>
        <pc:cxnChg chg="mod topLvl">
          <ac:chgData name="Laia Hoyos de la Cuesta" userId="fa3018a9-ffb6-42e9-9c45-c2d76da15afd" providerId="ADAL" clId="{AC90BFC6-3FC8-45C6-9117-7FEDF5891179}" dt="2023-10-17T10:38:03.287" v="7712" actId="14100"/>
          <ac:cxnSpMkLst>
            <pc:docMk/>
            <pc:sldMk cId="2457883714" sldId="2147481573"/>
            <ac:cxnSpMk id="5" creationId="{CC631251-8AAB-1214-66AD-B90A99B9A9BD}"/>
          </ac:cxnSpMkLst>
        </pc:cxnChg>
        <pc:cxnChg chg="add del mod">
          <ac:chgData name="Laia Hoyos de la Cuesta" userId="fa3018a9-ffb6-42e9-9c45-c2d76da15afd" providerId="ADAL" clId="{AC90BFC6-3FC8-45C6-9117-7FEDF5891179}" dt="2023-10-13T12:28:23.588" v="6197" actId="21"/>
          <ac:cxnSpMkLst>
            <pc:docMk/>
            <pc:sldMk cId="2457883714" sldId="2147481573"/>
            <ac:cxnSpMk id="18" creationId="{2FBF7C80-38E5-1E7C-524A-E43EF6D3B621}"/>
          </ac:cxnSpMkLst>
        </pc:cxnChg>
        <pc:cxnChg chg="add del mod">
          <ac:chgData name="Laia Hoyos de la Cuesta" userId="fa3018a9-ffb6-42e9-9c45-c2d76da15afd" providerId="ADAL" clId="{AC90BFC6-3FC8-45C6-9117-7FEDF5891179}" dt="2023-10-13T12:28:26.417" v="6199"/>
          <ac:cxnSpMkLst>
            <pc:docMk/>
            <pc:sldMk cId="2457883714" sldId="2147481573"/>
            <ac:cxnSpMk id="37" creationId="{34E5ED4F-FD2D-B107-C1A7-BDC0AAB51D00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del mod modRxn">
              <pc226:chgData name="Laia Hoyos de la Cuesta" userId="fa3018a9-ffb6-42e9-9c45-c2d76da15afd" providerId="ADAL" clId="{AC90BFC6-3FC8-45C6-9117-7FEDF5891179}" dt="2023-10-17T10:36:40.097" v="7605"/>
              <pc2:cmMkLst xmlns:pc2="http://schemas.microsoft.com/office/powerpoint/2019/9/main/command">
                <pc:docMk/>
                <pc:sldMk cId="2457883714" sldId="2147481573"/>
                <pc2:cmMk id="{2C553BC1-2C01-44E0-BE6E-ADEF3B509E91}"/>
              </pc2:cmMkLst>
            </pc226:cmChg>
          </p:ext>
        </pc:extLst>
      </pc:sldChg>
      <pc:sldChg chg="addSp delSp modSp add mod">
        <pc:chgData name="Laia Hoyos de la Cuesta" userId="fa3018a9-ffb6-42e9-9c45-c2d76da15afd" providerId="ADAL" clId="{AC90BFC6-3FC8-45C6-9117-7FEDF5891179}" dt="2023-10-17T07:00:30.614" v="7425" actId="20577"/>
        <pc:sldMkLst>
          <pc:docMk/>
          <pc:sldMk cId="3761101215" sldId="2147481574"/>
        </pc:sldMkLst>
        <pc:spChg chg="add del mod">
          <ac:chgData name="Laia Hoyos de la Cuesta" userId="fa3018a9-ffb6-42e9-9c45-c2d76da15afd" providerId="ADAL" clId="{AC90BFC6-3FC8-45C6-9117-7FEDF5891179}" dt="2023-10-13T12:33:43.631" v="6304"/>
          <ac:spMkLst>
            <pc:docMk/>
            <pc:sldMk cId="3761101215" sldId="2147481574"/>
            <ac:spMk id="2" creationId="{0905CBE3-C852-4DD3-29CF-65D835DE1CCB}"/>
          </ac:spMkLst>
        </pc:spChg>
        <pc:spChg chg="del">
          <ac:chgData name="Laia Hoyos de la Cuesta" userId="fa3018a9-ffb6-42e9-9c45-c2d76da15afd" providerId="ADAL" clId="{AC90BFC6-3FC8-45C6-9117-7FEDF5891179}" dt="2023-10-10T14:24:49.047" v="984" actId="478"/>
          <ac:spMkLst>
            <pc:docMk/>
            <pc:sldMk cId="3761101215" sldId="2147481574"/>
            <ac:spMk id="2" creationId="{E93158AC-BD5D-1255-EFAF-2DF06BF05366}"/>
          </ac:spMkLst>
        </pc:spChg>
        <pc:spChg chg="add del mod">
          <ac:chgData name="Laia Hoyos de la Cuesta" userId="fa3018a9-ffb6-42e9-9c45-c2d76da15afd" providerId="ADAL" clId="{AC90BFC6-3FC8-45C6-9117-7FEDF5891179}" dt="2023-10-13T12:33:43.631" v="6304"/>
          <ac:spMkLst>
            <pc:docMk/>
            <pc:sldMk cId="3761101215" sldId="2147481574"/>
            <ac:spMk id="3" creationId="{881728E9-A8AD-CEF1-4D44-71E9B1C224E0}"/>
          </ac:spMkLst>
        </pc:spChg>
        <pc:spChg chg="del">
          <ac:chgData name="Laia Hoyos de la Cuesta" userId="fa3018a9-ffb6-42e9-9c45-c2d76da15afd" providerId="ADAL" clId="{AC90BFC6-3FC8-45C6-9117-7FEDF5891179}" dt="2023-10-10T14:24:49.047" v="984" actId="478"/>
          <ac:spMkLst>
            <pc:docMk/>
            <pc:sldMk cId="3761101215" sldId="2147481574"/>
            <ac:spMk id="3" creationId="{9430E51D-4651-B1B5-6080-9C3979C539A8}"/>
          </ac:spMkLst>
        </pc:spChg>
        <pc:spChg chg="add del mod">
          <ac:chgData name="Laia Hoyos de la Cuesta" userId="fa3018a9-ffb6-42e9-9c45-c2d76da15afd" providerId="ADAL" clId="{AC90BFC6-3FC8-45C6-9117-7FEDF5891179}" dt="2023-10-13T12:33:43.631" v="6304"/>
          <ac:spMkLst>
            <pc:docMk/>
            <pc:sldMk cId="3761101215" sldId="2147481574"/>
            <ac:spMk id="5" creationId="{58BD3D5A-DD99-462C-BD49-5E5FFE2081B9}"/>
          </ac:spMkLst>
        </pc:spChg>
        <pc:spChg chg="add del mod">
          <ac:chgData name="Laia Hoyos de la Cuesta" userId="fa3018a9-ffb6-42e9-9c45-c2d76da15afd" providerId="ADAL" clId="{AC90BFC6-3FC8-45C6-9117-7FEDF5891179}" dt="2023-10-13T12:33:43.631" v="6304"/>
          <ac:spMkLst>
            <pc:docMk/>
            <pc:sldMk cId="3761101215" sldId="2147481574"/>
            <ac:spMk id="6" creationId="{F0CF7BDC-DC8A-9FB4-FD82-A5464F7FB27D}"/>
          </ac:spMkLst>
        </pc:spChg>
        <pc:spChg chg="del">
          <ac:chgData name="Laia Hoyos de la Cuesta" userId="fa3018a9-ffb6-42e9-9c45-c2d76da15afd" providerId="ADAL" clId="{AC90BFC6-3FC8-45C6-9117-7FEDF5891179}" dt="2023-10-10T14:24:49.047" v="984" actId="478"/>
          <ac:spMkLst>
            <pc:docMk/>
            <pc:sldMk cId="3761101215" sldId="2147481574"/>
            <ac:spMk id="9" creationId="{6A779FCD-D6DA-AC58-DB3E-B665F24F65A6}"/>
          </ac:spMkLst>
        </pc:spChg>
        <pc:spChg chg="add del mod">
          <ac:chgData name="Laia Hoyos de la Cuesta" userId="fa3018a9-ffb6-42e9-9c45-c2d76da15afd" providerId="ADAL" clId="{AC90BFC6-3FC8-45C6-9117-7FEDF5891179}" dt="2023-10-13T12:33:43.631" v="6304"/>
          <ac:spMkLst>
            <pc:docMk/>
            <pc:sldMk cId="3761101215" sldId="2147481574"/>
            <ac:spMk id="9" creationId="{CD54BF12-7BE4-41F8-6137-FBCEEA63663A}"/>
          </ac:spMkLst>
        </pc:spChg>
        <pc:spChg chg="del">
          <ac:chgData name="Laia Hoyos de la Cuesta" userId="fa3018a9-ffb6-42e9-9c45-c2d76da15afd" providerId="ADAL" clId="{AC90BFC6-3FC8-45C6-9117-7FEDF5891179}" dt="2023-10-10T14:24:49.047" v="984" actId="478"/>
          <ac:spMkLst>
            <pc:docMk/>
            <pc:sldMk cId="3761101215" sldId="2147481574"/>
            <ac:spMk id="10" creationId="{72374479-A3AC-F00C-3826-5E7018204BA4}"/>
          </ac:spMkLst>
        </pc:spChg>
        <pc:spChg chg="del">
          <ac:chgData name="Laia Hoyos de la Cuesta" userId="fa3018a9-ffb6-42e9-9c45-c2d76da15afd" providerId="ADAL" clId="{AC90BFC6-3FC8-45C6-9117-7FEDF5891179}" dt="2023-10-10T14:24:49.047" v="984" actId="478"/>
          <ac:spMkLst>
            <pc:docMk/>
            <pc:sldMk cId="3761101215" sldId="2147481574"/>
            <ac:spMk id="11" creationId="{0588D93C-42EB-BC72-9C56-ED4E4A2C3A1A}"/>
          </ac:spMkLst>
        </pc:spChg>
        <pc:spChg chg="add del mod">
          <ac:chgData name="Laia Hoyos de la Cuesta" userId="fa3018a9-ffb6-42e9-9c45-c2d76da15afd" providerId="ADAL" clId="{AC90BFC6-3FC8-45C6-9117-7FEDF5891179}" dt="2023-10-13T12:33:43.631" v="6304"/>
          <ac:spMkLst>
            <pc:docMk/>
            <pc:sldMk cId="3761101215" sldId="2147481574"/>
            <ac:spMk id="11" creationId="{0F21CC15-A57F-7939-E819-DEC0B2F79EEF}"/>
          </ac:spMkLst>
        </pc:spChg>
        <pc:spChg chg="del">
          <ac:chgData name="Laia Hoyos de la Cuesta" userId="fa3018a9-ffb6-42e9-9c45-c2d76da15afd" providerId="ADAL" clId="{AC90BFC6-3FC8-45C6-9117-7FEDF5891179}" dt="2023-10-10T14:24:49.047" v="984" actId="478"/>
          <ac:spMkLst>
            <pc:docMk/>
            <pc:sldMk cId="3761101215" sldId="2147481574"/>
            <ac:spMk id="12" creationId="{01C8912D-5817-7118-D173-F668938150A1}"/>
          </ac:spMkLst>
        </pc:spChg>
        <pc:spChg chg="add del mod">
          <ac:chgData name="Laia Hoyos de la Cuesta" userId="fa3018a9-ffb6-42e9-9c45-c2d76da15afd" providerId="ADAL" clId="{AC90BFC6-3FC8-45C6-9117-7FEDF5891179}" dt="2023-10-13T12:33:43.631" v="6304"/>
          <ac:spMkLst>
            <pc:docMk/>
            <pc:sldMk cId="3761101215" sldId="2147481574"/>
            <ac:spMk id="13" creationId="{793E2A5E-F0EC-2ED2-56CC-17057C19BE5C}"/>
          </ac:spMkLst>
        </pc:spChg>
        <pc:spChg chg="del">
          <ac:chgData name="Laia Hoyos de la Cuesta" userId="fa3018a9-ffb6-42e9-9c45-c2d76da15afd" providerId="ADAL" clId="{AC90BFC6-3FC8-45C6-9117-7FEDF5891179}" dt="2023-10-10T14:24:49.047" v="984" actId="478"/>
          <ac:spMkLst>
            <pc:docMk/>
            <pc:sldMk cId="3761101215" sldId="2147481574"/>
            <ac:spMk id="13" creationId="{DB8B084C-01BB-E69A-BC82-3707F7BE4B5B}"/>
          </ac:spMkLst>
        </pc:spChg>
        <pc:spChg chg="add del mod">
          <ac:chgData name="Laia Hoyos de la Cuesta" userId="fa3018a9-ffb6-42e9-9c45-c2d76da15afd" providerId="ADAL" clId="{AC90BFC6-3FC8-45C6-9117-7FEDF5891179}" dt="2023-10-13T12:33:43.631" v="6304"/>
          <ac:spMkLst>
            <pc:docMk/>
            <pc:sldMk cId="3761101215" sldId="2147481574"/>
            <ac:spMk id="14" creationId="{C0E5CBF9-FE17-B2EA-838C-329112ED48CA}"/>
          </ac:spMkLst>
        </pc:spChg>
        <pc:spChg chg="add del mod">
          <ac:chgData name="Laia Hoyos de la Cuesta" userId="fa3018a9-ffb6-42e9-9c45-c2d76da15afd" providerId="ADAL" clId="{AC90BFC6-3FC8-45C6-9117-7FEDF5891179}" dt="2023-10-13T12:33:43.631" v="6304"/>
          <ac:spMkLst>
            <pc:docMk/>
            <pc:sldMk cId="3761101215" sldId="2147481574"/>
            <ac:spMk id="15" creationId="{0B087C39-570F-369B-0C07-800AE6EEAA41}"/>
          </ac:spMkLst>
        </pc:spChg>
        <pc:spChg chg="add mod">
          <ac:chgData name="Laia Hoyos de la Cuesta" userId="fa3018a9-ffb6-42e9-9c45-c2d76da15afd" providerId="ADAL" clId="{AC90BFC6-3FC8-45C6-9117-7FEDF5891179}" dt="2023-10-10T14:24:58.721" v="989"/>
          <ac:spMkLst>
            <pc:docMk/>
            <pc:sldMk cId="3761101215" sldId="2147481574"/>
            <ac:spMk id="16" creationId="{4267D1EA-744D-6DBB-A14C-BD7644AE0AE5}"/>
          </ac:spMkLst>
        </pc:spChg>
        <pc:spChg chg="mod">
          <ac:chgData name="Laia Hoyos de la Cuesta" userId="fa3018a9-ffb6-42e9-9c45-c2d76da15afd" providerId="ADAL" clId="{AC90BFC6-3FC8-45C6-9117-7FEDF5891179}" dt="2023-10-10T14:24:58.721" v="989"/>
          <ac:spMkLst>
            <pc:docMk/>
            <pc:sldMk cId="3761101215" sldId="2147481574"/>
            <ac:spMk id="19" creationId="{37E636F6-A2EE-C113-0CFA-AEC108BFAC27}"/>
          </ac:spMkLst>
        </pc:spChg>
        <pc:spChg chg="mod">
          <ac:chgData name="Laia Hoyos de la Cuesta" userId="fa3018a9-ffb6-42e9-9c45-c2d76da15afd" providerId="ADAL" clId="{AC90BFC6-3FC8-45C6-9117-7FEDF5891179}" dt="2023-10-10T14:24:58.721" v="989"/>
          <ac:spMkLst>
            <pc:docMk/>
            <pc:sldMk cId="3761101215" sldId="2147481574"/>
            <ac:spMk id="20" creationId="{D96EE430-27A6-35AD-DC3C-6B00164F282D}"/>
          </ac:spMkLst>
        </pc:spChg>
        <pc:spChg chg="mod">
          <ac:chgData name="Laia Hoyos de la Cuesta" userId="fa3018a9-ffb6-42e9-9c45-c2d76da15afd" providerId="ADAL" clId="{AC90BFC6-3FC8-45C6-9117-7FEDF5891179}" dt="2023-10-10T14:24:58.721" v="989"/>
          <ac:spMkLst>
            <pc:docMk/>
            <pc:sldMk cId="3761101215" sldId="2147481574"/>
            <ac:spMk id="21" creationId="{C92930E9-3BAC-99CA-621D-CE71F2D64F66}"/>
          </ac:spMkLst>
        </pc:spChg>
        <pc:spChg chg="add mod">
          <ac:chgData name="Laia Hoyos de la Cuesta" userId="fa3018a9-ffb6-42e9-9c45-c2d76da15afd" providerId="ADAL" clId="{AC90BFC6-3FC8-45C6-9117-7FEDF5891179}" dt="2023-10-10T14:24:58.721" v="989"/>
          <ac:spMkLst>
            <pc:docMk/>
            <pc:sldMk cId="3761101215" sldId="2147481574"/>
            <ac:spMk id="22" creationId="{20AA7497-ED7C-C9EC-1AC8-5F7D0421B92A}"/>
          </ac:spMkLst>
        </pc:spChg>
        <pc:spChg chg="add mod">
          <ac:chgData name="Laia Hoyos de la Cuesta" userId="fa3018a9-ffb6-42e9-9c45-c2d76da15afd" providerId="ADAL" clId="{AC90BFC6-3FC8-45C6-9117-7FEDF5891179}" dt="2023-10-10T14:24:58.721" v="989"/>
          <ac:spMkLst>
            <pc:docMk/>
            <pc:sldMk cId="3761101215" sldId="2147481574"/>
            <ac:spMk id="23" creationId="{47FDB1E7-9106-9111-7BF8-3BE9FE7C8234}"/>
          </ac:spMkLst>
        </pc:spChg>
        <pc:spChg chg="add mod">
          <ac:chgData name="Laia Hoyos de la Cuesta" userId="fa3018a9-ffb6-42e9-9c45-c2d76da15afd" providerId="ADAL" clId="{AC90BFC6-3FC8-45C6-9117-7FEDF5891179}" dt="2023-10-10T14:24:58.721" v="989"/>
          <ac:spMkLst>
            <pc:docMk/>
            <pc:sldMk cId="3761101215" sldId="2147481574"/>
            <ac:spMk id="25" creationId="{1B7D5B39-DFEB-D883-D15E-7926927AFB7D}"/>
          </ac:spMkLst>
        </pc:spChg>
        <pc:spChg chg="add mod">
          <ac:chgData name="Laia Hoyos de la Cuesta" userId="fa3018a9-ffb6-42e9-9c45-c2d76da15afd" providerId="ADAL" clId="{AC90BFC6-3FC8-45C6-9117-7FEDF5891179}" dt="2023-10-10T14:24:58.721" v="989"/>
          <ac:spMkLst>
            <pc:docMk/>
            <pc:sldMk cId="3761101215" sldId="2147481574"/>
            <ac:spMk id="26" creationId="{40826520-477E-776E-A4FA-F744F26E9E37}"/>
          </ac:spMkLst>
        </pc:spChg>
        <pc:spChg chg="add mod">
          <ac:chgData name="Laia Hoyos de la Cuesta" userId="fa3018a9-ffb6-42e9-9c45-c2d76da15afd" providerId="ADAL" clId="{AC90BFC6-3FC8-45C6-9117-7FEDF5891179}" dt="2023-10-10T14:55:13.389" v="1719" actId="14100"/>
          <ac:spMkLst>
            <pc:docMk/>
            <pc:sldMk cId="3761101215" sldId="2147481574"/>
            <ac:spMk id="27" creationId="{5B6AAE13-151B-77F0-3B27-1412CBE2ACCE}"/>
          </ac:spMkLst>
        </pc:spChg>
        <pc:spChg chg="add del mod">
          <ac:chgData name="Laia Hoyos de la Cuesta" userId="fa3018a9-ffb6-42e9-9c45-c2d76da15afd" providerId="ADAL" clId="{AC90BFC6-3FC8-45C6-9117-7FEDF5891179}" dt="2023-10-13T12:33:43.631" v="6304"/>
          <ac:spMkLst>
            <pc:docMk/>
            <pc:sldMk cId="3761101215" sldId="2147481574"/>
            <ac:spMk id="28" creationId="{BC7811C4-5927-C787-E6F4-0F6D11BC97BC}"/>
          </ac:spMkLst>
        </pc:spChg>
        <pc:spChg chg="add del mod">
          <ac:chgData name="Laia Hoyos de la Cuesta" userId="fa3018a9-ffb6-42e9-9c45-c2d76da15afd" providerId="ADAL" clId="{AC90BFC6-3FC8-45C6-9117-7FEDF5891179}" dt="2023-10-10T14:55:03.161" v="1714" actId="478"/>
          <ac:spMkLst>
            <pc:docMk/>
            <pc:sldMk cId="3761101215" sldId="2147481574"/>
            <ac:spMk id="28" creationId="{E9F46E85-1FE3-7DA7-86F5-4D582794F377}"/>
          </ac:spMkLst>
        </pc:spChg>
        <pc:spChg chg="add mod">
          <ac:chgData name="Laia Hoyos de la Cuesta" userId="fa3018a9-ffb6-42e9-9c45-c2d76da15afd" providerId="ADAL" clId="{AC90BFC6-3FC8-45C6-9117-7FEDF5891179}" dt="2023-10-10T14:55:03.368" v="1715"/>
          <ac:spMkLst>
            <pc:docMk/>
            <pc:sldMk cId="3761101215" sldId="2147481574"/>
            <ac:spMk id="30" creationId="{0746D4D0-564E-5A6C-63CD-9192979C10F8}"/>
          </ac:spMkLst>
        </pc:spChg>
        <pc:spChg chg="add del mod">
          <ac:chgData name="Laia Hoyos de la Cuesta" userId="fa3018a9-ffb6-42e9-9c45-c2d76da15afd" providerId="ADAL" clId="{AC90BFC6-3FC8-45C6-9117-7FEDF5891179}" dt="2023-10-13T12:33:43.631" v="6304"/>
          <ac:spMkLst>
            <pc:docMk/>
            <pc:sldMk cId="3761101215" sldId="2147481574"/>
            <ac:spMk id="31" creationId="{A6903DD1-D04A-80A4-CB02-142AFC989052}"/>
          </ac:spMkLst>
        </pc:spChg>
        <pc:spChg chg="add del mod">
          <ac:chgData name="Laia Hoyos de la Cuesta" userId="fa3018a9-ffb6-42e9-9c45-c2d76da15afd" providerId="ADAL" clId="{AC90BFC6-3FC8-45C6-9117-7FEDF5891179}" dt="2023-10-13T12:33:43.631" v="6304"/>
          <ac:spMkLst>
            <pc:docMk/>
            <pc:sldMk cId="3761101215" sldId="2147481574"/>
            <ac:spMk id="32" creationId="{D26C40F5-83F6-01F5-9844-3F899DFD9A76}"/>
          </ac:spMkLst>
        </pc:spChg>
        <pc:spChg chg="del">
          <ac:chgData name="Laia Hoyos de la Cuesta" userId="fa3018a9-ffb6-42e9-9c45-c2d76da15afd" providerId="ADAL" clId="{AC90BFC6-3FC8-45C6-9117-7FEDF5891179}" dt="2023-10-10T14:24:49.047" v="984" actId="478"/>
          <ac:spMkLst>
            <pc:docMk/>
            <pc:sldMk cId="3761101215" sldId="2147481574"/>
            <ac:spMk id="542" creationId="{ACF17BD6-60C3-D48B-CCD2-3E61745CE960}"/>
          </ac:spMkLst>
        </pc:spChg>
        <pc:spChg chg="mod">
          <ac:chgData name="Laia Hoyos de la Cuesta" userId="fa3018a9-ffb6-42e9-9c45-c2d76da15afd" providerId="ADAL" clId="{AC90BFC6-3FC8-45C6-9117-7FEDF5891179}" dt="2023-10-17T07:00:30.614" v="7425" actId="20577"/>
          <ac:spMkLst>
            <pc:docMk/>
            <pc:sldMk cId="3761101215" sldId="2147481574"/>
            <ac:spMk id="674" creationId="{8C1BD731-62F4-FD5C-BDCA-E7F1C8C95A69}"/>
          </ac:spMkLst>
        </pc:spChg>
        <pc:spChg chg="mod">
          <ac:chgData name="Laia Hoyos de la Cuesta" userId="fa3018a9-ffb6-42e9-9c45-c2d76da15afd" providerId="ADAL" clId="{AC90BFC6-3FC8-45C6-9117-7FEDF5891179}" dt="2023-10-13T12:29:06.945" v="6242" actId="20577"/>
          <ac:spMkLst>
            <pc:docMk/>
            <pc:sldMk cId="3761101215" sldId="2147481574"/>
            <ac:spMk id="675" creationId="{39844672-B73A-93CF-024E-5E61FC0038C8}"/>
          </ac:spMkLst>
        </pc:spChg>
        <pc:grpChg chg="del">
          <ac:chgData name="Laia Hoyos de la Cuesta" userId="fa3018a9-ffb6-42e9-9c45-c2d76da15afd" providerId="ADAL" clId="{AC90BFC6-3FC8-45C6-9117-7FEDF5891179}" dt="2023-10-10T14:24:49.047" v="984" actId="478"/>
          <ac:grpSpMkLst>
            <pc:docMk/>
            <pc:sldMk cId="3761101215" sldId="2147481574"/>
            <ac:grpSpMk id="4" creationId="{4207C250-F489-DF21-A0FA-7FA8F7983DDA}"/>
          </ac:grpSpMkLst>
        </pc:grpChg>
        <pc:grpChg chg="add mod">
          <ac:chgData name="Laia Hoyos de la Cuesta" userId="fa3018a9-ffb6-42e9-9c45-c2d76da15afd" providerId="ADAL" clId="{AC90BFC6-3FC8-45C6-9117-7FEDF5891179}" dt="2023-10-10T14:24:58.721" v="989"/>
          <ac:grpSpMkLst>
            <pc:docMk/>
            <pc:sldMk cId="3761101215" sldId="2147481574"/>
            <ac:grpSpMk id="17" creationId="{55C3BA37-321E-B1DB-C4B8-1D281DD8FCB8}"/>
          </ac:grpSpMkLst>
        </pc:grpChg>
        <pc:picChg chg="add del mod">
          <ac:chgData name="Laia Hoyos de la Cuesta" userId="fa3018a9-ffb6-42e9-9c45-c2d76da15afd" providerId="ADAL" clId="{AC90BFC6-3FC8-45C6-9117-7FEDF5891179}" dt="2023-10-13T12:33:43.631" v="6304"/>
          <ac:picMkLst>
            <pc:docMk/>
            <pc:sldMk cId="3761101215" sldId="2147481574"/>
            <ac:picMk id="7" creationId="{18182C5F-70DC-9DBD-43D5-63FE4FD5F0B6}"/>
          </ac:picMkLst>
        </pc:picChg>
        <pc:picChg chg="add del mod">
          <ac:chgData name="Laia Hoyos de la Cuesta" userId="fa3018a9-ffb6-42e9-9c45-c2d76da15afd" providerId="ADAL" clId="{AC90BFC6-3FC8-45C6-9117-7FEDF5891179}" dt="2023-10-13T12:33:43.631" v="6304"/>
          <ac:picMkLst>
            <pc:docMk/>
            <pc:sldMk cId="3761101215" sldId="2147481574"/>
            <ac:picMk id="8" creationId="{886E5E68-3B53-0053-60AF-63883EEB8540}"/>
          </ac:picMkLst>
        </pc:picChg>
        <pc:picChg chg="add del mod">
          <ac:chgData name="Laia Hoyos de la Cuesta" userId="fa3018a9-ffb6-42e9-9c45-c2d76da15afd" providerId="ADAL" clId="{AC90BFC6-3FC8-45C6-9117-7FEDF5891179}" dt="2023-10-13T12:33:43.631" v="6304"/>
          <ac:picMkLst>
            <pc:docMk/>
            <pc:sldMk cId="3761101215" sldId="2147481574"/>
            <ac:picMk id="10" creationId="{1BEFDBBF-B421-3992-0C60-B33354442A5C}"/>
          </ac:picMkLst>
        </pc:picChg>
        <pc:picChg chg="add del mod">
          <ac:chgData name="Laia Hoyos de la Cuesta" userId="fa3018a9-ffb6-42e9-9c45-c2d76da15afd" providerId="ADAL" clId="{AC90BFC6-3FC8-45C6-9117-7FEDF5891179}" dt="2023-10-13T12:33:43.631" v="6304"/>
          <ac:picMkLst>
            <pc:docMk/>
            <pc:sldMk cId="3761101215" sldId="2147481574"/>
            <ac:picMk id="12" creationId="{1CC7F206-BF5B-8EA4-5F39-36AA2BDC8381}"/>
          </ac:picMkLst>
        </pc:picChg>
        <pc:picChg chg="del">
          <ac:chgData name="Laia Hoyos de la Cuesta" userId="fa3018a9-ffb6-42e9-9c45-c2d76da15afd" providerId="ADAL" clId="{AC90BFC6-3FC8-45C6-9117-7FEDF5891179}" dt="2023-10-10T14:24:50.649" v="985" actId="478"/>
          <ac:picMkLst>
            <pc:docMk/>
            <pc:sldMk cId="3761101215" sldId="2147481574"/>
            <ac:picMk id="14" creationId="{A6384352-85DF-5211-62A8-A5EA749A938B}"/>
          </ac:picMkLst>
        </pc:picChg>
        <pc:picChg chg="del">
          <ac:chgData name="Laia Hoyos de la Cuesta" userId="fa3018a9-ffb6-42e9-9c45-c2d76da15afd" providerId="ADAL" clId="{AC90BFC6-3FC8-45C6-9117-7FEDF5891179}" dt="2023-10-10T14:24:49.047" v="984" actId="478"/>
          <ac:picMkLst>
            <pc:docMk/>
            <pc:sldMk cId="3761101215" sldId="2147481574"/>
            <ac:picMk id="15" creationId="{1E9B0E38-DC87-7AF5-8536-6E32B08DB7D5}"/>
          </ac:picMkLst>
        </pc:picChg>
        <pc:picChg chg="add del mod">
          <ac:chgData name="Laia Hoyos de la Cuesta" userId="fa3018a9-ffb6-42e9-9c45-c2d76da15afd" providerId="ADAL" clId="{AC90BFC6-3FC8-45C6-9117-7FEDF5891179}" dt="2023-10-13T12:29:27.508" v="6247" actId="478"/>
          <ac:picMkLst>
            <pc:docMk/>
            <pc:sldMk cId="3761101215" sldId="2147481574"/>
            <ac:picMk id="29" creationId="{082F7A0C-D87A-9B98-B04D-B3C89A9C5EA2}"/>
          </ac:picMkLst>
        </pc:picChg>
        <pc:picChg chg="add del mod">
          <ac:chgData name="Laia Hoyos de la Cuesta" userId="fa3018a9-ffb6-42e9-9c45-c2d76da15afd" providerId="ADAL" clId="{AC90BFC6-3FC8-45C6-9117-7FEDF5891179}" dt="2023-10-13T12:33:43.631" v="6304"/>
          <ac:picMkLst>
            <pc:docMk/>
            <pc:sldMk cId="3761101215" sldId="2147481574"/>
            <ac:picMk id="33" creationId="{657DFAF9-2509-D1FB-54C0-133D47D63821}"/>
          </ac:picMkLst>
        </pc:picChg>
        <pc:picChg chg="add mod">
          <ac:chgData name="Laia Hoyos de la Cuesta" userId="fa3018a9-ffb6-42e9-9c45-c2d76da15afd" providerId="ADAL" clId="{AC90BFC6-3FC8-45C6-9117-7FEDF5891179}" dt="2023-10-13T12:33:53.464" v="6307" actId="1076"/>
          <ac:picMkLst>
            <pc:docMk/>
            <pc:sldMk cId="3761101215" sldId="2147481574"/>
            <ac:picMk id="34" creationId="{63C59C55-D24C-A3F8-568F-06F0D933ABC4}"/>
          </ac:picMkLst>
        </pc:picChg>
        <pc:cxnChg chg="add del mod">
          <ac:chgData name="Laia Hoyos de la Cuesta" userId="fa3018a9-ffb6-42e9-9c45-c2d76da15afd" providerId="ADAL" clId="{AC90BFC6-3FC8-45C6-9117-7FEDF5891179}" dt="2023-10-13T12:33:43.631" v="6304"/>
          <ac:cxnSpMkLst>
            <pc:docMk/>
            <pc:sldMk cId="3761101215" sldId="2147481574"/>
            <ac:cxnSpMk id="4" creationId="{13E21A52-05E7-C9E3-054C-6F281AC96C7E}"/>
          </ac:cxnSpMkLst>
        </pc:cxnChg>
        <pc:cxnChg chg="mod">
          <ac:chgData name="Laia Hoyos de la Cuesta" userId="fa3018a9-ffb6-42e9-9c45-c2d76da15afd" providerId="ADAL" clId="{AC90BFC6-3FC8-45C6-9117-7FEDF5891179}" dt="2023-10-10T14:24:49.047" v="984" actId="478"/>
          <ac:cxnSpMkLst>
            <pc:docMk/>
            <pc:sldMk cId="3761101215" sldId="2147481574"/>
            <ac:cxnSpMk id="5" creationId="{CC631251-8AAB-1214-66AD-B90A99B9A9BD}"/>
          </ac:cxnSpMkLst>
        </pc:cxnChg>
        <pc:cxnChg chg="mod">
          <ac:chgData name="Laia Hoyos de la Cuesta" userId="fa3018a9-ffb6-42e9-9c45-c2d76da15afd" providerId="ADAL" clId="{AC90BFC6-3FC8-45C6-9117-7FEDF5891179}" dt="2023-10-10T14:24:58.721" v="989"/>
          <ac:cxnSpMkLst>
            <pc:docMk/>
            <pc:sldMk cId="3761101215" sldId="2147481574"/>
            <ac:cxnSpMk id="18" creationId="{60B38604-2FFB-9BDB-CA41-B5B55D3E18CB}"/>
          </ac:cxnSpMkLst>
        </pc:cxnChg>
      </pc:sldChg>
      <pc:sldChg chg="addSp delSp modSp add mod">
        <pc:chgData name="Laia Hoyos de la Cuesta" userId="fa3018a9-ffb6-42e9-9c45-c2d76da15afd" providerId="ADAL" clId="{AC90BFC6-3FC8-45C6-9117-7FEDF5891179}" dt="2023-10-19T07:10:33.368" v="8057" actId="20577"/>
        <pc:sldMkLst>
          <pc:docMk/>
          <pc:sldMk cId="149782244" sldId="2147481575"/>
        </pc:sldMkLst>
        <pc:spChg chg="add mod">
          <ac:chgData name="Laia Hoyos de la Cuesta" userId="fa3018a9-ffb6-42e9-9c45-c2d76da15afd" providerId="ADAL" clId="{AC90BFC6-3FC8-45C6-9117-7FEDF5891179}" dt="2023-10-10T14:25:13.377" v="1019"/>
          <ac:spMkLst>
            <pc:docMk/>
            <pc:sldMk cId="149782244" sldId="2147481575"/>
            <ac:spMk id="2" creationId="{FE82341A-17B8-4689-6E30-1F498EEA040D}"/>
          </ac:spMkLst>
        </pc:spChg>
        <pc:spChg chg="mod">
          <ac:chgData name="Laia Hoyos de la Cuesta" userId="fa3018a9-ffb6-42e9-9c45-c2d76da15afd" providerId="ADAL" clId="{AC90BFC6-3FC8-45C6-9117-7FEDF5891179}" dt="2023-10-10T14:25:13.377" v="1019"/>
          <ac:spMkLst>
            <pc:docMk/>
            <pc:sldMk cId="149782244" sldId="2147481575"/>
            <ac:spMk id="5" creationId="{BF4852A8-D7B8-1F24-3869-68189DFDB28A}"/>
          </ac:spMkLst>
        </pc:spChg>
        <pc:spChg chg="mod">
          <ac:chgData name="Laia Hoyos de la Cuesta" userId="fa3018a9-ffb6-42e9-9c45-c2d76da15afd" providerId="ADAL" clId="{AC90BFC6-3FC8-45C6-9117-7FEDF5891179}" dt="2023-10-10T14:25:13.377" v="1019"/>
          <ac:spMkLst>
            <pc:docMk/>
            <pc:sldMk cId="149782244" sldId="2147481575"/>
            <ac:spMk id="6" creationId="{53DB8218-B8E4-F344-4881-08EDBF9F1658}"/>
          </ac:spMkLst>
        </pc:spChg>
        <pc:spChg chg="mod">
          <ac:chgData name="Laia Hoyos de la Cuesta" userId="fa3018a9-ffb6-42e9-9c45-c2d76da15afd" providerId="ADAL" clId="{AC90BFC6-3FC8-45C6-9117-7FEDF5891179}" dt="2023-10-10T14:25:13.377" v="1019"/>
          <ac:spMkLst>
            <pc:docMk/>
            <pc:sldMk cId="149782244" sldId="2147481575"/>
            <ac:spMk id="7" creationId="{8530189A-B19F-A339-FF4B-8D5C6B50EA5F}"/>
          </ac:spMkLst>
        </pc:spChg>
        <pc:spChg chg="add mod">
          <ac:chgData name="Laia Hoyos de la Cuesta" userId="fa3018a9-ffb6-42e9-9c45-c2d76da15afd" providerId="ADAL" clId="{AC90BFC6-3FC8-45C6-9117-7FEDF5891179}" dt="2023-10-10T14:25:13.377" v="1019"/>
          <ac:spMkLst>
            <pc:docMk/>
            <pc:sldMk cId="149782244" sldId="2147481575"/>
            <ac:spMk id="9" creationId="{C0E24334-0148-492C-274F-31AF336A136B}"/>
          </ac:spMkLst>
        </pc:spChg>
        <pc:spChg chg="add mod">
          <ac:chgData name="Laia Hoyos de la Cuesta" userId="fa3018a9-ffb6-42e9-9c45-c2d76da15afd" providerId="ADAL" clId="{AC90BFC6-3FC8-45C6-9117-7FEDF5891179}" dt="2023-10-10T14:25:13.377" v="1019"/>
          <ac:spMkLst>
            <pc:docMk/>
            <pc:sldMk cId="149782244" sldId="2147481575"/>
            <ac:spMk id="10" creationId="{3BA2D438-A0FD-EE98-EBAB-AC2106D74E27}"/>
          </ac:spMkLst>
        </pc:spChg>
        <pc:spChg chg="add mod">
          <ac:chgData name="Laia Hoyos de la Cuesta" userId="fa3018a9-ffb6-42e9-9c45-c2d76da15afd" providerId="ADAL" clId="{AC90BFC6-3FC8-45C6-9117-7FEDF5891179}" dt="2023-10-10T14:25:13.377" v="1019"/>
          <ac:spMkLst>
            <pc:docMk/>
            <pc:sldMk cId="149782244" sldId="2147481575"/>
            <ac:spMk id="11" creationId="{82D7667D-B4C9-D44E-EB1A-6917321D479C}"/>
          </ac:spMkLst>
        </pc:spChg>
        <pc:spChg chg="add mod">
          <ac:chgData name="Laia Hoyos de la Cuesta" userId="fa3018a9-ffb6-42e9-9c45-c2d76da15afd" providerId="ADAL" clId="{AC90BFC6-3FC8-45C6-9117-7FEDF5891179}" dt="2023-10-10T14:25:13.377" v="1019"/>
          <ac:spMkLst>
            <pc:docMk/>
            <pc:sldMk cId="149782244" sldId="2147481575"/>
            <ac:spMk id="12" creationId="{67B3FEFD-4238-F9C5-8FA0-2D7493D370E1}"/>
          </ac:spMkLst>
        </pc:spChg>
        <pc:spChg chg="add mod">
          <ac:chgData name="Laia Hoyos de la Cuesta" userId="fa3018a9-ffb6-42e9-9c45-c2d76da15afd" providerId="ADAL" clId="{AC90BFC6-3FC8-45C6-9117-7FEDF5891179}" dt="2023-10-10T14:25:13.377" v="1019"/>
          <ac:spMkLst>
            <pc:docMk/>
            <pc:sldMk cId="149782244" sldId="2147481575"/>
            <ac:spMk id="13" creationId="{756D36E3-8BB7-1585-B075-E47B2AC4FB4D}"/>
          </ac:spMkLst>
        </pc:spChg>
        <pc:spChg chg="add mod">
          <ac:chgData name="Laia Hoyos de la Cuesta" userId="fa3018a9-ffb6-42e9-9c45-c2d76da15afd" providerId="ADAL" clId="{AC90BFC6-3FC8-45C6-9117-7FEDF5891179}" dt="2023-10-10T14:54:59.677" v="1713" actId="14100"/>
          <ac:spMkLst>
            <pc:docMk/>
            <pc:sldMk cId="149782244" sldId="2147481575"/>
            <ac:spMk id="14" creationId="{DF070D6B-8DF9-AC08-6C68-36DA9B121309}"/>
          </ac:spMkLst>
        </pc:spChg>
        <pc:spChg chg="add del mod">
          <ac:chgData name="Laia Hoyos de la Cuesta" userId="fa3018a9-ffb6-42e9-9c45-c2d76da15afd" providerId="ADAL" clId="{AC90BFC6-3FC8-45C6-9117-7FEDF5891179}" dt="2023-10-10T14:54:49.954" v="1708" actId="478"/>
          <ac:spMkLst>
            <pc:docMk/>
            <pc:sldMk cId="149782244" sldId="2147481575"/>
            <ac:spMk id="15" creationId="{56968DC5-78FD-2C8B-0184-2D95FB88C1EF}"/>
          </ac:spMkLst>
        </pc:spChg>
        <pc:spChg chg="add mod">
          <ac:chgData name="Laia Hoyos de la Cuesta" userId="fa3018a9-ffb6-42e9-9c45-c2d76da15afd" providerId="ADAL" clId="{AC90BFC6-3FC8-45C6-9117-7FEDF5891179}" dt="2023-10-10T14:54:50.128" v="1709"/>
          <ac:spMkLst>
            <pc:docMk/>
            <pc:sldMk cId="149782244" sldId="2147481575"/>
            <ac:spMk id="17" creationId="{BC4D77A3-354F-B7D0-D870-2141C8730806}"/>
          </ac:spMkLst>
        </pc:spChg>
        <pc:spChg chg="mod">
          <ac:chgData name="Laia Hoyos de la Cuesta" userId="fa3018a9-ffb6-42e9-9c45-c2d76da15afd" providerId="ADAL" clId="{AC90BFC6-3FC8-45C6-9117-7FEDF5891179}" dt="2023-10-19T07:10:33.368" v="8057" actId="20577"/>
          <ac:spMkLst>
            <pc:docMk/>
            <pc:sldMk cId="149782244" sldId="2147481575"/>
            <ac:spMk id="674" creationId="{8C1BD731-62F4-FD5C-BDCA-E7F1C8C95A69}"/>
          </ac:spMkLst>
        </pc:spChg>
        <pc:spChg chg="mod">
          <ac:chgData name="Laia Hoyos de la Cuesta" userId="fa3018a9-ffb6-42e9-9c45-c2d76da15afd" providerId="ADAL" clId="{AC90BFC6-3FC8-45C6-9117-7FEDF5891179}" dt="2023-10-13T12:29:12.055" v="6243" actId="20577"/>
          <ac:spMkLst>
            <pc:docMk/>
            <pc:sldMk cId="149782244" sldId="2147481575"/>
            <ac:spMk id="675" creationId="{39844672-B73A-93CF-024E-5E61FC0038C8}"/>
          </ac:spMkLst>
        </pc:spChg>
        <pc:grpChg chg="add mod">
          <ac:chgData name="Laia Hoyos de la Cuesta" userId="fa3018a9-ffb6-42e9-9c45-c2d76da15afd" providerId="ADAL" clId="{AC90BFC6-3FC8-45C6-9117-7FEDF5891179}" dt="2023-10-10T14:25:13.377" v="1019"/>
          <ac:grpSpMkLst>
            <pc:docMk/>
            <pc:sldMk cId="149782244" sldId="2147481575"/>
            <ac:grpSpMk id="3" creationId="{D1657F30-526C-273C-FBBA-438E6075CF24}"/>
          </ac:grpSpMkLst>
        </pc:grpChg>
        <pc:picChg chg="add mod">
          <ac:chgData name="Laia Hoyos de la Cuesta" userId="fa3018a9-ffb6-42e9-9c45-c2d76da15afd" providerId="ADAL" clId="{AC90BFC6-3FC8-45C6-9117-7FEDF5891179}" dt="2023-10-10T14:25:13.377" v="1019"/>
          <ac:picMkLst>
            <pc:docMk/>
            <pc:sldMk cId="149782244" sldId="2147481575"/>
            <ac:picMk id="8" creationId="{DBC214ED-BFB0-AD02-A70F-E3DFAC00CD03}"/>
          </ac:picMkLst>
        </pc:picChg>
        <pc:picChg chg="add mod">
          <ac:chgData name="Laia Hoyos de la Cuesta" userId="fa3018a9-ffb6-42e9-9c45-c2d76da15afd" providerId="ADAL" clId="{AC90BFC6-3FC8-45C6-9117-7FEDF5891179}" dt="2023-10-13T12:34:26.926" v="6316" actId="1076"/>
          <ac:picMkLst>
            <pc:docMk/>
            <pc:sldMk cId="149782244" sldId="2147481575"/>
            <ac:picMk id="15" creationId="{AD3A479D-9F7C-99C3-BED5-C6F3F4F44C35}"/>
          </ac:picMkLst>
        </pc:picChg>
        <pc:picChg chg="add del mod">
          <ac:chgData name="Laia Hoyos de la Cuesta" userId="fa3018a9-ffb6-42e9-9c45-c2d76da15afd" providerId="ADAL" clId="{AC90BFC6-3FC8-45C6-9117-7FEDF5891179}" dt="2023-10-13T12:29:25.580" v="6246" actId="478"/>
          <ac:picMkLst>
            <pc:docMk/>
            <pc:sldMk cId="149782244" sldId="2147481575"/>
            <ac:picMk id="16" creationId="{61A48E79-0548-1908-79A7-0416EBC5441F}"/>
          </ac:picMkLst>
        </pc:picChg>
        <pc:cxnChg chg="mod">
          <ac:chgData name="Laia Hoyos de la Cuesta" userId="fa3018a9-ffb6-42e9-9c45-c2d76da15afd" providerId="ADAL" clId="{AC90BFC6-3FC8-45C6-9117-7FEDF5891179}" dt="2023-10-10T14:25:13.377" v="1019"/>
          <ac:cxnSpMkLst>
            <pc:docMk/>
            <pc:sldMk cId="149782244" sldId="2147481575"/>
            <ac:cxnSpMk id="4" creationId="{5F7BCF9E-7E30-504F-8D13-317312525615}"/>
          </ac:cxnSpMkLst>
        </pc:cxnChg>
      </pc:sldChg>
      <pc:sldChg chg="addSp delSp modSp add mod">
        <pc:chgData name="Laia Hoyos de la Cuesta" userId="fa3018a9-ffb6-42e9-9c45-c2d76da15afd" providerId="ADAL" clId="{AC90BFC6-3FC8-45C6-9117-7FEDF5891179}" dt="2023-10-19T07:10:38.130" v="8058" actId="20577"/>
        <pc:sldMkLst>
          <pc:docMk/>
          <pc:sldMk cId="2666164050" sldId="2147481576"/>
        </pc:sldMkLst>
        <pc:spChg chg="add mod">
          <ac:chgData name="Laia Hoyos de la Cuesta" userId="fa3018a9-ffb6-42e9-9c45-c2d76da15afd" providerId="ADAL" clId="{AC90BFC6-3FC8-45C6-9117-7FEDF5891179}" dt="2023-10-10T14:25:28.967" v="1047"/>
          <ac:spMkLst>
            <pc:docMk/>
            <pc:sldMk cId="2666164050" sldId="2147481576"/>
            <ac:spMk id="2" creationId="{26A6FBB6-5750-4A14-65B8-1D7FA0CCC5ED}"/>
          </ac:spMkLst>
        </pc:spChg>
        <pc:spChg chg="add mod">
          <ac:chgData name="Laia Hoyos de la Cuesta" userId="fa3018a9-ffb6-42e9-9c45-c2d76da15afd" providerId="ADAL" clId="{AC90BFC6-3FC8-45C6-9117-7FEDF5891179}" dt="2023-10-10T14:25:28.967" v="1047"/>
          <ac:spMkLst>
            <pc:docMk/>
            <pc:sldMk cId="2666164050" sldId="2147481576"/>
            <ac:spMk id="3" creationId="{2CD7863F-63FA-B013-A231-FF5B53FC0A1C}"/>
          </ac:spMkLst>
        </pc:spChg>
        <pc:spChg chg="add mod">
          <ac:chgData name="Laia Hoyos de la Cuesta" userId="fa3018a9-ffb6-42e9-9c45-c2d76da15afd" providerId="ADAL" clId="{AC90BFC6-3FC8-45C6-9117-7FEDF5891179}" dt="2023-10-10T14:25:28.967" v="1047"/>
          <ac:spMkLst>
            <pc:docMk/>
            <pc:sldMk cId="2666164050" sldId="2147481576"/>
            <ac:spMk id="4" creationId="{EAB5579B-8A39-AB1F-4636-513BA51D21E6}"/>
          </ac:spMkLst>
        </pc:spChg>
        <pc:spChg chg="add mod">
          <ac:chgData name="Laia Hoyos de la Cuesta" userId="fa3018a9-ffb6-42e9-9c45-c2d76da15afd" providerId="ADAL" clId="{AC90BFC6-3FC8-45C6-9117-7FEDF5891179}" dt="2023-10-10T14:25:28.967" v="1047"/>
          <ac:spMkLst>
            <pc:docMk/>
            <pc:sldMk cId="2666164050" sldId="2147481576"/>
            <ac:spMk id="5" creationId="{51AD8D32-BF97-BA51-5204-43D294B14B16}"/>
          </ac:spMkLst>
        </pc:spChg>
        <pc:spChg chg="add mod">
          <ac:chgData name="Laia Hoyos de la Cuesta" userId="fa3018a9-ffb6-42e9-9c45-c2d76da15afd" providerId="ADAL" clId="{AC90BFC6-3FC8-45C6-9117-7FEDF5891179}" dt="2023-10-10T14:25:28.967" v="1047"/>
          <ac:spMkLst>
            <pc:docMk/>
            <pc:sldMk cId="2666164050" sldId="2147481576"/>
            <ac:spMk id="6" creationId="{DC1276FA-D4A5-B3EC-651C-3BA6FC0818E5}"/>
          </ac:spMkLst>
        </pc:spChg>
        <pc:spChg chg="add mod">
          <ac:chgData name="Laia Hoyos de la Cuesta" userId="fa3018a9-ffb6-42e9-9c45-c2d76da15afd" providerId="ADAL" clId="{AC90BFC6-3FC8-45C6-9117-7FEDF5891179}" dt="2023-10-10T14:25:28.967" v="1047"/>
          <ac:spMkLst>
            <pc:docMk/>
            <pc:sldMk cId="2666164050" sldId="2147481576"/>
            <ac:spMk id="7" creationId="{8E926466-8BF2-F14F-281B-3F503B2E6BF4}"/>
          </ac:spMkLst>
        </pc:spChg>
        <pc:spChg chg="mod">
          <ac:chgData name="Laia Hoyos de la Cuesta" userId="fa3018a9-ffb6-42e9-9c45-c2d76da15afd" providerId="ADAL" clId="{AC90BFC6-3FC8-45C6-9117-7FEDF5891179}" dt="2023-10-10T14:25:28.967" v="1047"/>
          <ac:spMkLst>
            <pc:docMk/>
            <pc:sldMk cId="2666164050" sldId="2147481576"/>
            <ac:spMk id="10" creationId="{1BF1D34B-405E-E5A7-8BFF-788EF0A8BA0F}"/>
          </ac:spMkLst>
        </pc:spChg>
        <pc:spChg chg="mod">
          <ac:chgData name="Laia Hoyos de la Cuesta" userId="fa3018a9-ffb6-42e9-9c45-c2d76da15afd" providerId="ADAL" clId="{AC90BFC6-3FC8-45C6-9117-7FEDF5891179}" dt="2023-10-10T14:25:28.967" v="1047"/>
          <ac:spMkLst>
            <pc:docMk/>
            <pc:sldMk cId="2666164050" sldId="2147481576"/>
            <ac:spMk id="11" creationId="{01DA39B9-CEFF-50F7-A390-5A093BDF8CDE}"/>
          </ac:spMkLst>
        </pc:spChg>
        <pc:spChg chg="mod">
          <ac:chgData name="Laia Hoyos de la Cuesta" userId="fa3018a9-ffb6-42e9-9c45-c2d76da15afd" providerId="ADAL" clId="{AC90BFC6-3FC8-45C6-9117-7FEDF5891179}" dt="2023-10-10T14:25:28.967" v="1047"/>
          <ac:spMkLst>
            <pc:docMk/>
            <pc:sldMk cId="2666164050" sldId="2147481576"/>
            <ac:spMk id="12" creationId="{8680EE77-1B6E-C267-1A0D-38A8A200BE1F}"/>
          </ac:spMkLst>
        </pc:spChg>
        <pc:spChg chg="mod">
          <ac:chgData name="Laia Hoyos de la Cuesta" userId="fa3018a9-ffb6-42e9-9c45-c2d76da15afd" providerId="ADAL" clId="{AC90BFC6-3FC8-45C6-9117-7FEDF5891179}" dt="2023-10-10T14:25:28.967" v="1047"/>
          <ac:spMkLst>
            <pc:docMk/>
            <pc:sldMk cId="2666164050" sldId="2147481576"/>
            <ac:spMk id="13" creationId="{B7EA9AF7-F746-EF2E-906C-74F40D4D448F}"/>
          </ac:spMkLst>
        </pc:spChg>
        <pc:spChg chg="add mod">
          <ac:chgData name="Laia Hoyos de la Cuesta" userId="fa3018a9-ffb6-42e9-9c45-c2d76da15afd" providerId="ADAL" clId="{AC90BFC6-3FC8-45C6-9117-7FEDF5891179}" dt="2023-10-10T14:25:28.967" v="1047"/>
          <ac:spMkLst>
            <pc:docMk/>
            <pc:sldMk cId="2666164050" sldId="2147481576"/>
            <ac:spMk id="15" creationId="{6E24B3CA-40CB-9477-29C9-459DC241F8F1}"/>
          </ac:spMkLst>
        </pc:spChg>
        <pc:spChg chg="add mod">
          <ac:chgData name="Laia Hoyos de la Cuesta" userId="fa3018a9-ffb6-42e9-9c45-c2d76da15afd" providerId="ADAL" clId="{AC90BFC6-3FC8-45C6-9117-7FEDF5891179}" dt="2023-10-10T14:54:44.305" v="1707" actId="207"/>
          <ac:spMkLst>
            <pc:docMk/>
            <pc:sldMk cId="2666164050" sldId="2147481576"/>
            <ac:spMk id="16" creationId="{E926CCAD-D55B-21E5-8615-D2EBF0D14F91}"/>
          </ac:spMkLst>
        </pc:spChg>
        <pc:spChg chg="add del mod">
          <ac:chgData name="Laia Hoyos de la Cuesta" userId="fa3018a9-ffb6-42e9-9c45-c2d76da15afd" providerId="ADAL" clId="{AC90BFC6-3FC8-45C6-9117-7FEDF5891179}" dt="2023-10-13T12:35:02.909" v="6325"/>
          <ac:spMkLst>
            <pc:docMk/>
            <pc:sldMk cId="2666164050" sldId="2147481576"/>
            <ac:spMk id="17" creationId="{AAC542FE-71FC-9E13-66E5-8A15883FD83C}"/>
          </ac:spMkLst>
        </pc:spChg>
        <pc:spChg chg="add del mod">
          <ac:chgData name="Laia Hoyos de la Cuesta" userId="fa3018a9-ffb6-42e9-9c45-c2d76da15afd" providerId="ADAL" clId="{AC90BFC6-3FC8-45C6-9117-7FEDF5891179}" dt="2023-10-10T14:54:35.789" v="1701" actId="478"/>
          <ac:spMkLst>
            <pc:docMk/>
            <pc:sldMk cId="2666164050" sldId="2147481576"/>
            <ac:spMk id="17" creationId="{BCC624AF-33EC-E18F-7FBF-CC4F3AE463D7}"/>
          </ac:spMkLst>
        </pc:spChg>
        <pc:spChg chg="add mod">
          <ac:chgData name="Laia Hoyos de la Cuesta" userId="fa3018a9-ffb6-42e9-9c45-c2d76da15afd" providerId="ADAL" clId="{AC90BFC6-3FC8-45C6-9117-7FEDF5891179}" dt="2023-10-10T14:54:40.458" v="1705" actId="1076"/>
          <ac:spMkLst>
            <pc:docMk/>
            <pc:sldMk cId="2666164050" sldId="2147481576"/>
            <ac:spMk id="19" creationId="{644D8795-503D-9748-D23F-2435DD65AD97}"/>
          </ac:spMkLst>
        </pc:spChg>
        <pc:spChg chg="add del mod">
          <ac:chgData name="Laia Hoyos de la Cuesta" userId="fa3018a9-ffb6-42e9-9c45-c2d76da15afd" providerId="ADAL" clId="{AC90BFC6-3FC8-45C6-9117-7FEDF5891179}" dt="2023-10-13T12:35:02.909" v="6325"/>
          <ac:spMkLst>
            <pc:docMk/>
            <pc:sldMk cId="2666164050" sldId="2147481576"/>
            <ac:spMk id="20" creationId="{080F6621-C589-F405-B231-32C76A676ED7}"/>
          </ac:spMkLst>
        </pc:spChg>
        <pc:spChg chg="add del mod">
          <ac:chgData name="Laia Hoyos de la Cuesta" userId="fa3018a9-ffb6-42e9-9c45-c2d76da15afd" providerId="ADAL" clId="{AC90BFC6-3FC8-45C6-9117-7FEDF5891179}" dt="2023-10-13T12:35:02.909" v="6325"/>
          <ac:spMkLst>
            <pc:docMk/>
            <pc:sldMk cId="2666164050" sldId="2147481576"/>
            <ac:spMk id="22" creationId="{7F9D8AC1-1E00-D0EE-E36F-E746DEB9E200}"/>
          </ac:spMkLst>
        </pc:spChg>
        <pc:spChg chg="add del mod">
          <ac:chgData name="Laia Hoyos de la Cuesta" userId="fa3018a9-ffb6-42e9-9c45-c2d76da15afd" providerId="ADAL" clId="{AC90BFC6-3FC8-45C6-9117-7FEDF5891179}" dt="2023-10-13T12:35:02.909" v="6325"/>
          <ac:spMkLst>
            <pc:docMk/>
            <pc:sldMk cId="2666164050" sldId="2147481576"/>
            <ac:spMk id="23" creationId="{8AE4D4C4-1AFC-902D-B1F3-711F648047B6}"/>
          </ac:spMkLst>
        </pc:spChg>
        <pc:spChg chg="add del mod">
          <ac:chgData name="Laia Hoyos de la Cuesta" userId="fa3018a9-ffb6-42e9-9c45-c2d76da15afd" providerId="ADAL" clId="{AC90BFC6-3FC8-45C6-9117-7FEDF5891179}" dt="2023-10-13T12:35:02.909" v="6325"/>
          <ac:spMkLst>
            <pc:docMk/>
            <pc:sldMk cId="2666164050" sldId="2147481576"/>
            <ac:spMk id="27" creationId="{7374F333-302A-B46F-6A49-C780B2A91E3A}"/>
          </ac:spMkLst>
        </pc:spChg>
        <pc:spChg chg="add del mod">
          <ac:chgData name="Laia Hoyos de la Cuesta" userId="fa3018a9-ffb6-42e9-9c45-c2d76da15afd" providerId="ADAL" clId="{AC90BFC6-3FC8-45C6-9117-7FEDF5891179}" dt="2023-10-13T12:35:02.909" v="6325"/>
          <ac:spMkLst>
            <pc:docMk/>
            <pc:sldMk cId="2666164050" sldId="2147481576"/>
            <ac:spMk id="29" creationId="{F6578765-CFA4-5FD3-7785-A065D7E92B5C}"/>
          </ac:spMkLst>
        </pc:spChg>
        <pc:spChg chg="add del mod">
          <ac:chgData name="Laia Hoyos de la Cuesta" userId="fa3018a9-ffb6-42e9-9c45-c2d76da15afd" providerId="ADAL" clId="{AC90BFC6-3FC8-45C6-9117-7FEDF5891179}" dt="2023-10-13T12:35:02.909" v="6325"/>
          <ac:spMkLst>
            <pc:docMk/>
            <pc:sldMk cId="2666164050" sldId="2147481576"/>
            <ac:spMk id="31" creationId="{17B90288-8191-1A59-3871-49984D69A4D5}"/>
          </ac:spMkLst>
        </pc:spChg>
        <pc:spChg chg="add del mod">
          <ac:chgData name="Laia Hoyos de la Cuesta" userId="fa3018a9-ffb6-42e9-9c45-c2d76da15afd" providerId="ADAL" clId="{AC90BFC6-3FC8-45C6-9117-7FEDF5891179}" dt="2023-10-13T12:35:02.909" v="6325"/>
          <ac:spMkLst>
            <pc:docMk/>
            <pc:sldMk cId="2666164050" sldId="2147481576"/>
            <ac:spMk id="32" creationId="{EBE87048-7B20-D103-8640-D566FA409067}"/>
          </ac:spMkLst>
        </pc:spChg>
        <pc:spChg chg="add del mod">
          <ac:chgData name="Laia Hoyos de la Cuesta" userId="fa3018a9-ffb6-42e9-9c45-c2d76da15afd" providerId="ADAL" clId="{AC90BFC6-3FC8-45C6-9117-7FEDF5891179}" dt="2023-10-13T12:35:02.909" v="6325"/>
          <ac:spMkLst>
            <pc:docMk/>
            <pc:sldMk cId="2666164050" sldId="2147481576"/>
            <ac:spMk id="33" creationId="{D00B3800-A82D-D23D-A957-A388643E4CF2}"/>
          </ac:spMkLst>
        </pc:spChg>
        <pc:spChg chg="add del mod">
          <ac:chgData name="Laia Hoyos de la Cuesta" userId="fa3018a9-ffb6-42e9-9c45-c2d76da15afd" providerId="ADAL" clId="{AC90BFC6-3FC8-45C6-9117-7FEDF5891179}" dt="2023-10-13T12:35:02.909" v="6325"/>
          <ac:spMkLst>
            <pc:docMk/>
            <pc:sldMk cId="2666164050" sldId="2147481576"/>
            <ac:spMk id="34" creationId="{D9916EF9-FFE6-1DB1-1FCA-B770D90B3A36}"/>
          </ac:spMkLst>
        </pc:spChg>
        <pc:spChg chg="add del mod">
          <ac:chgData name="Laia Hoyos de la Cuesta" userId="fa3018a9-ffb6-42e9-9c45-c2d76da15afd" providerId="ADAL" clId="{AC90BFC6-3FC8-45C6-9117-7FEDF5891179}" dt="2023-10-13T12:35:02.909" v="6325"/>
          <ac:spMkLst>
            <pc:docMk/>
            <pc:sldMk cId="2666164050" sldId="2147481576"/>
            <ac:spMk id="35" creationId="{71AF372E-CCEA-8D4F-FC62-C8CFB42B3328}"/>
          </ac:spMkLst>
        </pc:spChg>
        <pc:spChg chg="add del mod">
          <ac:chgData name="Laia Hoyos de la Cuesta" userId="fa3018a9-ffb6-42e9-9c45-c2d76da15afd" providerId="ADAL" clId="{AC90BFC6-3FC8-45C6-9117-7FEDF5891179}" dt="2023-10-13T12:35:02.909" v="6325"/>
          <ac:spMkLst>
            <pc:docMk/>
            <pc:sldMk cId="2666164050" sldId="2147481576"/>
            <ac:spMk id="36" creationId="{456B398F-259D-13D2-53E3-815B8FE87CE5}"/>
          </ac:spMkLst>
        </pc:spChg>
        <pc:spChg chg="mod">
          <ac:chgData name="Laia Hoyos de la Cuesta" userId="fa3018a9-ffb6-42e9-9c45-c2d76da15afd" providerId="ADAL" clId="{AC90BFC6-3FC8-45C6-9117-7FEDF5891179}" dt="2023-10-19T07:10:38.130" v="8058" actId="20577"/>
          <ac:spMkLst>
            <pc:docMk/>
            <pc:sldMk cId="2666164050" sldId="2147481576"/>
            <ac:spMk id="674" creationId="{8C1BD731-62F4-FD5C-BDCA-E7F1C8C95A69}"/>
          </ac:spMkLst>
        </pc:spChg>
        <pc:spChg chg="mod">
          <ac:chgData name="Laia Hoyos de la Cuesta" userId="fa3018a9-ffb6-42e9-9c45-c2d76da15afd" providerId="ADAL" clId="{AC90BFC6-3FC8-45C6-9117-7FEDF5891179}" dt="2023-10-13T12:29:18.817" v="6244" actId="20577"/>
          <ac:spMkLst>
            <pc:docMk/>
            <pc:sldMk cId="2666164050" sldId="2147481576"/>
            <ac:spMk id="675" creationId="{39844672-B73A-93CF-024E-5E61FC0038C8}"/>
          </ac:spMkLst>
        </pc:spChg>
        <pc:grpChg chg="add mod">
          <ac:chgData name="Laia Hoyos de la Cuesta" userId="fa3018a9-ffb6-42e9-9c45-c2d76da15afd" providerId="ADAL" clId="{AC90BFC6-3FC8-45C6-9117-7FEDF5891179}" dt="2023-10-10T14:25:28.967" v="1047"/>
          <ac:grpSpMkLst>
            <pc:docMk/>
            <pc:sldMk cId="2666164050" sldId="2147481576"/>
            <ac:grpSpMk id="8" creationId="{5BA530EB-5396-C94B-309D-AC3DCCE2F2BC}"/>
          </ac:grpSpMkLst>
        </pc:grpChg>
        <pc:picChg chg="add mod">
          <ac:chgData name="Laia Hoyos de la Cuesta" userId="fa3018a9-ffb6-42e9-9c45-c2d76da15afd" providerId="ADAL" clId="{AC90BFC6-3FC8-45C6-9117-7FEDF5891179}" dt="2023-10-10T14:25:28.967" v="1047"/>
          <ac:picMkLst>
            <pc:docMk/>
            <pc:sldMk cId="2666164050" sldId="2147481576"/>
            <ac:picMk id="14" creationId="{9D0CA209-E9F5-1C98-B05C-0EA43B2E2441}"/>
          </ac:picMkLst>
        </pc:picChg>
        <pc:picChg chg="add del mod">
          <ac:chgData name="Laia Hoyos de la Cuesta" userId="fa3018a9-ffb6-42e9-9c45-c2d76da15afd" providerId="ADAL" clId="{AC90BFC6-3FC8-45C6-9117-7FEDF5891179}" dt="2023-10-13T12:29:23.980" v="6245" actId="478"/>
          <ac:picMkLst>
            <pc:docMk/>
            <pc:sldMk cId="2666164050" sldId="2147481576"/>
            <ac:picMk id="18" creationId="{4F701CE0-1925-35C1-AC35-01D4F7E26B63}"/>
          </ac:picMkLst>
        </pc:picChg>
        <pc:picChg chg="add del mod">
          <ac:chgData name="Laia Hoyos de la Cuesta" userId="fa3018a9-ffb6-42e9-9c45-c2d76da15afd" providerId="ADAL" clId="{AC90BFC6-3FC8-45C6-9117-7FEDF5891179}" dt="2023-10-13T12:35:02.909" v="6325"/>
          <ac:picMkLst>
            <pc:docMk/>
            <pc:sldMk cId="2666164050" sldId="2147481576"/>
            <ac:picMk id="25" creationId="{C820E63E-A2E3-088B-6247-37DC74F50531}"/>
          </ac:picMkLst>
        </pc:picChg>
        <pc:picChg chg="add del mod">
          <ac:chgData name="Laia Hoyos de la Cuesta" userId="fa3018a9-ffb6-42e9-9c45-c2d76da15afd" providerId="ADAL" clId="{AC90BFC6-3FC8-45C6-9117-7FEDF5891179}" dt="2023-10-13T12:35:02.909" v="6325"/>
          <ac:picMkLst>
            <pc:docMk/>
            <pc:sldMk cId="2666164050" sldId="2147481576"/>
            <ac:picMk id="26" creationId="{9F70458B-1BD4-81E7-DF0F-410938879A0E}"/>
          </ac:picMkLst>
        </pc:picChg>
        <pc:picChg chg="add del mod">
          <ac:chgData name="Laia Hoyos de la Cuesta" userId="fa3018a9-ffb6-42e9-9c45-c2d76da15afd" providerId="ADAL" clId="{AC90BFC6-3FC8-45C6-9117-7FEDF5891179}" dt="2023-10-13T12:35:02.909" v="6325"/>
          <ac:picMkLst>
            <pc:docMk/>
            <pc:sldMk cId="2666164050" sldId="2147481576"/>
            <ac:picMk id="28" creationId="{655AE25A-B3DD-FC96-075B-FFC12D991485}"/>
          </ac:picMkLst>
        </pc:picChg>
        <pc:picChg chg="add del mod">
          <ac:chgData name="Laia Hoyos de la Cuesta" userId="fa3018a9-ffb6-42e9-9c45-c2d76da15afd" providerId="ADAL" clId="{AC90BFC6-3FC8-45C6-9117-7FEDF5891179}" dt="2023-10-13T12:35:02.909" v="6325"/>
          <ac:picMkLst>
            <pc:docMk/>
            <pc:sldMk cId="2666164050" sldId="2147481576"/>
            <ac:picMk id="30" creationId="{EF0911EA-DD90-100A-A662-3A155934AB75}"/>
          </ac:picMkLst>
        </pc:picChg>
        <pc:picChg chg="add del mod">
          <ac:chgData name="Laia Hoyos de la Cuesta" userId="fa3018a9-ffb6-42e9-9c45-c2d76da15afd" providerId="ADAL" clId="{AC90BFC6-3FC8-45C6-9117-7FEDF5891179}" dt="2023-10-13T12:35:02.909" v="6325"/>
          <ac:picMkLst>
            <pc:docMk/>
            <pc:sldMk cId="2666164050" sldId="2147481576"/>
            <ac:picMk id="37" creationId="{C941495A-0C69-0672-2791-430CD1223881}"/>
          </ac:picMkLst>
        </pc:picChg>
        <pc:picChg chg="add mod">
          <ac:chgData name="Laia Hoyos de la Cuesta" userId="fa3018a9-ffb6-42e9-9c45-c2d76da15afd" providerId="ADAL" clId="{AC90BFC6-3FC8-45C6-9117-7FEDF5891179}" dt="2023-10-13T12:35:12.138" v="6329" actId="1076"/>
          <ac:picMkLst>
            <pc:docMk/>
            <pc:sldMk cId="2666164050" sldId="2147481576"/>
            <ac:picMk id="38" creationId="{E094A8B5-B7FA-4870-998E-7C0EE18CADE1}"/>
          </ac:picMkLst>
        </pc:picChg>
        <pc:cxnChg chg="mod">
          <ac:chgData name="Laia Hoyos de la Cuesta" userId="fa3018a9-ffb6-42e9-9c45-c2d76da15afd" providerId="ADAL" clId="{AC90BFC6-3FC8-45C6-9117-7FEDF5891179}" dt="2023-10-10T14:25:28.967" v="1047"/>
          <ac:cxnSpMkLst>
            <pc:docMk/>
            <pc:sldMk cId="2666164050" sldId="2147481576"/>
            <ac:cxnSpMk id="9" creationId="{CD5B339D-F2F8-020F-C046-89B825FBB111}"/>
          </ac:cxnSpMkLst>
        </pc:cxnChg>
        <pc:cxnChg chg="add del mod">
          <ac:chgData name="Laia Hoyos de la Cuesta" userId="fa3018a9-ffb6-42e9-9c45-c2d76da15afd" providerId="ADAL" clId="{AC90BFC6-3FC8-45C6-9117-7FEDF5891179}" dt="2023-10-13T12:35:02.909" v="6325"/>
          <ac:cxnSpMkLst>
            <pc:docMk/>
            <pc:sldMk cId="2666164050" sldId="2147481576"/>
            <ac:cxnSpMk id="21" creationId="{52976DF2-A901-53C9-747E-588B54D94EB9}"/>
          </ac:cxnSpMkLst>
        </pc:cxnChg>
      </pc:sldChg>
      <pc:sldChg chg="modSp add mod">
        <pc:chgData name="Laia Hoyos de la Cuesta" userId="fa3018a9-ffb6-42e9-9c45-c2d76da15afd" providerId="ADAL" clId="{AC90BFC6-3FC8-45C6-9117-7FEDF5891179}" dt="2023-10-17T07:00:41.341" v="7434" actId="20577"/>
        <pc:sldMkLst>
          <pc:docMk/>
          <pc:sldMk cId="97230658" sldId="2147481577"/>
        </pc:sldMkLst>
        <pc:spChg chg="mod">
          <ac:chgData name="Laia Hoyos de la Cuesta" userId="fa3018a9-ffb6-42e9-9c45-c2d76da15afd" providerId="ADAL" clId="{AC90BFC6-3FC8-45C6-9117-7FEDF5891179}" dt="2023-10-17T07:00:41.341" v="7434" actId="20577"/>
          <ac:spMkLst>
            <pc:docMk/>
            <pc:sldMk cId="97230658" sldId="2147481577"/>
            <ac:spMk id="2" creationId="{2AE1E82B-3BE8-537E-82D3-18C9C908C777}"/>
          </ac:spMkLst>
        </pc:spChg>
        <pc:spChg chg="mod">
          <ac:chgData name="Laia Hoyos de la Cuesta" userId="fa3018a9-ffb6-42e9-9c45-c2d76da15afd" providerId="ADAL" clId="{AC90BFC6-3FC8-45C6-9117-7FEDF5891179}" dt="2023-10-11T12:02:55.793" v="4306" actId="20577"/>
          <ac:spMkLst>
            <pc:docMk/>
            <pc:sldMk cId="97230658" sldId="2147481577"/>
            <ac:spMk id="10" creationId="{058C7315-2C63-17F1-7EFB-5321010F7165}"/>
          </ac:spMkLst>
        </pc:spChg>
      </pc:sldChg>
      <pc:sldChg chg="modSp add mod ord">
        <pc:chgData name="Laia Hoyos de la Cuesta" userId="fa3018a9-ffb6-42e9-9c45-c2d76da15afd" providerId="ADAL" clId="{AC90BFC6-3FC8-45C6-9117-7FEDF5891179}" dt="2023-10-11T12:02:04.685" v="4284" actId="20577"/>
        <pc:sldMkLst>
          <pc:docMk/>
          <pc:sldMk cId="1168987330" sldId="2147481578"/>
        </pc:sldMkLst>
        <pc:spChg chg="mod">
          <ac:chgData name="Laia Hoyos de la Cuesta" userId="fa3018a9-ffb6-42e9-9c45-c2d76da15afd" providerId="ADAL" clId="{AC90BFC6-3FC8-45C6-9117-7FEDF5891179}" dt="2023-10-11T12:00:59.307" v="4210" actId="20577"/>
          <ac:spMkLst>
            <pc:docMk/>
            <pc:sldMk cId="1168987330" sldId="2147481578"/>
            <ac:spMk id="2" creationId="{2AE1E82B-3BE8-537E-82D3-18C9C908C777}"/>
          </ac:spMkLst>
        </pc:spChg>
        <pc:spChg chg="mod">
          <ac:chgData name="Laia Hoyos de la Cuesta" userId="fa3018a9-ffb6-42e9-9c45-c2d76da15afd" providerId="ADAL" clId="{AC90BFC6-3FC8-45C6-9117-7FEDF5891179}" dt="2023-10-11T12:02:04.685" v="4284" actId="20577"/>
          <ac:spMkLst>
            <pc:docMk/>
            <pc:sldMk cId="1168987330" sldId="2147481578"/>
            <ac:spMk id="10" creationId="{058C7315-2C63-17F1-7EFB-5321010F7165}"/>
          </ac:spMkLst>
        </pc:spChg>
      </pc:sldChg>
      <pc:sldChg chg="addSp delSp modSp add mod">
        <pc:chgData name="Laia Hoyos de la Cuesta" userId="fa3018a9-ffb6-42e9-9c45-c2d76da15afd" providerId="ADAL" clId="{AC90BFC6-3FC8-45C6-9117-7FEDF5891179}" dt="2023-10-17T13:41:34.835" v="7991" actId="1076"/>
        <pc:sldMkLst>
          <pc:docMk/>
          <pc:sldMk cId="54025054" sldId="2147481579"/>
        </pc:sldMkLst>
        <pc:spChg chg="mod">
          <ac:chgData name="Laia Hoyos de la Cuesta" userId="fa3018a9-ffb6-42e9-9c45-c2d76da15afd" providerId="ADAL" clId="{AC90BFC6-3FC8-45C6-9117-7FEDF5891179}" dt="2023-10-17T13:05:22.856" v="7903" actId="1076"/>
          <ac:spMkLst>
            <pc:docMk/>
            <pc:sldMk cId="54025054" sldId="2147481579"/>
            <ac:spMk id="3" creationId="{1A0D8585-6C58-6723-C07A-A504E8671653}"/>
          </ac:spMkLst>
        </pc:spChg>
        <pc:spChg chg="mod">
          <ac:chgData name="Laia Hoyos de la Cuesta" userId="fa3018a9-ffb6-42e9-9c45-c2d76da15afd" providerId="ADAL" clId="{AC90BFC6-3FC8-45C6-9117-7FEDF5891179}" dt="2023-10-17T13:05:19.926" v="7902" actId="1036"/>
          <ac:spMkLst>
            <pc:docMk/>
            <pc:sldMk cId="54025054" sldId="2147481579"/>
            <ac:spMk id="4" creationId="{7E73A793-9652-BA47-9CE4-EB21C2CC4ECC}"/>
          </ac:spMkLst>
        </pc:spChg>
        <pc:spChg chg="del">
          <ac:chgData name="Laia Hoyos de la Cuesta" userId="fa3018a9-ffb6-42e9-9c45-c2d76da15afd" providerId="ADAL" clId="{AC90BFC6-3FC8-45C6-9117-7FEDF5891179}" dt="2023-10-17T10:48:52.619" v="7716" actId="478"/>
          <ac:spMkLst>
            <pc:docMk/>
            <pc:sldMk cId="54025054" sldId="2147481579"/>
            <ac:spMk id="5" creationId="{C04A5ED4-3DCD-3BA1-FE71-F9C0307D2083}"/>
          </ac:spMkLst>
        </pc:spChg>
        <pc:spChg chg="mod">
          <ac:chgData name="Laia Hoyos de la Cuesta" userId="fa3018a9-ffb6-42e9-9c45-c2d76da15afd" providerId="ADAL" clId="{AC90BFC6-3FC8-45C6-9117-7FEDF5891179}" dt="2023-10-11T11:54:30.320" v="4016" actId="20577"/>
          <ac:spMkLst>
            <pc:docMk/>
            <pc:sldMk cId="54025054" sldId="2147481579"/>
            <ac:spMk id="6" creationId="{07792947-4D11-69A6-D325-5BBAE2FDB66B}"/>
          </ac:spMkLst>
        </pc:spChg>
        <pc:spChg chg="mod">
          <ac:chgData name="Laia Hoyos de la Cuesta" userId="fa3018a9-ffb6-42e9-9c45-c2d76da15afd" providerId="ADAL" clId="{AC90BFC6-3FC8-45C6-9117-7FEDF5891179}" dt="2023-10-17T13:05:19.926" v="7902" actId="1036"/>
          <ac:spMkLst>
            <pc:docMk/>
            <pc:sldMk cId="54025054" sldId="2147481579"/>
            <ac:spMk id="8" creationId="{2C2FACA6-E1F2-B764-7F5C-D70613B2BA3C}"/>
          </ac:spMkLst>
        </pc:spChg>
        <pc:spChg chg="mod">
          <ac:chgData name="Laia Hoyos de la Cuesta" userId="fa3018a9-ffb6-42e9-9c45-c2d76da15afd" providerId="ADAL" clId="{AC90BFC6-3FC8-45C6-9117-7FEDF5891179}" dt="2023-10-17T13:41:31.301" v="7990" actId="1035"/>
          <ac:spMkLst>
            <pc:docMk/>
            <pc:sldMk cId="54025054" sldId="2147481579"/>
            <ac:spMk id="9" creationId="{2963E966-503F-239F-D858-4D940C0DCEDA}"/>
          </ac:spMkLst>
        </pc:spChg>
        <pc:spChg chg="add del mod">
          <ac:chgData name="Laia Hoyos de la Cuesta" userId="fa3018a9-ffb6-42e9-9c45-c2d76da15afd" providerId="ADAL" clId="{AC90BFC6-3FC8-45C6-9117-7FEDF5891179}" dt="2023-10-17T13:02:43.499" v="7827" actId="478"/>
          <ac:spMkLst>
            <pc:docMk/>
            <pc:sldMk cId="54025054" sldId="2147481579"/>
            <ac:spMk id="11" creationId="{FDF39299-D2DB-419B-537F-3515F0FA5E05}"/>
          </ac:spMkLst>
        </pc:spChg>
        <pc:spChg chg="add del mod">
          <ac:chgData name="Laia Hoyos de la Cuesta" userId="fa3018a9-ffb6-42e9-9c45-c2d76da15afd" providerId="ADAL" clId="{AC90BFC6-3FC8-45C6-9117-7FEDF5891179}" dt="2023-10-17T13:02:43.499" v="7827" actId="478"/>
          <ac:spMkLst>
            <pc:docMk/>
            <pc:sldMk cId="54025054" sldId="2147481579"/>
            <ac:spMk id="12" creationId="{B2DF3D9A-3488-8CB3-8BC5-D1ABEBE0076A}"/>
          </ac:spMkLst>
        </pc:spChg>
        <pc:spChg chg="mod">
          <ac:chgData name="Laia Hoyos de la Cuesta" userId="fa3018a9-ffb6-42e9-9c45-c2d76da15afd" providerId="ADAL" clId="{AC90BFC6-3FC8-45C6-9117-7FEDF5891179}" dt="2023-10-11T11:54:28.469" v="4015" actId="20577"/>
          <ac:spMkLst>
            <pc:docMk/>
            <pc:sldMk cId="54025054" sldId="2147481579"/>
            <ac:spMk id="13" creationId="{516491B5-A03D-D5A6-1F48-A2F54E917E09}"/>
          </ac:spMkLst>
        </pc:spChg>
        <pc:spChg chg="del">
          <ac:chgData name="Laia Hoyos de la Cuesta" userId="fa3018a9-ffb6-42e9-9c45-c2d76da15afd" providerId="ADAL" clId="{AC90BFC6-3FC8-45C6-9117-7FEDF5891179}" dt="2023-10-17T10:48:52.619" v="7716" actId="478"/>
          <ac:spMkLst>
            <pc:docMk/>
            <pc:sldMk cId="54025054" sldId="2147481579"/>
            <ac:spMk id="15" creationId="{EE7453B4-9338-C3AC-8381-9B85710226AC}"/>
          </ac:spMkLst>
        </pc:spChg>
        <pc:spChg chg="del">
          <ac:chgData name="Laia Hoyos de la Cuesta" userId="fa3018a9-ffb6-42e9-9c45-c2d76da15afd" providerId="ADAL" clId="{AC90BFC6-3FC8-45C6-9117-7FEDF5891179}" dt="2023-10-17T13:02:48.270" v="7828" actId="478"/>
          <ac:spMkLst>
            <pc:docMk/>
            <pc:sldMk cId="54025054" sldId="2147481579"/>
            <ac:spMk id="16" creationId="{95D9562F-AC48-FF1D-4960-8F18E9023689}"/>
          </ac:spMkLst>
        </pc:spChg>
        <pc:spChg chg="del">
          <ac:chgData name="Laia Hoyos de la Cuesta" userId="fa3018a9-ffb6-42e9-9c45-c2d76da15afd" providerId="ADAL" clId="{AC90BFC6-3FC8-45C6-9117-7FEDF5891179}" dt="2023-10-17T13:02:49.632" v="7829" actId="478"/>
          <ac:spMkLst>
            <pc:docMk/>
            <pc:sldMk cId="54025054" sldId="2147481579"/>
            <ac:spMk id="17" creationId="{789E954B-DD4D-B3EC-2372-061EEE418F7E}"/>
          </ac:spMkLst>
        </pc:spChg>
        <pc:spChg chg="add del mod">
          <ac:chgData name="Laia Hoyos de la Cuesta" userId="fa3018a9-ffb6-42e9-9c45-c2d76da15afd" providerId="ADAL" clId="{AC90BFC6-3FC8-45C6-9117-7FEDF5891179}" dt="2023-10-17T13:02:43.499" v="7827" actId="478"/>
          <ac:spMkLst>
            <pc:docMk/>
            <pc:sldMk cId="54025054" sldId="2147481579"/>
            <ac:spMk id="18" creationId="{514DEAB2-7848-24D4-232F-CA14A93C2E01}"/>
          </ac:spMkLst>
        </pc:spChg>
        <pc:spChg chg="del">
          <ac:chgData name="Laia Hoyos de la Cuesta" userId="fa3018a9-ffb6-42e9-9c45-c2d76da15afd" providerId="ADAL" clId="{AC90BFC6-3FC8-45C6-9117-7FEDF5891179}" dt="2023-10-17T10:48:52.619" v="7716" actId="478"/>
          <ac:spMkLst>
            <pc:docMk/>
            <pc:sldMk cId="54025054" sldId="2147481579"/>
            <ac:spMk id="25" creationId="{6140B6ED-2466-76D1-6EC7-E0813680EC30}"/>
          </ac:spMkLst>
        </pc:spChg>
        <pc:spChg chg="add del mod">
          <ac:chgData name="Laia Hoyos de la Cuesta" userId="fa3018a9-ffb6-42e9-9c45-c2d76da15afd" providerId="ADAL" clId="{AC90BFC6-3FC8-45C6-9117-7FEDF5891179}" dt="2023-10-17T13:02:43.499" v="7827" actId="478"/>
          <ac:spMkLst>
            <pc:docMk/>
            <pc:sldMk cId="54025054" sldId="2147481579"/>
            <ac:spMk id="26" creationId="{5C94BD0A-7705-431D-DCAA-9087E4B490A4}"/>
          </ac:spMkLst>
        </pc:spChg>
        <pc:spChg chg="add del mod">
          <ac:chgData name="Laia Hoyos de la Cuesta" userId="fa3018a9-ffb6-42e9-9c45-c2d76da15afd" providerId="ADAL" clId="{AC90BFC6-3FC8-45C6-9117-7FEDF5891179}" dt="2023-10-17T13:02:43.499" v="7827" actId="478"/>
          <ac:spMkLst>
            <pc:docMk/>
            <pc:sldMk cId="54025054" sldId="2147481579"/>
            <ac:spMk id="27" creationId="{2B2E66F3-5F6C-69EE-8927-BE162E2365F7}"/>
          </ac:spMkLst>
        </pc:spChg>
        <pc:spChg chg="add del mod">
          <ac:chgData name="Laia Hoyos de la Cuesta" userId="fa3018a9-ffb6-42e9-9c45-c2d76da15afd" providerId="ADAL" clId="{AC90BFC6-3FC8-45C6-9117-7FEDF5891179}" dt="2023-10-17T13:02:43.499" v="7827" actId="478"/>
          <ac:spMkLst>
            <pc:docMk/>
            <pc:sldMk cId="54025054" sldId="2147481579"/>
            <ac:spMk id="28" creationId="{5B308759-CE26-D2AC-8170-D0BE5E091ECA}"/>
          </ac:spMkLst>
        </pc:spChg>
        <pc:spChg chg="add del mod">
          <ac:chgData name="Laia Hoyos de la Cuesta" userId="fa3018a9-ffb6-42e9-9c45-c2d76da15afd" providerId="ADAL" clId="{AC90BFC6-3FC8-45C6-9117-7FEDF5891179}" dt="2023-10-17T13:02:43.499" v="7827" actId="478"/>
          <ac:spMkLst>
            <pc:docMk/>
            <pc:sldMk cId="54025054" sldId="2147481579"/>
            <ac:spMk id="29" creationId="{10A2D481-F09B-D648-73E6-8329041DAA12}"/>
          </ac:spMkLst>
        </pc:spChg>
        <pc:spChg chg="add del mod">
          <ac:chgData name="Laia Hoyos de la Cuesta" userId="fa3018a9-ffb6-42e9-9c45-c2d76da15afd" providerId="ADAL" clId="{AC90BFC6-3FC8-45C6-9117-7FEDF5891179}" dt="2023-10-17T13:02:43.499" v="7827" actId="478"/>
          <ac:spMkLst>
            <pc:docMk/>
            <pc:sldMk cId="54025054" sldId="2147481579"/>
            <ac:spMk id="30" creationId="{BECEBFFD-D8B8-4C46-B87E-FD630112DB22}"/>
          </ac:spMkLst>
        </pc:spChg>
        <pc:spChg chg="mod">
          <ac:chgData name="Laia Hoyos de la Cuesta" userId="fa3018a9-ffb6-42e9-9c45-c2d76da15afd" providerId="ADAL" clId="{AC90BFC6-3FC8-45C6-9117-7FEDF5891179}" dt="2023-10-17T13:41:31.301" v="7990" actId="1035"/>
          <ac:spMkLst>
            <pc:docMk/>
            <pc:sldMk cId="54025054" sldId="2147481579"/>
            <ac:spMk id="31" creationId="{B05CB563-FFEE-3250-DECC-C6EA43FFEEB1}"/>
          </ac:spMkLst>
        </pc:spChg>
        <pc:spChg chg="mod">
          <ac:chgData name="Laia Hoyos de la Cuesta" userId="fa3018a9-ffb6-42e9-9c45-c2d76da15afd" providerId="ADAL" clId="{AC90BFC6-3FC8-45C6-9117-7FEDF5891179}" dt="2023-10-17T13:41:31.301" v="7990" actId="1035"/>
          <ac:spMkLst>
            <pc:docMk/>
            <pc:sldMk cId="54025054" sldId="2147481579"/>
            <ac:spMk id="33" creationId="{B2537BDA-78A4-45CF-B30E-951D4474E292}"/>
          </ac:spMkLst>
        </pc:spChg>
        <pc:spChg chg="add del mod">
          <ac:chgData name="Laia Hoyos de la Cuesta" userId="fa3018a9-ffb6-42e9-9c45-c2d76da15afd" providerId="ADAL" clId="{AC90BFC6-3FC8-45C6-9117-7FEDF5891179}" dt="2023-10-17T13:05:19.926" v="7902" actId="1036"/>
          <ac:spMkLst>
            <pc:docMk/>
            <pc:sldMk cId="54025054" sldId="2147481579"/>
            <ac:spMk id="42" creationId="{05DF58E6-43C1-C1A6-37DC-6393D44E889B}"/>
          </ac:spMkLst>
        </pc:spChg>
        <pc:spChg chg="add mod">
          <ac:chgData name="Laia Hoyos de la Cuesta" userId="fa3018a9-ffb6-42e9-9c45-c2d76da15afd" providerId="ADAL" clId="{AC90BFC6-3FC8-45C6-9117-7FEDF5891179}" dt="2023-10-17T13:05:19.926" v="7902" actId="1036"/>
          <ac:spMkLst>
            <pc:docMk/>
            <pc:sldMk cId="54025054" sldId="2147481579"/>
            <ac:spMk id="44" creationId="{CE7E8C1A-1C7C-9CB9-F223-B65571241002}"/>
          </ac:spMkLst>
        </pc:spChg>
        <pc:spChg chg="add mod">
          <ac:chgData name="Laia Hoyos de la Cuesta" userId="fa3018a9-ffb6-42e9-9c45-c2d76da15afd" providerId="ADAL" clId="{AC90BFC6-3FC8-45C6-9117-7FEDF5891179}" dt="2023-10-17T13:05:19.926" v="7902" actId="1036"/>
          <ac:spMkLst>
            <pc:docMk/>
            <pc:sldMk cId="54025054" sldId="2147481579"/>
            <ac:spMk id="45" creationId="{93AAA5FB-9F9F-E095-0723-1EA8A16C2024}"/>
          </ac:spMkLst>
        </pc:spChg>
        <pc:spChg chg="add mod">
          <ac:chgData name="Laia Hoyos de la Cuesta" userId="fa3018a9-ffb6-42e9-9c45-c2d76da15afd" providerId="ADAL" clId="{AC90BFC6-3FC8-45C6-9117-7FEDF5891179}" dt="2023-10-17T13:05:19.926" v="7902" actId="1036"/>
          <ac:spMkLst>
            <pc:docMk/>
            <pc:sldMk cId="54025054" sldId="2147481579"/>
            <ac:spMk id="46" creationId="{DD9D72A5-4FCA-5B43-E416-25236A14EA65}"/>
          </ac:spMkLst>
        </pc:spChg>
        <pc:spChg chg="add mod ord">
          <ac:chgData name="Laia Hoyos de la Cuesta" userId="fa3018a9-ffb6-42e9-9c45-c2d76da15afd" providerId="ADAL" clId="{AC90BFC6-3FC8-45C6-9117-7FEDF5891179}" dt="2023-10-17T13:05:19.926" v="7902" actId="1036"/>
          <ac:spMkLst>
            <pc:docMk/>
            <pc:sldMk cId="54025054" sldId="2147481579"/>
            <ac:spMk id="48" creationId="{5E74D2BD-1491-57E8-9875-79C4A4635A44}"/>
          </ac:spMkLst>
        </pc:spChg>
        <pc:spChg chg="mod">
          <ac:chgData name="Laia Hoyos de la Cuesta" userId="fa3018a9-ffb6-42e9-9c45-c2d76da15afd" providerId="ADAL" clId="{AC90BFC6-3FC8-45C6-9117-7FEDF5891179}" dt="2023-10-17T13:41:12.968" v="7965"/>
          <ac:spMkLst>
            <pc:docMk/>
            <pc:sldMk cId="54025054" sldId="2147481579"/>
            <ac:spMk id="51" creationId="{042B8022-74C0-FC63-1993-6264767FE14F}"/>
          </ac:spMkLst>
        </pc:spChg>
        <pc:spChg chg="mod">
          <ac:chgData name="Laia Hoyos de la Cuesta" userId="fa3018a9-ffb6-42e9-9c45-c2d76da15afd" providerId="ADAL" clId="{AC90BFC6-3FC8-45C6-9117-7FEDF5891179}" dt="2023-10-17T13:41:12.968" v="7965"/>
          <ac:spMkLst>
            <pc:docMk/>
            <pc:sldMk cId="54025054" sldId="2147481579"/>
            <ac:spMk id="52" creationId="{C91B4F68-A894-88FF-AF69-4D9122ECF5C0}"/>
          </ac:spMkLst>
        </pc:spChg>
        <pc:spChg chg="mod">
          <ac:chgData name="Laia Hoyos de la Cuesta" userId="fa3018a9-ffb6-42e9-9c45-c2d76da15afd" providerId="ADAL" clId="{AC90BFC6-3FC8-45C6-9117-7FEDF5891179}" dt="2023-10-17T13:41:15.011" v="7967"/>
          <ac:spMkLst>
            <pc:docMk/>
            <pc:sldMk cId="54025054" sldId="2147481579"/>
            <ac:spMk id="55" creationId="{48023842-5E45-3201-5989-D9E8CB69933F}"/>
          </ac:spMkLst>
        </pc:spChg>
        <pc:spChg chg="mod">
          <ac:chgData name="Laia Hoyos de la Cuesta" userId="fa3018a9-ffb6-42e9-9c45-c2d76da15afd" providerId="ADAL" clId="{AC90BFC6-3FC8-45C6-9117-7FEDF5891179}" dt="2023-10-17T13:41:15.011" v="7967"/>
          <ac:spMkLst>
            <pc:docMk/>
            <pc:sldMk cId="54025054" sldId="2147481579"/>
            <ac:spMk id="56" creationId="{96FDD0CD-B443-2CF6-4F02-4F646F10FCF9}"/>
          </ac:spMkLst>
        </pc:spChg>
        <pc:spChg chg="mod">
          <ac:chgData name="Laia Hoyos de la Cuesta" userId="fa3018a9-ffb6-42e9-9c45-c2d76da15afd" providerId="ADAL" clId="{AC90BFC6-3FC8-45C6-9117-7FEDF5891179}" dt="2023-10-17T13:41:24.069" v="7971" actId="1076"/>
          <ac:spMkLst>
            <pc:docMk/>
            <pc:sldMk cId="54025054" sldId="2147481579"/>
            <ac:spMk id="59" creationId="{B889A833-DDD0-EE0E-C012-A52DF660DA69}"/>
          </ac:spMkLst>
        </pc:spChg>
        <pc:spChg chg="mod">
          <ac:chgData name="Laia Hoyos de la Cuesta" userId="fa3018a9-ffb6-42e9-9c45-c2d76da15afd" providerId="ADAL" clId="{AC90BFC6-3FC8-45C6-9117-7FEDF5891179}" dt="2023-10-17T13:41:24.069" v="7971" actId="1076"/>
          <ac:spMkLst>
            <pc:docMk/>
            <pc:sldMk cId="54025054" sldId="2147481579"/>
            <ac:spMk id="61" creationId="{C4130F7E-244C-8762-B1A1-FB6E60B58806}"/>
          </ac:spMkLst>
        </pc:spChg>
        <pc:spChg chg="mod">
          <ac:chgData name="Laia Hoyos de la Cuesta" userId="fa3018a9-ffb6-42e9-9c45-c2d76da15afd" providerId="ADAL" clId="{AC90BFC6-3FC8-45C6-9117-7FEDF5891179}" dt="2023-10-17T13:41:24.069" v="7971" actId="1076"/>
          <ac:spMkLst>
            <pc:docMk/>
            <pc:sldMk cId="54025054" sldId="2147481579"/>
            <ac:spMk id="62" creationId="{2C921ADC-5EFD-8730-D849-67C76AED0CD1}"/>
          </ac:spMkLst>
        </pc:spChg>
        <pc:grpChg chg="add del mod">
          <ac:chgData name="Laia Hoyos de la Cuesta" userId="fa3018a9-ffb6-42e9-9c45-c2d76da15afd" providerId="ADAL" clId="{AC90BFC6-3FC8-45C6-9117-7FEDF5891179}" dt="2023-10-17T13:41:15.001" v="7966"/>
          <ac:grpSpMkLst>
            <pc:docMk/>
            <pc:sldMk cId="54025054" sldId="2147481579"/>
            <ac:grpSpMk id="50" creationId="{5AC26DE5-D466-B953-6776-15C5A620F4B3}"/>
          </ac:grpSpMkLst>
        </pc:grpChg>
        <pc:grpChg chg="add del mod">
          <ac:chgData name="Laia Hoyos de la Cuesta" userId="fa3018a9-ffb6-42e9-9c45-c2d76da15afd" providerId="ADAL" clId="{AC90BFC6-3FC8-45C6-9117-7FEDF5891179}" dt="2023-10-17T13:41:16.002" v="7968"/>
          <ac:grpSpMkLst>
            <pc:docMk/>
            <pc:sldMk cId="54025054" sldId="2147481579"/>
            <ac:grpSpMk id="54" creationId="{0DB25B40-EF7E-32AD-3797-2F262200BD8D}"/>
          </ac:grpSpMkLst>
        </pc:grpChg>
        <pc:grpChg chg="add mod">
          <ac:chgData name="Laia Hoyos de la Cuesta" userId="fa3018a9-ffb6-42e9-9c45-c2d76da15afd" providerId="ADAL" clId="{AC90BFC6-3FC8-45C6-9117-7FEDF5891179}" dt="2023-10-17T13:41:24.069" v="7971" actId="1076"/>
          <ac:grpSpMkLst>
            <pc:docMk/>
            <pc:sldMk cId="54025054" sldId="2147481579"/>
            <ac:grpSpMk id="58" creationId="{7B02E47E-F792-8BCB-6FC5-FFEAA186EF07}"/>
          </ac:grpSpMkLst>
        </pc:grpChg>
        <pc:grpChg chg="mod">
          <ac:chgData name="Laia Hoyos de la Cuesta" userId="fa3018a9-ffb6-42e9-9c45-c2d76da15afd" providerId="ADAL" clId="{AC90BFC6-3FC8-45C6-9117-7FEDF5891179}" dt="2023-10-17T13:41:24.069" v="7971" actId="1076"/>
          <ac:grpSpMkLst>
            <pc:docMk/>
            <pc:sldMk cId="54025054" sldId="2147481579"/>
            <ac:grpSpMk id="60" creationId="{BFE30A6A-AAF6-9B69-5402-07BC959E7039}"/>
          </ac:grpSpMkLst>
        </pc:grpChg>
        <pc:picChg chg="del">
          <ac:chgData name="Laia Hoyos de la Cuesta" userId="fa3018a9-ffb6-42e9-9c45-c2d76da15afd" providerId="ADAL" clId="{AC90BFC6-3FC8-45C6-9117-7FEDF5891179}" dt="2023-10-17T10:48:52.619" v="7716" actId="478"/>
          <ac:picMkLst>
            <pc:docMk/>
            <pc:sldMk cId="54025054" sldId="2147481579"/>
            <ac:picMk id="2" creationId="{87F4FF9B-C318-40AE-81C4-A28FF381EC5D}"/>
          </ac:picMkLst>
        </pc:picChg>
        <pc:picChg chg="add del mod">
          <ac:chgData name="Laia Hoyos de la Cuesta" userId="fa3018a9-ffb6-42e9-9c45-c2d76da15afd" providerId="ADAL" clId="{AC90BFC6-3FC8-45C6-9117-7FEDF5891179}" dt="2023-10-17T13:02:43.499" v="7827" actId="478"/>
          <ac:picMkLst>
            <pc:docMk/>
            <pc:sldMk cId="54025054" sldId="2147481579"/>
            <ac:picMk id="20" creationId="{C4959184-0421-F2DF-99D9-E513CA98B7BC}"/>
          </ac:picMkLst>
        </pc:picChg>
        <pc:picChg chg="add del mod">
          <ac:chgData name="Laia Hoyos de la Cuesta" userId="fa3018a9-ffb6-42e9-9c45-c2d76da15afd" providerId="ADAL" clId="{AC90BFC6-3FC8-45C6-9117-7FEDF5891179}" dt="2023-10-17T13:02:43.499" v="7827" actId="478"/>
          <ac:picMkLst>
            <pc:docMk/>
            <pc:sldMk cId="54025054" sldId="2147481579"/>
            <ac:picMk id="21" creationId="{23DA2656-3A80-50B9-D74F-843357A9E70A}"/>
          </ac:picMkLst>
        </pc:picChg>
        <pc:picChg chg="add del mod">
          <ac:chgData name="Laia Hoyos de la Cuesta" userId="fa3018a9-ffb6-42e9-9c45-c2d76da15afd" providerId="ADAL" clId="{AC90BFC6-3FC8-45C6-9117-7FEDF5891179}" dt="2023-10-17T13:02:43.499" v="7827" actId="478"/>
          <ac:picMkLst>
            <pc:docMk/>
            <pc:sldMk cId="54025054" sldId="2147481579"/>
            <ac:picMk id="23" creationId="{274474FA-9D88-8992-42EB-1AD60EB57993}"/>
          </ac:picMkLst>
        </pc:picChg>
        <pc:picChg chg="add del mod">
          <ac:chgData name="Laia Hoyos de la Cuesta" userId="fa3018a9-ffb6-42e9-9c45-c2d76da15afd" providerId="ADAL" clId="{AC90BFC6-3FC8-45C6-9117-7FEDF5891179}" dt="2023-10-17T13:02:43.499" v="7827" actId="478"/>
          <ac:picMkLst>
            <pc:docMk/>
            <pc:sldMk cId="54025054" sldId="2147481579"/>
            <ac:picMk id="24" creationId="{BC2DFD2A-20F6-1BE6-7A21-CF3B00446C6D}"/>
          </ac:picMkLst>
        </pc:picChg>
        <pc:picChg chg="add del mod">
          <ac:chgData name="Laia Hoyos de la Cuesta" userId="fa3018a9-ffb6-42e9-9c45-c2d76da15afd" providerId="ADAL" clId="{AC90BFC6-3FC8-45C6-9117-7FEDF5891179}" dt="2023-10-17T13:02:43.499" v="7827" actId="478"/>
          <ac:picMkLst>
            <pc:docMk/>
            <pc:sldMk cId="54025054" sldId="2147481579"/>
            <ac:picMk id="32" creationId="{4553D626-4FFC-077E-C8C9-B4837E7DC62C}"/>
          </ac:picMkLst>
        </pc:picChg>
        <pc:picChg chg="add del mod">
          <ac:chgData name="Laia Hoyos de la Cuesta" userId="fa3018a9-ffb6-42e9-9c45-c2d76da15afd" providerId="ADAL" clId="{AC90BFC6-3FC8-45C6-9117-7FEDF5891179}" dt="2023-10-17T13:02:43.499" v="7827" actId="478"/>
          <ac:picMkLst>
            <pc:docMk/>
            <pc:sldMk cId="54025054" sldId="2147481579"/>
            <ac:picMk id="34" creationId="{EDEEE7AB-47C1-6110-55D1-FB4D2E5A9EF2}"/>
          </ac:picMkLst>
        </pc:picChg>
        <pc:picChg chg="mod">
          <ac:chgData name="Laia Hoyos de la Cuesta" userId="fa3018a9-ffb6-42e9-9c45-c2d76da15afd" providerId="ADAL" clId="{AC90BFC6-3FC8-45C6-9117-7FEDF5891179}" dt="2023-10-17T13:41:31.301" v="7990" actId="1035"/>
          <ac:picMkLst>
            <pc:docMk/>
            <pc:sldMk cId="54025054" sldId="2147481579"/>
            <ac:picMk id="35" creationId="{1099FA2B-702D-5F71-8F97-EFD6495ABADD}"/>
          </ac:picMkLst>
        </pc:picChg>
        <pc:picChg chg="mod">
          <ac:chgData name="Laia Hoyos de la Cuesta" userId="fa3018a9-ffb6-42e9-9c45-c2d76da15afd" providerId="ADAL" clId="{AC90BFC6-3FC8-45C6-9117-7FEDF5891179}" dt="2023-10-17T13:41:31.301" v="7990" actId="1035"/>
          <ac:picMkLst>
            <pc:docMk/>
            <pc:sldMk cId="54025054" sldId="2147481579"/>
            <ac:picMk id="36" creationId="{FF5262D0-4F3C-3EAE-59EB-BE975F6B1C18}"/>
          </ac:picMkLst>
        </pc:picChg>
        <pc:picChg chg="mod">
          <ac:chgData name="Laia Hoyos de la Cuesta" userId="fa3018a9-ffb6-42e9-9c45-c2d76da15afd" providerId="ADAL" clId="{AC90BFC6-3FC8-45C6-9117-7FEDF5891179}" dt="2023-10-17T13:41:31.301" v="7990" actId="1035"/>
          <ac:picMkLst>
            <pc:docMk/>
            <pc:sldMk cId="54025054" sldId="2147481579"/>
            <ac:picMk id="37" creationId="{0BABE275-1140-3BE7-CF1C-7AFE1B04061D}"/>
          </ac:picMkLst>
        </pc:picChg>
        <pc:picChg chg="add del mod">
          <ac:chgData name="Laia Hoyos de la Cuesta" userId="fa3018a9-ffb6-42e9-9c45-c2d76da15afd" providerId="ADAL" clId="{AC90BFC6-3FC8-45C6-9117-7FEDF5891179}" dt="2023-10-17T13:02:43.499" v="7827" actId="478"/>
          <ac:picMkLst>
            <pc:docMk/>
            <pc:sldMk cId="54025054" sldId="2147481579"/>
            <ac:picMk id="38" creationId="{6CA6DF34-EDE4-B41A-34ED-4FECE46760E2}"/>
          </ac:picMkLst>
        </pc:picChg>
        <pc:picChg chg="add del mod">
          <ac:chgData name="Laia Hoyos de la Cuesta" userId="fa3018a9-ffb6-42e9-9c45-c2d76da15afd" providerId="ADAL" clId="{AC90BFC6-3FC8-45C6-9117-7FEDF5891179}" dt="2023-10-17T13:02:43.499" v="7827" actId="478"/>
          <ac:picMkLst>
            <pc:docMk/>
            <pc:sldMk cId="54025054" sldId="2147481579"/>
            <ac:picMk id="39" creationId="{C135AAE0-6214-582A-F802-095686AC06BA}"/>
          </ac:picMkLst>
        </pc:picChg>
        <pc:picChg chg="add del mod">
          <ac:chgData name="Laia Hoyos de la Cuesta" userId="fa3018a9-ffb6-42e9-9c45-c2d76da15afd" providerId="ADAL" clId="{AC90BFC6-3FC8-45C6-9117-7FEDF5891179}" dt="2023-10-17T13:02:43.499" v="7827" actId="478"/>
          <ac:picMkLst>
            <pc:docMk/>
            <pc:sldMk cId="54025054" sldId="2147481579"/>
            <ac:picMk id="40" creationId="{6C25F6BB-9CCA-4A8A-0AB8-694EB913BF1D}"/>
          </ac:picMkLst>
        </pc:picChg>
        <pc:picChg chg="add del mod">
          <ac:chgData name="Laia Hoyos de la Cuesta" userId="fa3018a9-ffb6-42e9-9c45-c2d76da15afd" providerId="ADAL" clId="{AC90BFC6-3FC8-45C6-9117-7FEDF5891179}" dt="2023-10-17T13:05:19.926" v="7902" actId="1036"/>
          <ac:picMkLst>
            <pc:docMk/>
            <pc:sldMk cId="54025054" sldId="2147481579"/>
            <ac:picMk id="41" creationId="{C9076F29-85F1-EEE0-6942-62B02EE59FC9}"/>
          </ac:picMkLst>
        </pc:picChg>
        <pc:picChg chg="mod">
          <ac:chgData name="Laia Hoyos de la Cuesta" userId="fa3018a9-ffb6-42e9-9c45-c2d76da15afd" providerId="ADAL" clId="{AC90BFC6-3FC8-45C6-9117-7FEDF5891179}" dt="2023-10-17T13:41:12.968" v="7965"/>
          <ac:picMkLst>
            <pc:docMk/>
            <pc:sldMk cId="54025054" sldId="2147481579"/>
            <ac:picMk id="53" creationId="{92D4660B-3DED-CDA5-3768-06B596691589}"/>
          </ac:picMkLst>
        </pc:picChg>
        <pc:picChg chg="mod">
          <ac:chgData name="Laia Hoyos de la Cuesta" userId="fa3018a9-ffb6-42e9-9c45-c2d76da15afd" providerId="ADAL" clId="{AC90BFC6-3FC8-45C6-9117-7FEDF5891179}" dt="2023-10-17T13:41:15.011" v="7967"/>
          <ac:picMkLst>
            <pc:docMk/>
            <pc:sldMk cId="54025054" sldId="2147481579"/>
            <ac:picMk id="57" creationId="{732DCE9D-62B0-2C8F-7A91-4ACEDA4DA0C9}"/>
          </ac:picMkLst>
        </pc:picChg>
        <pc:picChg chg="mod">
          <ac:chgData name="Laia Hoyos de la Cuesta" userId="fa3018a9-ffb6-42e9-9c45-c2d76da15afd" providerId="ADAL" clId="{AC90BFC6-3FC8-45C6-9117-7FEDF5891179}" dt="2023-10-17T13:41:24.069" v="7971" actId="1076"/>
          <ac:picMkLst>
            <pc:docMk/>
            <pc:sldMk cId="54025054" sldId="2147481579"/>
            <ac:picMk id="63" creationId="{11A03C0C-8D59-3079-983C-8AB460D2A4D7}"/>
          </ac:picMkLst>
        </pc:picChg>
        <pc:picChg chg="mod">
          <ac:chgData name="Laia Hoyos de la Cuesta" userId="fa3018a9-ffb6-42e9-9c45-c2d76da15afd" providerId="ADAL" clId="{AC90BFC6-3FC8-45C6-9117-7FEDF5891179}" dt="2023-10-17T13:05:19.926" v="7902" actId="1036"/>
          <ac:picMkLst>
            <pc:docMk/>
            <pc:sldMk cId="54025054" sldId="2147481579"/>
            <ac:picMk id="1026" creationId="{8D527D1C-0E08-A3EF-EFC0-01628AEBF8B1}"/>
          </ac:picMkLst>
        </pc:picChg>
        <pc:picChg chg="del">
          <ac:chgData name="Laia Hoyos de la Cuesta" userId="fa3018a9-ffb6-42e9-9c45-c2d76da15afd" providerId="ADAL" clId="{AC90BFC6-3FC8-45C6-9117-7FEDF5891179}" dt="2023-10-17T10:48:52.619" v="7716" actId="478"/>
          <ac:picMkLst>
            <pc:docMk/>
            <pc:sldMk cId="54025054" sldId="2147481579"/>
            <ac:picMk id="1028" creationId="{C5FE6815-BB6E-BCE7-7619-64D3163F944F}"/>
          </ac:picMkLst>
        </pc:picChg>
        <pc:picChg chg="del">
          <ac:chgData name="Laia Hoyos de la Cuesta" userId="fa3018a9-ffb6-42e9-9c45-c2d76da15afd" providerId="ADAL" clId="{AC90BFC6-3FC8-45C6-9117-7FEDF5891179}" dt="2023-10-17T10:48:52.619" v="7716" actId="478"/>
          <ac:picMkLst>
            <pc:docMk/>
            <pc:sldMk cId="54025054" sldId="2147481579"/>
            <ac:picMk id="1034" creationId="{5540BF56-268E-021B-F08F-1729EF8455F8}"/>
          </ac:picMkLst>
        </pc:picChg>
        <pc:picChg chg="del">
          <ac:chgData name="Laia Hoyos de la Cuesta" userId="fa3018a9-ffb6-42e9-9c45-c2d76da15afd" providerId="ADAL" clId="{AC90BFC6-3FC8-45C6-9117-7FEDF5891179}" dt="2023-10-17T10:48:52.619" v="7716" actId="478"/>
          <ac:picMkLst>
            <pc:docMk/>
            <pc:sldMk cId="54025054" sldId="2147481579"/>
            <ac:picMk id="1036" creationId="{0151262D-A7DF-0D68-EF79-846ADB4E28E7}"/>
          </ac:picMkLst>
        </pc:picChg>
        <pc:picChg chg="del">
          <ac:chgData name="Laia Hoyos de la Cuesta" userId="fa3018a9-ffb6-42e9-9c45-c2d76da15afd" providerId="ADAL" clId="{AC90BFC6-3FC8-45C6-9117-7FEDF5891179}" dt="2023-10-17T10:48:52.619" v="7716" actId="478"/>
          <ac:picMkLst>
            <pc:docMk/>
            <pc:sldMk cId="54025054" sldId="2147481579"/>
            <ac:picMk id="1038" creationId="{A34C3AD6-7643-C7DF-3A77-40DFE2F2C7CD}"/>
          </ac:picMkLst>
        </pc:picChg>
        <pc:cxnChg chg="add del mod">
          <ac:chgData name="Laia Hoyos de la Cuesta" userId="fa3018a9-ffb6-42e9-9c45-c2d76da15afd" providerId="ADAL" clId="{AC90BFC6-3FC8-45C6-9117-7FEDF5891179}" dt="2023-10-17T13:03:07.733" v="7836" actId="478"/>
          <ac:cxnSpMkLst>
            <pc:docMk/>
            <pc:sldMk cId="54025054" sldId="2147481579"/>
            <ac:cxnSpMk id="19" creationId="{7CF87A86-ED00-EFF4-D822-A59D7AF91E81}"/>
          </ac:cxnSpMkLst>
        </pc:cxnChg>
        <pc:cxnChg chg="del">
          <ac:chgData name="Laia Hoyos de la Cuesta" userId="fa3018a9-ffb6-42e9-9c45-c2d76da15afd" providerId="ADAL" clId="{AC90BFC6-3FC8-45C6-9117-7FEDF5891179}" dt="2023-10-17T13:03:09.365" v="7837" actId="478"/>
          <ac:cxnSpMkLst>
            <pc:docMk/>
            <pc:sldMk cId="54025054" sldId="2147481579"/>
            <ac:cxnSpMk id="22" creationId="{C52F427A-94AD-99BD-BC0F-AC10FB2E6594}"/>
          </ac:cxnSpMkLst>
        </pc:cxnChg>
        <pc:cxnChg chg="add mod">
          <ac:chgData name="Laia Hoyos de la Cuesta" userId="fa3018a9-ffb6-42e9-9c45-c2d76da15afd" providerId="ADAL" clId="{AC90BFC6-3FC8-45C6-9117-7FEDF5891179}" dt="2023-10-17T13:41:34.835" v="7991" actId="1076"/>
          <ac:cxnSpMkLst>
            <pc:docMk/>
            <pc:sldMk cId="54025054" sldId="2147481579"/>
            <ac:cxnSpMk id="43" creationId="{68AA389F-87E0-EF1F-BD24-50B65A3CD3A2}"/>
          </ac:cxnSpMkLst>
        </pc:cxnChg>
      </pc:sldChg>
      <pc:sldChg chg="addSp delSp modSp add mod ord">
        <pc:chgData name="Laia Hoyos de la Cuesta" userId="fa3018a9-ffb6-42e9-9c45-c2d76da15afd" providerId="ADAL" clId="{AC90BFC6-3FC8-45C6-9117-7FEDF5891179}" dt="2023-10-17T13:02:15.300" v="7824" actId="478"/>
        <pc:sldMkLst>
          <pc:docMk/>
          <pc:sldMk cId="1057676218" sldId="2147481580"/>
        </pc:sldMkLst>
        <pc:spChg chg="del">
          <ac:chgData name="Laia Hoyos de la Cuesta" userId="fa3018a9-ffb6-42e9-9c45-c2d76da15afd" providerId="ADAL" clId="{AC90BFC6-3FC8-45C6-9117-7FEDF5891179}" dt="2023-10-10T15:52:18.464" v="2293" actId="478"/>
          <ac:spMkLst>
            <pc:docMk/>
            <pc:sldMk cId="1057676218" sldId="2147481580"/>
            <ac:spMk id="3" creationId="{1A0D8585-6C58-6723-C07A-A504E8671653}"/>
          </ac:spMkLst>
        </pc:spChg>
        <pc:spChg chg="del">
          <ac:chgData name="Laia Hoyos de la Cuesta" userId="fa3018a9-ffb6-42e9-9c45-c2d76da15afd" providerId="ADAL" clId="{AC90BFC6-3FC8-45C6-9117-7FEDF5891179}" dt="2023-10-10T15:52:18.464" v="2293" actId="478"/>
          <ac:spMkLst>
            <pc:docMk/>
            <pc:sldMk cId="1057676218" sldId="2147481580"/>
            <ac:spMk id="4" creationId="{7E73A793-9652-BA47-9CE4-EB21C2CC4ECC}"/>
          </ac:spMkLst>
        </pc:spChg>
        <pc:spChg chg="add mod topLvl">
          <ac:chgData name="Laia Hoyos de la Cuesta" userId="fa3018a9-ffb6-42e9-9c45-c2d76da15afd" providerId="ADAL" clId="{AC90BFC6-3FC8-45C6-9117-7FEDF5891179}" dt="2023-10-17T13:02:12.587" v="7823" actId="20577"/>
          <ac:spMkLst>
            <pc:docMk/>
            <pc:sldMk cId="1057676218" sldId="2147481580"/>
            <ac:spMk id="5" creationId="{82A03009-7E37-442B-DF86-B2DC15796F73}"/>
          </ac:spMkLst>
        </pc:spChg>
        <pc:spChg chg="del">
          <ac:chgData name="Laia Hoyos de la Cuesta" userId="fa3018a9-ffb6-42e9-9c45-c2d76da15afd" providerId="ADAL" clId="{AC90BFC6-3FC8-45C6-9117-7FEDF5891179}" dt="2023-10-10T15:52:18.464" v="2293" actId="478"/>
          <ac:spMkLst>
            <pc:docMk/>
            <pc:sldMk cId="1057676218" sldId="2147481580"/>
            <ac:spMk id="5" creationId="{C04A5ED4-3DCD-3BA1-FE71-F9C0307D2083}"/>
          </ac:spMkLst>
        </pc:spChg>
        <pc:spChg chg="mod">
          <ac:chgData name="Laia Hoyos de la Cuesta" userId="fa3018a9-ffb6-42e9-9c45-c2d76da15afd" providerId="ADAL" clId="{AC90BFC6-3FC8-45C6-9117-7FEDF5891179}" dt="2023-10-11T11:54:17.518" v="4011" actId="20577"/>
          <ac:spMkLst>
            <pc:docMk/>
            <pc:sldMk cId="1057676218" sldId="2147481580"/>
            <ac:spMk id="6" creationId="{07792947-4D11-69A6-D325-5BBAE2FDB66B}"/>
          </ac:spMkLst>
        </pc:spChg>
        <pc:spChg chg="add mod">
          <ac:chgData name="Laia Hoyos de la Cuesta" userId="fa3018a9-ffb6-42e9-9c45-c2d76da15afd" providerId="ADAL" clId="{AC90BFC6-3FC8-45C6-9117-7FEDF5891179}" dt="2023-10-10T15:52:37.269" v="2295"/>
          <ac:spMkLst>
            <pc:docMk/>
            <pc:sldMk cId="1057676218" sldId="2147481580"/>
            <ac:spMk id="7" creationId="{2A1445FF-F0EF-8F4B-A125-4AC0E4CD1DAF}"/>
          </ac:spMkLst>
        </pc:spChg>
        <pc:spChg chg="del">
          <ac:chgData name="Laia Hoyos de la Cuesta" userId="fa3018a9-ffb6-42e9-9c45-c2d76da15afd" providerId="ADAL" clId="{AC90BFC6-3FC8-45C6-9117-7FEDF5891179}" dt="2023-10-10T15:52:18.464" v="2293" actId="478"/>
          <ac:spMkLst>
            <pc:docMk/>
            <pc:sldMk cId="1057676218" sldId="2147481580"/>
            <ac:spMk id="8" creationId="{2C2FACA6-E1F2-B764-7F5C-D70613B2BA3C}"/>
          </ac:spMkLst>
        </pc:spChg>
        <pc:spChg chg="add mod ord topLvl">
          <ac:chgData name="Laia Hoyos de la Cuesta" userId="fa3018a9-ffb6-42e9-9c45-c2d76da15afd" providerId="ADAL" clId="{AC90BFC6-3FC8-45C6-9117-7FEDF5891179}" dt="2023-10-17T13:01:48.988" v="7801" actId="14100"/>
          <ac:spMkLst>
            <pc:docMk/>
            <pc:sldMk cId="1057676218" sldId="2147481580"/>
            <ac:spMk id="8" creationId="{B1B2944A-669D-20A3-9A96-6741067A7EAE}"/>
          </ac:spMkLst>
        </pc:spChg>
        <pc:spChg chg="del">
          <ac:chgData name="Laia Hoyos de la Cuesta" userId="fa3018a9-ffb6-42e9-9c45-c2d76da15afd" providerId="ADAL" clId="{AC90BFC6-3FC8-45C6-9117-7FEDF5891179}" dt="2023-10-10T15:52:18.464" v="2293" actId="478"/>
          <ac:spMkLst>
            <pc:docMk/>
            <pc:sldMk cId="1057676218" sldId="2147481580"/>
            <ac:spMk id="9" creationId="{2963E966-503F-239F-D858-4D940C0DCEDA}"/>
          </ac:spMkLst>
        </pc:spChg>
        <pc:spChg chg="del">
          <ac:chgData name="Laia Hoyos de la Cuesta" userId="fa3018a9-ffb6-42e9-9c45-c2d76da15afd" providerId="ADAL" clId="{AC90BFC6-3FC8-45C6-9117-7FEDF5891179}" dt="2023-10-10T15:52:18.464" v="2293" actId="478"/>
          <ac:spMkLst>
            <pc:docMk/>
            <pc:sldMk cId="1057676218" sldId="2147481580"/>
            <ac:spMk id="10" creationId="{75906173-BB3D-94B0-5ABC-672AE5BEF413}"/>
          </ac:spMkLst>
        </pc:spChg>
        <pc:spChg chg="add mod">
          <ac:chgData name="Laia Hoyos de la Cuesta" userId="fa3018a9-ffb6-42e9-9c45-c2d76da15afd" providerId="ADAL" clId="{AC90BFC6-3FC8-45C6-9117-7FEDF5891179}" dt="2023-10-16T10:53:45.201" v="7265" actId="1076"/>
          <ac:spMkLst>
            <pc:docMk/>
            <pc:sldMk cId="1057676218" sldId="2147481580"/>
            <ac:spMk id="11" creationId="{2CDB52B8-5D7F-1BDE-EBD7-B4F0E313DCF5}"/>
          </ac:spMkLst>
        </pc:spChg>
        <pc:spChg chg="add mod">
          <ac:chgData name="Laia Hoyos de la Cuesta" userId="fa3018a9-ffb6-42e9-9c45-c2d76da15afd" providerId="ADAL" clId="{AC90BFC6-3FC8-45C6-9117-7FEDF5891179}" dt="2023-10-11T06:42:54.121" v="2558" actId="554"/>
          <ac:spMkLst>
            <pc:docMk/>
            <pc:sldMk cId="1057676218" sldId="2147481580"/>
            <ac:spMk id="12" creationId="{0D200C3F-5D5C-EBF6-71C8-F9F4D14E2679}"/>
          </ac:spMkLst>
        </pc:spChg>
        <pc:spChg chg="mod">
          <ac:chgData name="Laia Hoyos de la Cuesta" userId="fa3018a9-ffb6-42e9-9c45-c2d76da15afd" providerId="ADAL" clId="{AC90BFC6-3FC8-45C6-9117-7FEDF5891179}" dt="2023-10-11T11:54:19.472" v="4012" actId="20577"/>
          <ac:spMkLst>
            <pc:docMk/>
            <pc:sldMk cId="1057676218" sldId="2147481580"/>
            <ac:spMk id="13" creationId="{516491B5-A03D-D5A6-1F48-A2F54E917E09}"/>
          </ac:spMkLst>
        </pc:spChg>
        <pc:spChg chg="mod">
          <ac:chgData name="Laia Hoyos de la Cuesta" userId="fa3018a9-ffb6-42e9-9c45-c2d76da15afd" providerId="ADAL" clId="{AC90BFC6-3FC8-45C6-9117-7FEDF5891179}" dt="2023-10-10T15:52:32.299" v="2294"/>
          <ac:spMkLst>
            <pc:docMk/>
            <pc:sldMk cId="1057676218" sldId="2147481580"/>
            <ac:spMk id="14" creationId="{8AE41A0F-AA4D-CE19-7EB8-D6B6963D136B}"/>
          </ac:spMkLst>
        </pc:spChg>
        <pc:spChg chg="del">
          <ac:chgData name="Laia Hoyos de la Cuesta" userId="fa3018a9-ffb6-42e9-9c45-c2d76da15afd" providerId="ADAL" clId="{AC90BFC6-3FC8-45C6-9117-7FEDF5891179}" dt="2023-10-10T15:52:18.464" v="2293" actId="478"/>
          <ac:spMkLst>
            <pc:docMk/>
            <pc:sldMk cId="1057676218" sldId="2147481580"/>
            <ac:spMk id="15" creationId="{EE7453B4-9338-C3AC-8381-9B85710226AC}"/>
          </ac:spMkLst>
        </pc:spChg>
        <pc:spChg chg="del">
          <ac:chgData name="Laia Hoyos de la Cuesta" userId="fa3018a9-ffb6-42e9-9c45-c2d76da15afd" providerId="ADAL" clId="{AC90BFC6-3FC8-45C6-9117-7FEDF5891179}" dt="2023-10-10T15:52:18.464" v="2293" actId="478"/>
          <ac:spMkLst>
            <pc:docMk/>
            <pc:sldMk cId="1057676218" sldId="2147481580"/>
            <ac:spMk id="16" creationId="{95D9562F-AC48-FF1D-4960-8F18E9023689}"/>
          </ac:spMkLst>
        </pc:spChg>
        <pc:spChg chg="add del mod replST">
          <ac:chgData name="Laia Hoyos de la Cuesta" userId="fa3018a9-ffb6-42e9-9c45-c2d76da15afd" providerId="ADAL" clId="{AC90BFC6-3FC8-45C6-9117-7FEDF5891179}" dt="2023-10-17T13:02:15.300" v="7824" actId="478"/>
          <ac:spMkLst>
            <pc:docMk/>
            <pc:sldMk cId="1057676218" sldId="2147481580"/>
            <ac:spMk id="17" creationId="{14827BE8-9E2F-6599-1BA1-EF43ED26005F}"/>
          </ac:spMkLst>
        </pc:spChg>
        <pc:spChg chg="del">
          <ac:chgData name="Laia Hoyos de la Cuesta" userId="fa3018a9-ffb6-42e9-9c45-c2d76da15afd" providerId="ADAL" clId="{AC90BFC6-3FC8-45C6-9117-7FEDF5891179}" dt="2023-10-10T15:52:18.464" v="2293" actId="478"/>
          <ac:spMkLst>
            <pc:docMk/>
            <pc:sldMk cId="1057676218" sldId="2147481580"/>
            <ac:spMk id="17" creationId="{789E954B-DD4D-B3EC-2372-061EEE418F7E}"/>
          </ac:spMkLst>
        </pc:spChg>
        <pc:spChg chg="mod">
          <ac:chgData name="Laia Hoyos de la Cuesta" userId="fa3018a9-ffb6-42e9-9c45-c2d76da15afd" providerId="ADAL" clId="{AC90BFC6-3FC8-45C6-9117-7FEDF5891179}" dt="2023-10-10T15:52:37.269" v="2295"/>
          <ac:spMkLst>
            <pc:docMk/>
            <pc:sldMk cId="1057676218" sldId="2147481580"/>
            <ac:spMk id="19" creationId="{20C5E6A7-D25D-6334-95F5-E725B1E9C9C9}"/>
          </ac:spMkLst>
        </pc:spChg>
        <pc:spChg chg="mod">
          <ac:chgData name="Laia Hoyos de la Cuesta" userId="fa3018a9-ffb6-42e9-9c45-c2d76da15afd" providerId="ADAL" clId="{AC90BFC6-3FC8-45C6-9117-7FEDF5891179}" dt="2023-10-10T15:52:37.269" v="2295"/>
          <ac:spMkLst>
            <pc:docMk/>
            <pc:sldMk cId="1057676218" sldId="2147481580"/>
            <ac:spMk id="21" creationId="{551A65E5-24C6-1450-2090-471EFB82BE02}"/>
          </ac:spMkLst>
        </pc:spChg>
        <pc:spChg chg="mod">
          <ac:chgData name="Laia Hoyos de la Cuesta" userId="fa3018a9-ffb6-42e9-9c45-c2d76da15afd" providerId="ADAL" clId="{AC90BFC6-3FC8-45C6-9117-7FEDF5891179}" dt="2023-10-10T15:52:37.269" v="2295"/>
          <ac:spMkLst>
            <pc:docMk/>
            <pc:sldMk cId="1057676218" sldId="2147481580"/>
            <ac:spMk id="23" creationId="{A6CE6ABE-9370-5E2E-1DC1-B2E97580DE6F}"/>
          </ac:spMkLst>
        </pc:spChg>
        <pc:spChg chg="mod">
          <ac:chgData name="Laia Hoyos de la Cuesta" userId="fa3018a9-ffb6-42e9-9c45-c2d76da15afd" providerId="ADAL" clId="{AC90BFC6-3FC8-45C6-9117-7FEDF5891179}" dt="2023-10-10T15:52:37.269" v="2295"/>
          <ac:spMkLst>
            <pc:docMk/>
            <pc:sldMk cId="1057676218" sldId="2147481580"/>
            <ac:spMk id="24" creationId="{B0A38D70-111B-6B74-953E-514426FAA258}"/>
          </ac:spMkLst>
        </pc:spChg>
        <pc:spChg chg="del">
          <ac:chgData name="Laia Hoyos de la Cuesta" userId="fa3018a9-ffb6-42e9-9c45-c2d76da15afd" providerId="ADAL" clId="{AC90BFC6-3FC8-45C6-9117-7FEDF5891179}" dt="2023-10-10T15:52:18.464" v="2293" actId="478"/>
          <ac:spMkLst>
            <pc:docMk/>
            <pc:sldMk cId="1057676218" sldId="2147481580"/>
            <ac:spMk id="25" creationId="{6140B6ED-2466-76D1-6EC7-E0813680EC30}"/>
          </ac:spMkLst>
        </pc:spChg>
        <pc:spChg chg="mod">
          <ac:chgData name="Laia Hoyos de la Cuesta" userId="fa3018a9-ffb6-42e9-9c45-c2d76da15afd" providerId="ADAL" clId="{AC90BFC6-3FC8-45C6-9117-7FEDF5891179}" dt="2023-10-10T15:52:37.269" v="2295"/>
          <ac:spMkLst>
            <pc:docMk/>
            <pc:sldMk cId="1057676218" sldId="2147481580"/>
            <ac:spMk id="26" creationId="{4C084C54-525F-8A58-A95E-CA18E26BBA04}"/>
          </ac:spMkLst>
        </pc:spChg>
        <pc:spChg chg="mod">
          <ac:chgData name="Laia Hoyos de la Cuesta" userId="fa3018a9-ffb6-42e9-9c45-c2d76da15afd" providerId="ADAL" clId="{AC90BFC6-3FC8-45C6-9117-7FEDF5891179}" dt="2023-10-10T15:52:37.269" v="2295"/>
          <ac:spMkLst>
            <pc:docMk/>
            <pc:sldMk cId="1057676218" sldId="2147481580"/>
            <ac:spMk id="27" creationId="{76B5811C-E152-7960-A203-6416827884E3}"/>
          </ac:spMkLst>
        </pc:spChg>
        <pc:spChg chg="mod">
          <ac:chgData name="Laia Hoyos de la Cuesta" userId="fa3018a9-ffb6-42e9-9c45-c2d76da15afd" providerId="ADAL" clId="{AC90BFC6-3FC8-45C6-9117-7FEDF5891179}" dt="2023-10-10T15:52:37.269" v="2295"/>
          <ac:spMkLst>
            <pc:docMk/>
            <pc:sldMk cId="1057676218" sldId="2147481580"/>
            <ac:spMk id="28" creationId="{348154FB-B9C6-C9CD-F135-85DE35726EDC}"/>
          </ac:spMkLst>
        </pc:spChg>
        <pc:spChg chg="mod">
          <ac:chgData name="Laia Hoyos de la Cuesta" userId="fa3018a9-ffb6-42e9-9c45-c2d76da15afd" providerId="ADAL" clId="{AC90BFC6-3FC8-45C6-9117-7FEDF5891179}" dt="2023-10-10T15:52:37.269" v="2295"/>
          <ac:spMkLst>
            <pc:docMk/>
            <pc:sldMk cId="1057676218" sldId="2147481580"/>
            <ac:spMk id="29" creationId="{3462DB08-F0AD-9E03-2A28-D09CD103ED9D}"/>
          </ac:spMkLst>
        </pc:spChg>
        <pc:spChg chg="mod">
          <ac:chgData name="Laia Hoyos de la Cuesta" userId="fa3018a9-ffb6-42e9-9c45-c2d76da15afd" providerId="ADAL" clId="{AC90BFC6-3FC8-45C6-9117-7FEDF5891179}" dt="2023-10-10T15:52:37.269" v="2295"/>
          <ac:spMkLst>
            <pc:docMk/>
            <pc:sldMk cId="1057676218" sldId="2147481580"/>
            <ac:spMk id="30" creationId="{10BCF93A-8C6C-661A-3AA2-0BA7C26047BE}"/>
          </ac:spMkLst>
        </pc:spChg>
        <pc:spChg chg="del">
          <ac:chgData name="Laia Hoyos de la Cuesta" userId="fa3018a9-ffb6-42e9-9c45-c2d76da15afd" providerId="ADAL" clId="{AC90BFC6-3FC8-45C6-9117-7FEDF5891179}" dt="2023-10-10T15:52:18.464" v="2293" actId="478"/>
          <ac:spMkLst>
            <pc:docMk/>
            <pc:sldMk cId="1057676218" sldId="2147481580"/>
            <ac:spMk id="31" creationId="{B05CB563-FFEE-3250-DECC-C6EA43FFEEB1}"/>
          </ac:spMkLst>
        </pc:spChg>
        <pc:spChg chg="mod">
          <ac:chgData name="Laia Hoyos de la Cuesta" userId="fa3018a9-ffb6-42e9-9c45-c2d76da15afd" providerId="ADAL" clId="{AC90BFC6-3FC8-45C6-9117-7FEDF5891179}" dt="2023-10-10T15:52:37.269" v="2295"/>
          <ac:spMkLst>
            <pc:docMk/>
            <pc:sldMk cId="1057676218" sldId="2147481580"/>
            <ac:spMk id="32" creationId="{6DB5EE19-F039-1FA4-C8A8-30DF14D7D24E}"/>
          </ac:spMkLst>
        </pc:spChg>
        <pc:spChg chg="del">
          <ac:chgData name="Laia Hoyos de la Cuesta" userId="fa3018a9-ffb6-42e9-9c45-c2d76da15afd" providerId="ADAL" clId="{AC90BFC6-3FC8-45C6-9117-7FEDF5891179}" dt="2023-10-10T15:52:18.464" v="2293" actId="478"/>
          <ac:spMkLst>
            <pc:docMk/>
            <pc:sldMk cId="1057676218" sldId="2147481580"/>
            <ac:spMk id="33" creationId="{B2537BDA-78A4-45CF-B30E-951D4474E292}"/>
          </ac:spMkLst>
        </pc:spChg>
        <pc:spChg chg="mod">
          <ac:chgData name="Laia Hoyos de la Cuesta" userId="fa3018a9-ffb6-42e9-9c45-c2d76da15afd" providerId="ADAL" clId="{AC90BFC6-3FC8-45C6-9117-7FEDF5891179}" dt="2023-10-10T15:52:37.269" v="2295"/>
          <ac:spMkLst>
            <pc:docMk/>
            <pc:sldMk cId="1057676218" sldId="2147481580"/>
            <ac:spMk id="34" creationId="{F8C18140-D01F-15EA-317A-7862A43569D6}"/>
          </ac:spMkLst>
        </pc:spChg>
        <pc:spChg chg="mod">
          <ac:chgData name="Laia Hoyos de la Cuesta" userId="fa3018a9-ffb6-42e9-9c45-c2d76da15afd" providerId="ADAL" clId="{AC90BFC6-3FC8-45C6-9117-7FEDF5891179}" dt="2023-10-10T15:52:37.269" v="2295"/>
          <ac:spMkLst>
            <pc:docMk/>
            <pc:sldMk cId="1057676218" sldId="2147481580"/>
            <ac:spMk id="38" creationId="{E7A36F62-8A9C-83C3-4829-123CC27CBA1F}"/>
          </ac:spMkLst>
        </pc:spChg>
        <pc:spChg chg="mod">
          <ac:chgData name="Laia Hoyos de la Cuesta" userId="fa3018a9-ffb6-42e9-9c45-c2d76da15afd" providerId="ADAL" clId="{AC90BFC6-3FC8-45C6-9117-7FEDF5891179}" dt="2023-10-10T15:52:37.269" v="2295"/>
          <ac:spMkLst>
            <pc:docMk/>
            <pc:sldMk cId="1057676218" sldId="2147481580"/>
            <ac:spMk id="39" creationId="{137E6171-9D6C-C3AB-86AA-2858569B75A1}"/>
          </ac:spMkLst>
        </pc:spChg>
        <pc:spChg chg="del">
          <ac:chgData name="Laia Hoyos de la Cuesta" userId="fa3018a9-ffb6-42e9-9c45-c2d76da15afd" providerId="ADAL" clId="{AC90BFC6-3FC8-45C6-9117-7FEDF5891179}" dt="2023-10-10T15:52:18.464" v="2293" actId="478"/>
          <ac:spMkLst>
            <pc:docMk/>
            <pc:sldMk cId="1057676218" sldId="2147481580"/>
            <ac:spMk id="40" creationId="{775454C8-6BAC-4E7F-DF43-DEBB950742DB}"/>
          </ac:spMkLst>
        </pc:spChg>
        <pc:spChg chg="mod">
          <ac:chgData name="Laia Hoyos de la Cuesta" userId="fa3018a9-ffb6-42e9-9c45-c2d76da15afd" providerId="ADAL" clId="{AC90BFC6-3FC8-45C6-9117-7FEDF5891179}" dt="2023-10-10T15:52:37.269" v="2295"/>
          <ac:spMkLst>
            <pc:docMk/>
            <pc:sldMk cId="1057676218" sldId="2147481580"/>
            <ac:spMk id="41" creationId="{99FEACE3-4CB6-0BF9-BF8D-7ECE6127CB43}"/>
          </ac:spMkLst>
        </pc:spChg>
        <pc:spChg chg="add mod">
          <ac:chgData name="Laia Hoyos de la Cuesta" userId="fa3018a9-ffb6-42e9-9c45-c2d76da15afd" providerId="ADAL" clId="{AC90BFC6-3FC8-45C6-9117-7FEDF5891179}" dt="2023-10-11T06:43:03.592" v="2560" actId="1076"/>
          <ac:spMkLst>
            <pc:docMk/>
            <pc:sldMk cId="1057676218" sldId="2147481580"/>
            <ac:spMk id="42" creationId="{1EB37B57-A4C7-7C7A-A1A4-39A59AFE71E3}"/>
          </ac:spMkLst>
        </pc:spChg>
        <pc:spChg chg="add mod">
          <ac:chgData name="Laia Hoyos de la Cuesta" userId="fa3018a9-ffb6-42e9-9c45-c2d76da15afd" providerId="ADAL" clId="{AC90BFC6-3FC8-45C6-9117-7FEDF5891179}" dt="2023-10-11T06:43:03.592" v="2560" actId="1076"/>
          <ac:spMkLst>
            <pc:docMk/>
            <pc:sldMk cId="1057676218" sldId="2147481580"/>
            <ac:spMk id="43" creationId="{054FFDE8-3B95-A606-3818-FECE461F0652}"/>
          </ac:spMkLst>
        </pc:spChg>
        <pc:spChg chg="add mod">
          <ac:chgData name="Laia Hoyos de la Cuesta" userId="fa3018a9-ffb6-42e9-9c45-c2d76da15afd" providerId="ADAL" clId="{AC90BFC6-3FC8-45C6-9117-7FEDF5891179}" dt="2023-10-11T06:43:03.592" v="2560" actId="1076"/>
          <ac:spMkLst>
            <pc:docMk/>
            <pc:sldMk cId="1057676218" sldId="2147481580"/>
            <ac:spMk id="44" creationId="{B7F85623-83F6-1A5E-8395-AB2D1A4F7095}"/>
          </ac:spMkLst>
        </pc:spChg>
        <pc:spChg chg="add mod">
          <ac:chgData name="Laia Hoyos de la Cuesta" userId="fa3018a9-ffb6-42e9-9c45-c2d76da15afd" providerId="ADAL" clId="{AC90BFC6-3FC8-45C6-9117-7FEDF5891179}" dt="2023-10-11T06:43:03.592" v="2560" actId="1076"/>
          <ac:spMkLst>
            <pc:docMk/>
            <pc:sldMk cId="1057676218" sldId="2147481580"/>
            <ac:spMk id="45" creationId="{9E6294E9-0478-5B29-3FD0-FBA9501DA7CC}"/>
          </ac:spMkLst>
        </pc:spChg>
        <pc:spChg chg="add mod">
          <ac:chgData name="Laia Hoyos de la Cuesta" userId="fa3018a9-ffb6-42e9-9c45-c2d76da15afd" providerId="ADAL" clId="{AC90BFC6-3FC8-45C6-9117-7FEDF5891179}" dt="2023-10-11T06:43:03.592" v="2560" actId="1076"/>
          <ac:spMkLst>
            <pc:docMk/>
            <pc:sldMk cId="1057676218" sldId="2147481580"/>
            <ac:spMk id="46" creationId="{2B62447B-56C1-FCB9-3F03-8C4A1F713DEC}"/>
          </ac:spMkLst>
        </pc:spChg>
        <pc:spChg chg="add mod">
          <ac:chgData name="Laia Hoyos de la Cuesta" userId="fa3018a9-ffb6-42e9-9c45-c2d76da15afd" providerId="ADAL" clId="{AC90BFC6-3FC8-45C6-9117-7FEDF5891179}" dt="2023-10-11T12:12:48.498" v="4707" actId="1036"/>
          <ac:spMkLst>
            <pc:docMk/>
            <pc:sldMk cId="1057676218" sldId="2147481580"/>
            <ac:spMk id="51" creationId="{D7CEAE96-FE61-F2FD-90AF-B97C44389B3B}"/>
          </ac:spMkLst>
        </pc:spChg>
        <pc:spChg chg="add mod">
          <ac:chgData name="Laia Hoyos de la Cuesta" userId="fa3018a9-ffb6-42e9-9c45-c2d76da15afd" providerId="ADAL" clId="{AC90BFC6-3FC8-45C6-9117-7FEDF5891179}" dt="2023-10-11T06:43:03.592" v="2560" actId="1076"/>
          <ac:spMkLst>
            <pc:docMk/>
            <pc:sldMk cId="1057676218" sldId="2147481580"/>
            <ac:spMk id="52" creationId="{660C38BB-9506-EE10-DD1B-58FA781C2BA3}"/>
          </ac:spMkLst>
        </pc:spChg>
        <pc:spChg chg="add del mod">
          <ac:chgData name="Laia Hoyos de la Cuesta" userId="fa3018a9-ffb6-42e9-9c45-c2d76da15afd" providerId="ADAL" clId="{AC90BFC6-3FC8-45C6-9117-7FEDF5891179}" dt="2023-10-11T06:40:39.982" v="2520" actId="478"/>
          <ac:spMkLst>
            <pc:docMk/>
            <pc:sldMk cId="1057676218" sldId="2147481580"/>
            <ac:spMk id="53" creationId="{DE452874-9B87-3DBA-7598-6CD7F132C448}"/>
          </ac:spMkLst>
        </pc:spChg>
        <pc:spChg chg="add del mod">
          <ac:chgData name="Laia Hoyos de la Cuesta" userId="fa3018a9-ffb6-42e9-9c45-c2d76da15afd" providerId="ADAL" clId="{AC90BFC6-3FC8-45C6-9117-7FEDF5891179}" dt="2023-10-11T06:40:39.982" v="2520" actId="478"/>
          <ac:spMkLst>
            <pc:docMk/>
            <pc:sldMk cId="1057676218" sldId="2147481580"/>
            <ac:spMk id="54" creationId="{4675E4A4-098A-E859-BD2B-DE89079511B5}"/>
          </ac:spMkLst>
        </pc:spChg>
        <pc:spChg chg="add del mod">
          <ac:chgData name="Laia Hoyos de la Cuesta" userId="fa3018a9-ffb6-42e9-9c45-c2d76da15afd" providerId="ADAL" clId="{AC90BFC6-3FC8-45C6-9117-7FEDF5891179}" dt="2023-10-10T15:52:43.476" v="2296" actId="478"/>
          <ac:spMkLst>
            <pc:docMk/>
            <pc:sldMk cId="1057676218" sldId="2147481580"/>
            <ac:spMk id="55" creationId="{76E72335-CF7C-E58A-20AF-0DDFE3136CB7}"/>
          </ac:spMkLst>
        </pc:spChg>
        <pc:grpChg chg="add del mod">
          <ac:chgData name="Laia Hoyos de la Cuesta" userId="fa3018a9-ffb6-42e9-9c45-c2d76da15afd" providerId="ADAL" clId="{AC90BFC6-3FC8-45C6-9117-7FEDF5891179}" dt="2023-10-11T06:42:05.161" v="2545" actId="165"/>
          <ac:grpSpMkLst>
            <pc:docMk/>
            <pc:sldMk cId="1057676218" sldId="2147481580"/>
            <ac:grpSpMk id="9" creationId="{CDAD5CD9-0B8F-3DD9-9E2F-68CC364F3023}"/>
          </ac:grpSpMkLst>
        </pc:grpChg>
        <pc:grpChg chg="add del mod">
          <ac:chgData name="Laia Hoyos de la Cuesta" userId="fa3018a9-ffb6-42e9-9c45-c2d76da15afd" providerId="ADAL" clId="{AC90BFC6-3FC8-45C6-9117-7FEDF5891179}" dt="2023-10-17T13:01:44.454" v="7800" actId="165"/>
          <ac:grpSpMkLst>
            <pc:docMk/>
            <pc:sldMk cId="1057676218" sldId="2147481580"/>
            <ac:grpSpMk id="10" creationId="{00002A40-A4D8-681A-D4CB-5404E27699C3}"/>
          </ac:grpSpMkLst>
        </pc:grpChg>
        <pc:grpChg chg="add del mod">
          <ac:chgData name="Laia Hoyos de la Cuesta" userId="fa3018a9-ffb6-42e9-9c45-c2d76da15afd" providerId="ADAL" clId="{AC90BFC6-3FC8-45C6-9117-7FEDF5891179}" dt="2023-10-11T06:42:45.505" v="2554" actId="478"/>
          <ac:grpSpMkLst>
            <pc:docMk/>
            <pc:sldMk cId="1057676218" sldId="2147481580"/>
            <ac:grpSpMk id="18" creationId="{D14A5021-635D-EB1E-48D2-0B0FCB5813BC}"/>
          </ac:grpSpMkLst>
        </pc:grpChg>
        <pc:picChg chg="del">
          <ac:chgData name="Laia Hoyos de la Cuesta" userId="fa3018a9-ffb6-42e9-9c45-c2d76da15afd" providerId="ADAL" clId="{AC90BFC6-3FC8-45C6-9117-7FEDF5891179}" dt="2023-10-10T15:52:18.464" v="2293" actId="478"/>
          <ac:picMkLst>
            <pc:docMk/>
            <pc:sldMk cId="1057676218" sldId="2147481580"/>
            <ac:picMk id="2" creationId="{87F4FF9B-C318-40AE-81C4-A28FF381EC5D}"/>
          </ac:picMkLst>
        </pc:picChg>
        <pc:picChg chg="add mod">
          <ac:chgData name="Laia Hoyos de la Cuesta" userId="fa3018a9-ffb6-42e9-9c45-c2d76da15afd" providerId="ADAL" clId="{AC90BFC6-3FC8-45C6-9117-7FEDF5891179}" dt="2023-10-11T12:12:48.498" v="4707" actId="1036"/>
          <ac:picMkLst>
            <pc:docMk/>
            <pc:sldMk cId="1057676218" sldId="2147481580"/>
            <ac:picMk id="2" creationId="{E93A7FC0-1EE1-FEC1-E35C-B110C62F0394}"/>
          </ac:picMkLst>
        </pc:picChg>
        <pc:picChg chg="add mod">
          <ac:chgData name="Laia Hoyos de la Cuesta" userId="fa3018a9-ffb6-42e9-9c45-c2d76da15afd" providerId="ADAL" clId="{AC90BFC6-3FC8-45C6-9117-7FEDF5891179}" dt="2023-10-11T12:12:48.498" v="4707" actId="1036"/>
          <ac:picMkLst>
            <pc:docMk/>
            <pc:sldMk cId="1057676218" sldId="2147481580"/>
            <ac:picMk id="3" creationId="{7BAB3D4A-DCD9-0BBA-91E3-9624FB4C4AC7}"/>
          </ac:picMkLst>
        </pc:picChg>
        <pc:picChg chg="add mod">
          <ac:chgData name="Laia Hoyos de la Cuesta" userId="fa3018a9-ffb6-42e9-9c45-c2d76da15afd" providerId="ADAL" clId="{AC90BFC6-3FC8-45C6-9117-7FEDF5891179}" dt="2023-10-11T06:42:23.213" v="2552" actId="14100"/>
          <ac:picMkLst>
            <pc:docMk/>
            <pc:sldMk cId="1057676218" sldId="2147481580"/>
            <ac:picMk id="4" creationId="{B7D96DBD-BCF6-A1D2-717D-15497B788B16}"/>
          </ac:picMkLst>
        </pc:picChg>
        <pc:picChg chg="add mod">
          <ac:chgData name="Laia Hoyos de la Cuesta" userId="fa3018a9-ffb6-42e9-9c45-c2d76da15afd" providerId="ADAL" clId="{AC90BFC6-3FC8-45C6-9117-7FEDF5891179}" dt="2023-10-11T06:42:54.121" v="2558" actId="554"/>
          <ac:picMkLst>
            <pc:docMk/>
            <pc:sldMk cId="1057676218" sldId="2147481580"/>
            <ac:picMk id="15" creationId="{75314035-F4BD-3BCB-B0F1-742A101B055A}"/>
          </ac:picMkLst>
        </pc:picChg>
        <pc:picChg chg="del">
          <ac:chgData name="Laia Hoyos de la Cuesta" userId="fa3018a9-ffb6-42e9-9c45-c2d76da15afd" providerId="ADAL" clId="{AC90BFC6-3FC8-45C6-9117-7FEDF5891179}" dt="2023-10-10T15:52:18.464" v="2293" actId="478"/>
          <ac:picMkLst>
            <pc:docMk/>
            <pc:sldMk cId="1057676218" sldId="2147481580"/>
            <ac:picMk id="20" creationId="{D0D615AC-63BA-3947-4EB8-1530BCFB9AD8}"/>
          </ac:picMkLst>
        </pc:picChg>
        <pc:picChg chg="del">
          <ac:chgData name="Laia Hoyos de la Cuesta" userId="fa3018a9-ffb6-42e9-9c45-c2d76da15afd" providerId="ADAL" clId="{AC90BFC6-3FC8-45C6-9117-7FEDF5891179}" dt="2023-10-10T15:52:18.464" v="2293" actId="478"/>
          <ac:picMkLst>
            <pc:docMk/>
            <pc:sldMk cId="1057676218" sldId="2147481580"/>
            <ac:picMk id="35" creationId="{1099FA2B-702D-5F71-8F97-EFD6495ABADD}"/>
          </ac:picMkLst>
        </pc:picChg>
        <pc:picChg chg="del">
          <ac:chgData name="Laia Hoyos de la Cuesta" userId="fa3018a9-ffb6-42e9-9c45-c2d76da15afd" providerId="ADAL" clId="{AC90BFC6-3FC8-45C6-9117-7FEDF5891179}" dt="2023-10-10T15:52:18.464" v="2293" actId="478"/>
          <ac:picMkLst>
            <pc:docMk/>
            <pc:sldMk cId="1057676218" sldId="2147481580"/>
            <ac:picMk id="36" creationId="{FF5262D0-4F3C-3EAE-59EB-BE975F6B1C18}"/>
          </ac:picMkLst>
        </pc:picChg>
        <pc:picChg chg="del">
          <ac:chgData name="Laia Hoyos de la Cuesta" userId="fa3018a9-ffb6-42e9-9c45-c2d76da15afd" providerId="ADAL" clId="{AC90BFC6-3FC8-45C6-9117-7FEDF5891179}" dt="2023-10-10T15:52:18.464" v="2293" actId="478"/>
          <ac:picMkLst>
            <pc:docMk/>
            <pc:sldMk cId="1057676218" sldId="2147481580"/>
            <ac:picMk id="37" creationId="{0BABE275-1140-3BE7-CF1C-7AFE1B04061D}"/>
          </ac:picMkLst>
        </pc:picChg>
        <pc:picChg chg="add mod">
          <ac:chgData name="Laia Hoyos de la Cuesta" userId="fa3018a9-ffb6-42e9-9c45-c2d76da15afd" providerId="ADAL" clId="{AC90BFC6-3FC8-45C6-9117-7FEDF5891179}" dt="2023-10-11T06:43:03.592" v="2560" actId="1076"/>
          <ac:picMkLst>
            <pc:docMk/>
            <pc:sldMk cId="1057676218" sldId="2147481580"/>
            <ac:picMk id="47" creationId="{68E4C1CA-6C64-E86F-E5D1-5D28D8BEBD51}"/>
          </ac:picMkLst>
        </pc:picChg>
        <pc:picChg chg="add mod">
          <ac:chgData name="Laia Hoyos de la Cuesta" userId="fa3018a9-ffb6-42e9-9c45-c2d76da15afd" providerId="ADAL" clId="{AC90BFC6-3FC8-45C6-9117-7FEDF5891179}" dt="2023-10-11T06:43:03.592" v="2560" actId="1076"/>
          <ac:picMkLst>
            <pc:docMk/>
            <pc:sldMk cId="1057676218" sldId="2147481580"/>
            <ac:picMk id="48" creationId="{0FC13F80-14C4-27A2-4A01-590282206228}"/>
          </ac:picMkLst>
        </pc:picChg>
        <pc:picChg chg="add mod">
          <ac:chgData name="Laia Hoyos de la Cuesta" userId="fa3018a9-ffb6-42e9-9c45-c2d76da15afd" providerId="ADAL" clId="{AC90BFC6-3FC8-45C6-9117-7FEDF5891179}" dt="2023-10-11T06:43:03.592" v="2560" actId="1076"/>
          <ac:picMkLst>
            <pc:docMk/>
            <pc:sldMk cId="1057676218" sldId="2147481580"/>
            <ac:picMk id="49" creationId="{4602406F-17A2-CEAB-23E3-DD301D4FBF8C}"/>
          </ac:picMkLst>
        </pc:picChg>
        <pc:picChg chg="add mod">
          <ac:chgData name="Laia Hoyos de la Cuesta" userId="fa3018a9-ffb6-42e9-9c45-c2d76da15afd" providerId="ADAL" clId="{AC90BFC6-3FC8-45C6-9117-7FEDF5891179}" dt="2023-10-11T06:43:03.592" v="2560" actId="1076"/>
          <ac:picMkLst>
            <pc:docMk/>
            <pc:sldMk cId="1057676218" sldId="2147481580"/>
            <ac:picMk id="50" creationId="{01EE227E-AB2D-5FD7-D1D1-64E9E692A291}"/>
          </ac:picMkLst>
        </pc:picChg>
        <pc:picChg chg="del">
          <ac:chgData name="Laia Hoyos de la Cuesta" userId="fa3018a9-ffb6-42e9-9c45-c2d76da15afd" providerId="ADAL" clId="{AC90BFC6-3FC8-45C6-9117-7FEDF5891179}" dt="2023-10-10T15:52:18.464" v="2293" actId="478"/>
          <ac:picMkLst>
            <pc:docMk/>
            <pc:sldMk cId="1057676218" sldId="2147481580"/>
            <ac:picMk id="1026" creationId="{8D527D1C-0E08-A3EF-EFC0-01628AEBF8B1}"/>
          </ac:picMkLst>
        </pc:picChg>
        <pc:picChg chg="del">
          <ac:chgData name="Laia Hoyos de la Cuesta" userId="fa3018a9-ffb6-42e9-9c45-c2d76da15afd" providerId="ADAL" clId="{AC90BFC6-3FC8-45C6-9117-7FEDF5891179}" dt="2023-10-10T15:52:18.464" v="2293" actId="478"/>
          <ac:picMkLst>
            <pc:docMk/>
            <pc:sldMk cId="1057676218" sldId="2147481580"/>
            <ac:picMk id="1028" creationId="{C5FE6815-BB6E-BCE7-7619-64D3163F944F}"/>
          </ac:picMkLst>
        </pc:picChg>
        <pc:picChg chg="del">
          <ac:chgData name="Laia Hoyos de la Cuesta" userId="fa3018a9-ffb6-42e9-9c45-c2d76da15afd" providerId="ADAL" clId="{AC90BFC6-3FC8-45C6-9117-7FEDF5891179}" dt="2023-10-10T15:52:18.464" v="2293" actId="478"/>
          <ac:picMkLst>
            <pc:docMk/>
            <pc:sldMk cId="1057676218" sldId="2147481580"/>
            <ac:picMk id="1034" creationId="{5540BF56-268E-021B-F08F-1729EF8455F8}"/>
          </ac:picMkLst>
        </pc:picChg>
        <pc:picChg chg="del">
          <ac:chgData name="Laia Hoyos de la Cuesta" userId="fa3018a9-ffb6-42e9-9c45-c2d76da15afd" providerId="ADAL" clId="{AC90BFC6-3FC8-45C6-9117-7FEDF5891179}" dt="2023-10-10T15:52:18.464" v="2293" actId="478"/>
          <ac:picMkLst>
            <pc:docMk/>
            <pc:sldMk cId="1057676218" sldId="2147481580"/>
            <ac:picMk id="1036" creationId="{0151262D-A7DF-0D68-EF79-846ADB4E28E7}"/>
          </ac:picMkLst>
        </pc:picChg>
        <pc:picChg chg="del">
          <ac:chgData name="Laia Hoyos de la Cuesta" userId="fa3018a9-ffb6-42e9-9c45-c2d76da15afd" providerId="ADAL" clId="{AC90BFC6-3FC8-45C6-9117-7FEDF5891179}" dt="2023-10-10T15:52:18.464" v="2293" actId="478"/>
          <ac:picMkLst>
            <pc:docMk/>
            <pc:sldMk cId="1057676218" sldId="2147481580"/>
            <ac:picMk id="1038" creationId="{A34C3AD6-7643-C7DF-3A77-40DFE2F2C7CD}"/>
          </ac:picMkLst>
        </pc:picChg>
        <pc:cxnChg chg="del">
          <ac:chgData name="Laia Hoyos de la Cuesta" userId="fa3018a9-ffb6-42e9-9c45-c2d76da15afd" providerId="ADAL" clId="{AC90BFC6-3FC8-45C6-9117-7FEDF5891179}" dt="2023-10-10T15:52:18.464" v="2293" actId="478"/>
          <ac:cxnSpMkLst>
            <pc:docMk/>
            <pc:sldMk cId="1057676218" sldId="2147481580"/>
            <ac:cxnSpMk id="22" creationId="{C52F427A-94AD-99BD-BC0F-AC10FB2E6594}"/>
          </ac:cxnSpMkLst>
        </pc:cxnChg>
      </pc:sldChg>
      <pc:sldChg chg="addSp delSp modSp add del mod">
        <pc:chgData name="Laia Hoyos de la Cuesta" userId="fa3018a9-ffb6-42e9-9c45-c2d76da15afd" providerId="ADAL" clId="{AC90BFC6-3FC8-45C6-9117-7FEDF5891179}" dt="2023-10-13T09:54:52.677" v="4974" actId="47"/>
        <pc:sldMkLst>
          <pc:docMk/>
          <pc:sldMk cId="3518426423" sldId="2147481581"/>
        </pc:sldMkLst>
        <pc:spChg chg="del">
          <ac:chgData name="Laia Hoyos de la Cuesta" userId="fa3018a9-ffb6-42e9-9c45-c2d76da15afd" providerId="ADAL" clId="{AC90BFC6-3FC8-45C6-9117-7FEDF5891179}" dt="2023-10-11T06:51:38.418" v="2797" actId="478"/>
          <ac:spMkLst>
            <pc:docMk/>
            <pc:sldMk cId="3518426423" sldId="2147481581"/>
            <ac:spMk id="2" creationId="{EDF524D7-9C32-CF9F-10AE-9D281F7F8DFE}"/>
          </ac:spMkLst>
        </pc:spChg>
        <pc:spChg chg="del">
          <ac:chgData name="Laia Hoyos de la Cuesta" userId="fa3018a9-ffb6-42e9-9c45-c2d76da15afd" providerId="ADAL" clId="{AC90BFC6-3FC8-45C6-9117-7FEDF5891179}" dt="2023-10-11T06:51:38.418" v="2797" actId="478"/>
          <ac:spMkLst>
            <pc:docMk/>
            <pc:sldMk cId="3518426423" sldId="2147481581"/>
            <ac:spMk id="3" creationId="{5C0569D1-83EC-922E-889A-914834D8B1A7}"/>
          </ac:spMkLst>
        </pc:spChg>
        <pc:spChg chg="mod">
          <ac:chgData name="Laia Hoyos de la Cuesta" userId="fa3018a9-ffb6-42e9-9c45-c2d76da15afd" providerId="ADAL" clId="{AC90BFC6-3FC8-45C6-9117-7FEDF5891179}" dt="2023-10-13T09:50:25.553" v="4761"/>
          <ac:spMkLst>
            <pc:docMk/>
            <pc:sldMk cId="3518426423" sldId="2147481581"/>
            <ac:spMk id="3" creationId="{FA759C79-FD6F-8D69-096A-963392AFF195}"/>
          </ac:spMkLst>
        </pc:spChg>
        <pc:spChg chg="del">
          <ac:chgData name="Laia Hoyos de la Cuesta" userId="fa3018a9-ffb6-42e9-9c45-c2d76da15afd" providerId="ADAL" clId="{AC90BFC6-3FC8-45C6-9117-7FEDF5891179}" dt="2023-10-11T06:51:38.418" v="2797" actId="478"/>
          <ac:spMkLst>
            <pc:docMk/>
            <pc:sldMk cId="3518426423" sldId="2147481581"/>
            <ac:spMk id="4" creationId="{A53261DE-58BE-DAF6-66DF-4EED0DF13752}"/>
          </ac:spMkLst>
        </pc:spChg>
        <pc:spChg chg="mod">
          <ac:chgData name="Laia Hoyos de la Cuesta" userId="fa3018a9-ffb6-42e9-9c45-c2d76da15afd" providerId="ADAL" clId="{AC90BFC6-3FC8-45C6-9117-7FEDF5891179}" dt="2023-10-13T09:50:25.553" v="4761"/>
          <ac:spMkLst>
            <pc:docMk/>
            <pc:sldMk cId="3518426423" sldId="2147481581"/>
            <ac:spMk id="4" creationId="{CC50540D-6818-6976-D4C6-EAAA40A04640}"/>
          </ac:spMkLst>
        </pc:spChg>
        <pc:spChg chg="del">
          <ac:chgData name="Laia Hoyos de la Cuesta" userId="fa3018a9-ffb6-42e9-9c45-c2d76da15afd" providerId="ADAL" clId="{AC90BFC6-3FC8-45C6-9117-7FEDF5891179}" dt="2023-10-11T06:51:38.418" v="2797" actId="478"/>
          <ac:spMkLst>
            <pc:docMk/>
            <pc:sldMk cId="3518426423" sldId="2147481581"/>
            <ac:spMk id="5" creationId="{B717079F-4B68-84B1-EC4F-85965FFBA27E}"/>
          </ac:spMkLst>
        </pc:spChg>
        <pc:spChg chg="add del mod">
          <ac:chgData name="Laia Hoyos de la Cuesta" userId="fa3018a9-ffb6-42e9-9c45-c2d76da15afd" providerId="ADAL" clId="{AC90BFC6-3FC8-45C6-9117-7FEDF5891179}" dt="2023-10-13T09:52:01.768" v="4876" actId="21"/>
          <ac:spMkLst>
            <pc:docMk/>
            <pc:sldMk cId="3518426423" sldId="2147481581"/>
            <ac:spMk id="5" creationId="{E2CA45D0-2569-84D9-531D-8F3B14003543}"/>
          </ac:spMkLst>
        </pc:spChg>
        <pc:spChg chg="add del mod">
          <ac:chgData name="Laia Hoyos de la Cuesta" userId="fa3018a9-ffb6-42e9-9c45-c2d76da15afd" providerId="ADAL" clId="{AC90BFC6-3FC8-45C6-9117-7FEDF5891179}" dt="2023-10-13T09:52:01.768" v="4876" actId="21"/>
          <ac:spMkLst>
            <pc:docMk/>
            <pc:sldMk cId="3518426423" sldId="2147481581"/>
            <ac:spMk id="6" creationId="{44B3D623-CAB3-0762-5FBA-7D282CE9241B}"/>
          </ac:spMkLst>
        </pc:spChg>
        <pc:spChg chg="del">
          <ac:chgData name="Laia Hoyos de la Cuesta" userId="fa3018a9-ffb6-42e9-9c45-c2d76da15afd" providerId="ADAL" clId="{AC90BFC6-3FC8-45C6-9117-7FEDF5891179}" dt="2023-10-11T06:51:38.418" v="2797" actId="478"/>
          <ac:spMkLst>
            <pc:docMk/>
            <pc:sldMk cId="3518426423" sldId="2147481581"/>
            <ac:spMk id="6" creationId="{8ED5A77E-210E-21BF-D22A-B7036D268398}"/>
          </ac:spMkLst>
        </pc:spChg>
        <pc:spChg chg="add del mod">
          <ac:chgData name="Laia Hoyos de la Cuesta" userId="fa3018a9-ffb6-42e9-9c45-c2d76da15afd" providerId="ADAL" clId="{AC90BFC6-3FC8-45C6-9117-7FEDF5891179}" dt="2023-10-13T09:52:01.768" v="4876" actId="21"/>
          <ac:spMkLst>
            <pc:docMk/>
            <pc:sldMk cId="3518426423" sldId="2147481581"/>
            <ac:spMk id="7" creationId="{CE9FAF33-DEC1-7454-9C76-DB7BA3FD7807}"/>
          </ac:spMkLst>
        </pc:spChg>
        <pc:spChg chg="del">
          <ac:chgData name="Laia Hoyos de la Cuesta" userId="fa3018a9-ffb6-42e9-9c45-c2d76da15afd" providerId="ADAL" clId="{AC90BFC6-3FC8-45C6-9117-7FEDF5891179}" dt="2023-10-11T06:51:38.418" v="2797" actId="478"/>
          <ac:spMkLst>
            <pc:docMk/>
            <pc:sldMk cId="3518426423" sldId="2147481581"/>
            <ac:spMk id="7" creationId="{D9EEF9AE-0BD9-AA44-A57E-EE953A8262CB}"/>
          </ac:spMkLst>
        </pc:spChg>
        <pc:spChg chg="del">
          <ac:chgData name="Laia Hoyos de la Cuesta" userId="fa3018a9-ffb6-42e9-9c45-c2d76da15afd" providerId="ADAL" clId="{AC90BFC6-3FC8-45C6-9117-7FEDF5891179}" dt="2023-10-11T06:51:40.811" v="2798" actId="478"/>
          <ac:spMkLst>
            <pc:docMk/>
            <pc:sldMk cId="3518426423" sldId="2147481581"/>
            <ac:spMk id="8" creationId="{C37AFF03-1F02-5936-45EA-9016C5AD0E72}"/>
          </ac:spMkLst>
        </pc:spChg>
        <pc:spChg chg="add del mod">
          <ac:chgData name="Laia Hoyos de la Cuesta" userId="fa3018a9-ffb6-42e9-9c45-c2d76da15afd" providerId="ADAL" clId="{AC90BFC6-3FC8-45C6-9117-7FEDF5891179}" dt="2023-10-13T09:52:01.768" v="4876" actId="21"/>
          <ac:spMkLst>
            <pc:docMk/>
            <pc:sldMk cId="3518426423" sldId="2147481581"/>
            <ac:spMk id="8" creationId="{FCFC6B74-51E6-42B6-BC11-B0B24FAB427E}"/>
          </ac:spMkLst>
        </pc:spChg>
        <pc:spChg chg="del">
          <ac:chgData name="Laia Hoyos de la Cuesta" userId="fa3018a9-ffb6-42e9-9c45-c2d76da15afd" providerId="ADAL" clId="{AC90BFC6-3FC8-45C6-9117-7FEDF5891179}" dt="2023-10-11T06:51:38.418" v="2797" actId="478"/>
          <ac:spMkLst>
            <pc:docMk/>
            <pc:sldMk cId="3518426423" sldId="2147481581"/>
            <ac:spMk id="9" creationId="{559AC6C5-9242-D287-6061-85F1619A20B7}"/>
          </ac:spMkLst>
        </pc:spChg>
        <pc:spChg chg="add del mod">
          <ac:chgData name="Laia Hoyos de la Cuesta" userId="fa3018a9-ffb6-42e9-9c45-c2d76da15afd" providerId="ADAL" clId="{AC90BFC6-3FC8-45C6-9117-7FEDF5891179}" dt="2023-10-13T09:52:01.768" v="4876" actId="21"/>
          <ac:spMkLst>
            <pc:docMk/>
            <pc:sldMk cId="3518426423" sldId="2147481581"/>
            <ac:spMk id="9" creationId="{68680A49-111C-F013-CAD7-267BDF18E15E}"/>
          </ac:spMkLst>
        </pc:spChg>
        <pc:spChg chg="add mod topLvl">
          <ac:chgData name="Laia Hoyos de la Cuesta" userId="fa3018a9-ffb6-42e9-9c45-c2d76da15afd" providerId="ADAL" clId="{AC90BFC6-3FC8-45C6-9117-7FEDF5891179}" dt="2023-10-13T09:51:47.510" v="4872" actId="165"/>
          <ac:spMkLst>
            <pc:docMk/>
            <pc:sldMk cId="3518426423" sldId="2147481581"/>
            <ac:spMk id="43" creationId="{C97C79FC-3F1D-4A18-375E-E26A58B54902}"/>
          </ac:spMkLst>
        </pc:spChg>
        <pc:spChg chg="add mod topLvl">
          <ac:chgData name="Laia Hoyos de la Cuesta" userId="fa3018a9-ffb6-42e9-9c45-c2d76da15afd" providerId="ADAL" clId="{AC90BFC6-3FC8-45C6-9117-7FEDF5891179}" dt="2023-10-13T09:51:47.510" v="4872" actId="165"/>
          <ac:spMkLst>
            <pc:docMk/>
            <pc:sldMk cId="3518426423" sldId="2147481581"/>
            <ac:spMk id="44" creationId="{72D64216-28F0-290E-1419-6AF39B870A02}"/>
          </ac:spMkLst>
        </pc:spChg>
        <pc:spChg chg="add del mod topLvl">
          <ac:chgData name="Laia Hoyos de la Cuesta" userId="fa3018a9-ffb6-42e9-9c45-c2d76da15afd" providerId="ADAL" clId="{AC90BFC6-3FC8-45C6-9117-7FEDF5891179}" dt="2023-10-13T09:53:47.179" v="4948" actId="21"/>
          <ac:spMkLst>
            <pc:docMk/>
            <pc:sldMk cId="3518426423" sldId="2147481581"/>
            <ac:spMk id="45" creationId="{66056F08-FFCB-DDA7-70EA-E3EB4C60152D}"/>
          </ac:spMkLst>
        </pc:spChg>
        <pc:spChg chg="add mod topLvl">
          <ac:chgData name="Laia Hoyos de la Cuesta" userId="fa3018a9-ffb6-42e9-9c45-c2d76da15afd" providerId="ADAL" clId="{AC90BFC6-3FC8-45C6-9117-7FEDF5891179}" dt="2023-10-13T09:51:47.510" v="4872" actId="165"/>
          <ac:spMkLst>
            <pc:docMk/>
            <pc:sldMk cId="3518426423" sldId="2147481581"/>
            <ac:spMk id="47" creationId="{AD78F2F8-A68F-7C77-D574-80DFCF0B3BB7}"/>
          </ac:spMkLst>
        </pc:spChg>
        <pc:spChg chg="add mod topLvl">
          <ac:chgData name="Laia Hoyos de la Cuesta" userId="fa3018a9-ffb6-42e9-9c45-c2d76da15afd" providerId="ADAL" clId="{AC90BFC6-3FC8-45C6-9117-7FEDF5891179}" dt="2023-10-13T09:51:47.510" v="4872" actId="165"/>
          <ac:spMkLst>
            <pc:docMk/>
            <pc:sldMk cId="3518426423" sldId="2147481581"/>
            <ac:spMk id="48" creationId="{0D7B32D5-A77E-6FBA-AC6B-C3F1F45BC07D}"/>
          </ac:spMkLst>
        </pc:spChg>
        <pc:spChg chg="add del mod topLvl">
          <ac:chgData name="Laia Hoyos de la Cuesta" userId="fa3018a9-ffb6-42e9-9c45-c2d76da15afd" providerId="ADAL" clId="{AC90BFC6-3FC8-45C6-9117-7FEDF5891179}" dt="2023-10-13T09:53:47.179" v="4948" actId="21"/>
          <ac:spMkLst>
            <pc:docMk/>
            <pc:sldMk cId="3518426423" sldId="2147481581"/>
            <ac:spMk id="49" creationId="{730D5D0C-0B39-2608-D4A5-FF6CF02F9C51}"/>
          </ac:spMkLst>
        </pc:spChg>
        <pc:spChg chg="add mod topLvl">
          <ac:chgData name="Laia Hoyos de la Cuesta" userId="fa3018a9-ffb6-42e9-9c45-c2d76da15afd" providerId="ADAL" clId="{AC90BFC6-3FC8-45C6-9117-7FEDF5891179}" dt="2023-10-13T09:51:47.510" v="4872" actId="165"/>
          <ac:spMkLst>
            <pc:docMk/>
            <pc:sldMk cId="3518426423" sldId="2147481581"/>
            <ac:spMk id="50" creationId="{5BD4E1F3-E988-CED8-703F-2D6C0CAC6108}"/>
          </ac:spMkLst>
        </pc:spChg>
        <pc:spChg chg="add mod topLvl">
          <ac:chgData name="Laia Hoyos de la Cuesta" userId="fa3018a9-ffb6-42e9-9c45-c2d76da15afd" providerId="ADAL" clId="{AC90BFC6-3FC8-45C6-9117-7FEDF5891179}" dt="2023-10-13T09:51:47.510" v="4872" actId="165"/>
          <ac:spMkLst>
            <pc:docMk/>
            <pc:sldMk cId="3518426423" sldId="2147481581"/>
            <ac:spMk id="51" creationId="{064F6571-D831-D28E-2540-5EB7B3BDD2F3}"/>
          </ac:spMkLst>
        </pc:spChg>
        <pc:spChg chg="add del mod topLvl">
          <ac:chgData name="Laia Hoyos de la Cuesta" userId="fa3018a9-ffb6-42e9-9c45-c2d76da15afd" providerId="ADAL" clId="{AC90BFC6-3FC8-45C6-9117-7FEDF5891179}" dt="2023-10-13T09:54:33.723" v="4965" actId="21"/>
          <ac:spMkLst>
            <pc:docMk/>
            <pc:sldMk cId="3518426423" sldId="2147481581"/>
            <ac:spMk id="52" creationId="{A736E035-CA29-EF26-5FA7-EBEECE532325}"/>
          </ac:spMkLst>
        </pc:spChg>
        <pc:spChg chg="add mod topLvl">
          <ac:chgData name="Laia Hoyos de la Cuesta" userId="fa3018a9-ffb6-42e9-9c45-c2d76da15afd" providerId="ADAL" clId="{AC90BFC6-3FC8-45C6-9117-7FEDF5891179}" dt="2023-10-13T09:51:53.095" v="4873" actId="165"/>
          <ac:spMkLst>
            <pc:docMk/>
            <pc:sldMk cId="3518426423" sldId="2147481581"/>
            <ac:spMk id="53" creationId="{E4121EBC-A6EA-EDB8-B8FB-65EA35AF679D}"/>
          </ac:spMkLst>
        </pc:spChg>
        <pc:spChg chg="add mod topLvl">
          <ac:chgData name="Laia Hoyos de la Cuesta" userId="fa3018a9-ffb6-42e9-9c45-c2d76da15afd" providerId="ADAL" clId="{AC90BFC6-3FC8-45C6-9117-7FEDF5891179}" dt="2023-10-13T09:51:53.095" v="4873" actId="165"/>
          <ac:spMkLst>
            <pc:docMk/>
            <pc:sldMk cId="3518426423" sldId="2147481581"/>
            <ac:spMk id="54" creationId="{4965607E-ED53-B856-B359-7C3B3FAD0257}"/>
          </ac:spMkLst>
        </pc:spChg>
        <pc:spChg chg="add del mod topLvl">
          <ac:chgData name="Laia Hoyos de la Cuesta" userId="fa3018a9-ffb6-42e9-9c45-c2d76da15afd" providerId="ADAL" clId="{AC90BFC6-3FC8-45C6-9117-7FEDF5891179}" dt="2023-10-13T09:54:40.805" v="4968" actId="21"/>
          <ac:spMkLst>
            <pc:docMk/>
            <pc:sldMk cId="3518426423" sldId="2147481581"/>
            <ac:spMk id="55" creationId="{DBC804A9-E1A3-A80A-6D1C-70139864FE4D}"/>
          </ac:spMkLst>
        </pc:spChg>
        <pc:spChg chg="add mod topLvl">
          <ac:chgData name="Laia Hoyos de la Cuesta" userId="fa3018a9-ffb6-42e9-9c45-c2d76da15afd" providerId="ADAL" clId="{AC90BFC6-3FC8-45C6-9117-7FEDF5891179}" dt="2023-10-13T09:51:56.565" v="4874" actId="165"/>
          <ac:spMkLst>
            <pc:docMk/>
            <pc:sldMk cId="3518426423" sldId="2147481581"/>
            <ac:spMk id="56" creationId="{7C52433B-AB94-99B3-994B-64C807CCFD6E}"/>
          </ac:spMkLst>
        </pc:spChg>
        <pc:spChg chg="add mod topLvl">
          <ac:chgData name="Laia Hoyos de la Cuesta" userId="fa3018a9-ffb6-42e9-9c45-c2d76da15afd" providerId="ADAL" clId="{AC90BFC6-3FC8-45C6-9117-7FEDF5891179}" dt="2023-10-13T09:51:56.565" v="4874" actId="165"/>
          <ac:spMkLst>
            <pc:docMk/>
            <pc:sldMk cId="3518426423" sldId="2147481581"/>
            <ac:spMk id="57" creationId="{1CCA7C55-D824-5D51-8D32-B07E1B0B9F1D}"/>
          </ac:spMkLst>
        </pc:spChg>
        <pc:spChg chg="add del mod topLvl">
          <ac:chgData name="Laia Hoyos de la Cuesta" userId="fa3018a9-ffb6-42e9-9c45-c2d76da15afd" providerId="ADAL" clId="{AC90BFC6-3FC8-45C6-9117-7FEDF5891179}" dt="2023-10-13T09:54:47.711" v="4971" actId="21"/>
          <ac:spMkLst>
            <pc:docMk/>
            <pc:sldMk cId="3518426423" sldId="2147481581"/>
            <ac:spMk id="58" creationId="{1E6E9535-57DC-3C53-438B-9D1C177E1504}"/>
          </ac:spMkLst>
        </pc:spChg>
        <pc:spChg chg="add del mod topLvl">
          <ac:chgData name="Laia Hoyos de la Cuesta" userId="fa3018a9-ffb6-42e9-9c45-c2d76da15afd" providerId="ADAL" clId="{AC90BFC6-3FC8-45C6-9117-7FEDF5891179}" dt="2023-10-13T09:53:29.797" v="4939" actId="21"/>
          <ac:spMkLst>
            <pc:docMk/>
            <pc:sldMk cId="3518426423" sldId="2147481581"/>
            <ac:spMk id="60" creationId="{D6177369-0159-4D1B-F85D-8B19F49DAC37}"/>
          </ac:spMkLst>
        </pc:spChg>
        <pc:spChg chg="add del mod topLvl">
          <ac:chgData name="Laia Hoyos de la Cuesta" userId="fa3018a9-ffb6-42e9-9c45-c2d76da15afd" providerId="ADAL" clId="{AC90BFC6-3FC8-45C6-9117-7FEDF5891179}" dt="2023-10-13T09:53:37.776" v="4943" actId="21"/>
          <ac:spMkLst>
            <pc:docMk/>
            <pc:sldMk cId="3518426423" sldId="2147481581"/>
            <ac:spMk id="61" creationId="{E46EFD67-4974-01A1-695E-BB7A79B7B084}"/>
          </ac:spMkLst>
        </pc:spChg>
        <pc:spChg chg="add del mod topLvl">
          <ac:chgData name="Laia Hoyos de la Cuesta" userId="fa3018a9-ffb6-42e9-9c45-c2d76da15afd" providerId="ADAL" clId="{AC90BFC6-3FC8-45C6-9117-7FEDF5891179}" dt="2023-10-13T09:54:33.723" v="4965" actId="21"/>
          <ac:spMkLst>
            <pc:docMk/>
            <pc:sldMk cId="3518426423" sldId="2147481581"/>
            <ac:spMk id="62" creationId="{75F873E7-D828-31A4-A085-510B22E5AFF7}"/>
          </ac:spMkLst>
        </pc:spChg>
        <pc:spChg chg="add del mod topLvl">
          <ac:chgData name="Laia Hoyos de la Cuesta" userId="fa3018a9-ffb6-42e9-9c45-c2d76da15afd" providerId="ADAL" clId="{AC90BFC6-3FC8-45C6-9117-7FEDF5891179}" dt="2023-10-13T09:54:40.805" v="4968" actId="21"/>
          <ac:spMkLst>
            <pc:docMk/>
            <pc:sldMk cId="3518426423" sldId="2147481581"/>
            <ac:spMk id="63" creationId="{E07B3E0B-1FD5-68AB-F37C-30E707068F1E}"/>
          </ac:spMkLst>
        </pc:spChg>
        <pc:spChg chg="add del mod topLvl">
          <ac:chgData name="Laia Hoyos de la Cuesta" userId="fa3018a9-ffb6-42e9-9c45-c2d76da15afd" providerId="ADAL" clId="{AC90BFC6-3FC8-45C6-9117-7FEDF5891179}" dt="2023-10-13T09:54:47.711" v="4971" actId="21"/>
          <ac:spMkLst>
            <pc:docMk/>
            <pc:sldMk cId="3518426423" sldId="2147481581"/>
            <ac:spMk id="512" creationId="{ACF1F262-4E86-3A76-B0DC-49DB34BB4EAD}"/>
          </ac:spMkLst>
        </pc:spChg>
        <pc:spChg chg="del">
          <ac:chgData name="Laia Hoyos de la Cuesta" userId="fa3018a9-ffb6-42e9-9c45-c2d76da15afd" providerId="ADAL" clId="{AC90BFC6-3FC8-45C6-9117-7FEDF5891179}" dt="2023-10-11T06:51:38.418" v="2797" actId="478"/>
          <ac:spMkLst>
            <pc:docMk/>
            <pc:sldMk cId="3518426423" sldId="2147481581"/>
            <ac:spMk id="549" creationId="{6E73C449-3E65-5B7F-18DA-8D9BB30D512A}"/>
          </ac:spMkLst>
        </pc:spChg>
        <pc:spChg chg="del">
          <ac:chgData name="Laia Hoyos de la Cuesta" userId="fa3018a9-ffb6-42e9-9c45-c2d76da15afd" providerId="ADAL" clId="{AC90BFC6-3FC8-45C6-9117-7FEDF5891179}" dt="2023-10-11T06:51:38.418" v="2797" actId="478"/>
          <ac:spMkLst>
            <pc:docMk/>
            <pc:sldMk cId="3518426423" sldId="2147481581"/>
            <ac:spMk id="550" creationId="{3AF3FAFE-27D7-C186-CF5C-DF41A00ACFBC}"/>
          </ac:spMkLst>
        </pc:spChg>
        <pc:spChg chg="del">
          <ac:chgData name="Laia Hoyos de la Cuesta" userId="fa3018a9-ffb6-42e9-9c45-c2d76da15afd" providerId="ADAL" clId="{AC90BFC6-3FC8-45C6-9117-7FEDF5891179}" dt="2023-10-11T06:51:38.418" v="2797" actId="478"/>
          <ac:spMkLst>
            <pc:docMk/>
            <pc:sldMk cId="3518426423" sldId="2147481581"/>
            <ac:spMk id="551" creationId="{2D7F07B0-792C-2C04-6509-B5BABD4E6C3C}"/>
          </ac:spMkLst>
        </pc:spChg>
        <pc:spChg chg="del">
          <ac:chgData name="Laia Hoyos de la Cuesta" userId="fa3018a9-ffb6-42e9-9c45-c2d76da15afd" providerId="ADAL" clId="{AC90BFC6-3FC8-45C6-9117-7FEDF5891179}" dt="2023-10-11T06:51:38.418" v="2797" actId="478"/>
          <ac:spMkLst>
            <pc:docMk/>
            <pc:sldMk cId="3518426423" sldId="2147481581"/>
            <ac:spMk id="552" creationId="{E68D5E13-5BFA-DB00-4494-CAF11A2CDAD8}"/>
          </ac:spMkLst>
        </pc:spChg>
        <pc:spChg chg="del">
          <ac:chgData name="Laia Hoyos de la Cuesta" userId="fa3018a9-ffb6-42e9-9c45-c2d76da15afd" providerId="ADAL" clId="{AC90BFC6-3FC8-45C6-9117-7FEDF5891179}" dt="2023-10-11T06:51:38.418" v="2797" actId="478"/>
          <ac:spMkLst>
            <pc:docMk/>
            <pc:sldMk cId="3518426423" sldId="2147481581"/>
            <ac:spMk id="553" creationId="{0FFE7AE4-BBB0-0729-C727-47E0201EA245}"/>
          </ac:spMkLst>
        </pc:spChg>
        <pc:spChg chg="del">
          <ac:chgData name="Laia Hoyos de la Cuesta" userId="fa3018a9-ffb6-42e9-9c45-c2d76da15afd" providerId="ADAL" clId="{AC90BFC6-3FC8-45C6-9117-7FEDF5891179}" dt="2023-10-11T06:51:38.418" v="2797" actId="478"/>
          <ac:spMkLst>
            <pc:docMk/>
            <pc:sldMk cId="3518426423" sldId="2147481581"/>
            <ac:spMk id="555" creationId="{DBAA577A-F758-16C9-68F1-6627C9F6912A}"/>
          </ac:spMkLst>
        </pc:spChg>
        <pc:spChg chg="mod">
          <ac:chgData name="Laia Hoyos de la Cuesta" userId="fa3018a9-ffb6-42e9-9c45-c2d76da15afd" providerId="ADAL" clId="{AC90BFC6-3FC8-45C6-9117-7FEDF5891179}" dt="2023-10-11T11:54:05.076" v="4007" actId="20577"/>
          <ac:spMkLst>
            <pc:docMk/>
            <pc:sldMk cId="3518426423" sldId="2147481581"/>
            <ac:spMk id="556" creationId="{B1B89EA3-A1CA-14BC-9074-876942DC5257}"/>
          </ac:spMkLst>
        </pc:spChg>
        <pc:spChg chg="mod">
          <ac:chgData name="Laia Hoyos de la Cuesta" userId="fa3018a9-ffb6-42e9-9c45-c2d76da15afd" providerId="ADAL" clId="{AC90BFC6-3FC8-45C6-9117-7FEDF5891179}" dt="2023-10-11T06:54:05.688" v="2915" actId="20577"/>
          <ac:spMkLst>
            <pc:docMk/>
            <pc:sldMk cId="3518426423" sldId="2147481581"/>
            <ac:spMk id="557" creationId="{4B8DA73B-67E3-4D05-EDAA-9F559128C1D7}"/>
          </ac:spMkLst>
        </pc:spChg>
        <pc:spChg chg="mod">
          <ac:chgData name="Laia Hoyos de la Cuesta" userId="fa3018a9-ffb6-42e9-9c45-c2d76da15afd" providerId="ADAL" clId="{AC90BFC6-3FC8-45C6-9117-7FEDF5891179}" dt="2023-10-11T11:54:07.575" v="4008" actId="20577"/>
          <ac:spMkLst>
            <pc:docMk/>
            <pc:sldMk cId="3518426423" sldId="2147481581"/>
            <ac:spMk id="674" creationId="{8C1BD731-62F4-FD5C-BDCA-E7F1C8C95A69}"/>
          </ac:spMkLst>
        </pc:spChg>
        <pc:grpChg chg="add del mod">
          <ac:chgData name="Laia Hoyos de la Cuesta" userId="fa3018a9-ffb6-42e9-9c45-c2d76da15afd" providerId="ADAL" clId="{AC90BFC6-3FC8-45C6-9117-7FEDF5891179}" dt="2023-10-13T09:50:26.732" v="4762"/>
          <ac:grpSpMkLst>
            <pc:docMk/>
            <pc:sldMk cId="3518426423" sldId="2147481581"/>
            <ac:grpSpMk id="2" creationId="{A6C1C0A2-6295-636D-F203-8710A4292163}"/>
          </ac:grpSpMkLst>
        </pc:grpChg>
        <pc:grpChg chg="del">
          <ac:chgData name="Laia Hoyos de la Cuesta" userId="fa3018a9-ffb6-42e9-9c45-c2d76da15afd" providerId="ADAL" clId="{AC90BFC6-3FC8-45C6-9117-7FEDF5891179}" dt="2023-10-11T06:51:38.418" v="2797" actId="478"/>
          <ac:grpSpMkLst>
            <pc:docMk/>
            <pc:sldMk cId="3518426423" sldId="2147481581"/>
            <ac:grpSpMk id="10" creationId="{1033C746-ED04-3AD7-F0A8-CD22593149A9}"/>
          </ac:grpSpMkLst>
        </pc:grpChg>
        <pc:grpChg chg="del">
          <ac:chgData name="Laia Hoyos de la Cuesta" userId="fa3018a9-ffb6-42e9-9c45-c2d76da15afd" providerId="ADAL" clId="{AC90BFC6-3FC8-45C6-9117-7FEDF5891179}" dt="2023-10-11T06:51:38.418" v="2797" actId="478"/>
          <ac:grpSpMkLst>
            <pc:docMk/>
            <pc:sldMk cId="3518426423" sldId="2147481581"/>
            <ac:grpSpMk id="20" creationId="{E41F3326-3AEA-1E56-B3F0-56CF2EF6AD19}"/>
          </ac:grpSpMkLst>
        </pc:grpChg>
        <pc:grpChg chg="del">
          <ac:chgData name="Laia Hoyos de la Cuesta" userId="fa3018a9-ffb6-42e9-9c45-c2d76da15afd" providerId="ADAL" clId="{AC90BFC6-3FC8-45C6-9117-7FEDF5891179}" dt="2023-10-11T06:51:38.418" v="2797" actId="478"/>
          <ac:grpSpMkLst>
            <pc:docMk/>
            <pc:sldMk cId="3518426423" sldId="2147481581"/>
            <ac:grpSpMk id="26" creationId="{69C0C324-3F84-76EC-6250-A8FE2EC80704}"/>
          </ac:grpSpMkLst>
        </pc:grpChg>
        <pc:grpChg chg="del">
          <ac:chgData name="Laia Hoyos de la Cuesta" userId="fa3018a9-ffb6-42e9-9c45-c2d76da15afd" providerId="ADAL" clId="{AC90BFC6-3FC8-45C6-9117-7FEDF5891179}" dt="2023-10-11T06:51:38.418" v="2797" actId="478"/>
          <ac:grpSpMkLst>
            <pc:docMk/>
            <pc:sldMk cId="3518426423" sldId="2147481581"/>
            <ac:grpSpMk id="32" creationId="{D9512EB5-84D7-79E5-BD44-AFF4A69A20BB}"/>
          </ac:grpSpMkLst>
        </pc:grpChg>
        <pc:grpChg chg="add del mod">
          <ac:chgData name="Laia Hoyos de la Cuesta" userId="fa3018a9-ffb6-42e9-9c45-c2d76da15afd" providerId="ADAL" clId="{AC90BFC6-3FC8-45C6-9117-7FEDF5891179}" dt="2023-10-13T09:51:56.565" v="4874" actId="165"/>
          <ac:grpSpMkLst>
            <pc:docMk/>
            <pc:sldMk cId="3518426423" sldId="2147481581"/>
            <ac:grpSpMk id="513" creationId="{ADC80F58-3B3A-6271-14E6-0CFD887A9028}"/>
          </ac:grpSpMkLst>
        </pc:grpChg>
        <pc:grpChg chg="add del mod">
          <ac:chgData name="Laia Hoyos de la Cuesta" userId="fa3018a9-ffb6-42e9-9c45-c2d76da15afd" providerId="ADAL" clId="{AC90BFC6-3FC8-45C6-9117-7FEDF5891179}" dt="2023-10-13T09:51:53.095" v="4873" actId="165"/>
          <ac:grpSpMkLst>
            <pc:docMk/>
            <pc:sldMk cId="3518426423" sldId="2147481581"/>
            <ac:grpSpMk id="514" creationId="{BCD2583E-FD06-F4D1-9F9A-DEDEF0B462B9}"/>
          </ac:grpSpMkLst>
        </pc:grpChg>
        <pc:grpChg chg="add del mod">
          <ac:chgData name="Laia Hoyos de la Cuesta" userId="fa3018a9-ffb6-42e9-9c45-c2d76da15afd" providerId="ADAL" clId="{AC90BFC6-3FC8-45C6-9117-7FEDF5891179}" dt="2023-10-13T09:51:47.510" v="4872" actId="165"/>
          <ac:grpSpMkLst>
            <pc:docMk/>
            <pc:sldMk cId="3518426423" sldId="2147481581"/>
            <ac:grpSpMk id="515" creationId="{8C34D962-42E2-D0A1-74B6-39EEC75B69A2}"/>
          </ac:grpSpMkLst>
        </pc:grpChg>
        <pc:grpChg chg="add del mod">
          <ac:chgData name="Laia Hoyos de la Cuesta" userId="fa3018a9-ffb6-42e9-9c45-c2d76da15afd" providerId="ADAL" clId="{AC90BFC6-3FC8-45C6-9117-7FEDF5891179}" dt="2023-10-13T09:51:47.510" v="4872" actId="165"/>
          <ac:grpSpMkLst>
            <pc:docMk/>
            <pc:sldMk cId="3518426423" sldId="2147481581"/>
            <ac:grpSpMk id="516" creationId="{89662F81-C70E-3460-69F8-BE226A43DC2A}"/>
          </ac:grpSpMkLst>
        </pc:grpChg>
        <pc:grpChg chg="add del mod">
          <ac:chgData name="Laia Hoyos de la Cuesta" userId="fa3018a9-ffb6-42e9-9c45-c2d76da15afd" providerId="ADAL" clId="{AC90BFC6-3FC8-45C6-9117-7FEDF5891179}" dt="2023-10-13T09:51:47.510" v="4872" actId="165"/>
          <ac:grpSpMkLst>
            <pc:docMk/>
            <pc:sldMk cId="3518426423" sldId="2147481581"/>
            <ac:grpSpMk id="517" creationId="{AE71B2D0-292B-EDA8-313B-06729B31E3DE}"/>
          </ac:grpSpMkLst>
        </pc:grpChg>
        <pc:grpChg chg="del">
          <ac:chgData name="Laia Hoyos de la Cuesta" userId="fa3018a9-ffb6-42e9-9c45-c2d76da15afd" providerId="ADAL" clId="{AC90BFC6-3FC8-45C6-9117-7FEDF5891179}" dt="2023-10-11T06:51:38.418" v="2797" actId="478"/>
          <ac:grpSpMkLst>
            <pc:docMk/>
            <pc:sldMk cId="3518426423" sldId="2147481581"/>
            <ac:grpSpMk id="530" creationId="{3C448F7F-AD0D-15EB-E40D-6FB9B5119FEC}"/>
          </ac:grpSpMkLst>
        </pc:grpChg>
        <pc:picChg chg="add del mod">
          <ac:chgData name="Laia Hoyos de la Cuesta" userId="fa3018a9-ffb6-42e9-9c45-c2d76da15afd" providerId="ADAL" clId="{AC90BFC6-3FC8-45C6-9117-7FEDF5891179}" dt="2023-10-11T06:52:14.944" v="2801" actId="478"/>
          <ac:picMkLst>
            <pc:docMk/>
            <pc:sldMk cId="3518426423" sldId="2147481581"/>
            <ac:picMk id="46" creationId="{47A84153-BF94-6398-4868-2027F7C91BF7}"/>
          </ac:picMkLst>
        </pc:picChg>
        <pc:picChg chg="del">
          <ac:chgData name="Laia Hoyos de la Cuesta" userId="fa3018a9-ffb6-42e9-9c45-c2d76da15afd" providerId="ADAL" clId="{AC90BFC6-3FC8-45C6-9117-7FEDF5891179}" dt="2023-10-11T06:51:38.418" v="2797" actId="478"/>
          <ac:picMkLst>
            <pc:docMk/>
            <pc:sldMk cId="3518426423" sldId="2147481581"/>
            <ac:picMk id="554" creationId="{80E81500-ADB6-48BF-4B6E-75D1FC3F0FFC}"/>
          </ac:picMkLst>
        </pc:picChg>
      </pc:sldChg>
      <pc:sldChg chg="addSp delSp modSp add mod modShow modCm">
        <pc:chgData name="Laia Hoyos de la Cuesta" userId="fa3018a9-ffb6-42e9-9c45-c2d76da15afd" providerId="ADAL" clId="{AC90BFC6-3FC8-45C6-9117-7FEDF5891179}" dt="2023-10-17T06:58:33.999" v="7400" actId="729"/>
        <pc:sldMkLst>
          <pc:docMk/>
          <pc:sldMk cId="939485966" sldId="2147481582"/>
        </pc:sldMkLst>
        <pc:spChg chg="del">
          <ac:chgData name="Laia Hoyos de la Cuesta" userId="fa3018a9-ffb6-42e9-9c45-c2d76da15afd" providerId="ADAL" clId="{AC90BFC6-3FC8-45C6-9117-7FEDF5891179}" dt="2023-10-16T12:38:40.740" v="7268" actId="478"/>
          <ac:spMkLst>
            <pc:docMk/>
            <pc:sldMk cId="939485966" sldId="2147481582"/>
            <ac:spMk id="2" creationId="{3AFE7D8D-612A-30D5-CFA4-0F2DF4441471}"/>
          </ac:spMkLst>
        </pc:spChg>
        <pc:spChg chg="del">
          <ac:chgData name="Laia Hoyos de la Cuesta" userId="fa3018a9-ffb6-42e9-9c45-c2d76da15afd" providerId="ADAL" clId="{AC90BFC6-3FC8-45C6-9117-7FEDF5891179}" dt="2023-10-16T12:38:40.740" v="7268" actId="478"/>
          <ac:spMkLst>
            <pc:docMk/>
            <pc:sldMk cId="939485966" sldId="2147481582"/>
            <ac:spMk id="3" creationId="{F379CCA2-2857-B830-C79D-EEDA3CF0D6FC}"/>
          </ac:spMkLst>
        </pc:spChg>
        <pc:spChg chg="add 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4" creationId="{F78C5123-3B66-A276-FB98-D159FF2DBCCF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6" creationId="{D2AA089C-A640-2406-0548-5807F1B33160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7" creationId="{39B92021-A458-84D6-448D-35892776E2DD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9" creationId="{EF72FC89-072A-40F4-CBD6-019A04A91A9B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0" creationId="{F11AB4B6-7C56-CB97-585B-F3CAC19E411A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2" creationId="{FEFF46B1-1222-853C-79E4-3E8EF0139900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3" creationId="{3C26ADE1-9393-4209-F14F-B0BD72A16217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6" creationId="{7F8CCA01-A829-6C82-B4A5-88CF25E88E89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7" creationId="{2583FD9A-A65F-E082-5BBC-D23126738CF2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9" creationId="{3CDBBD0B-46C4-ED21-FD3E-31F364BC34F3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0" creationId="{E8E39100-0471-D6ED-CEAA-A9C22F3C2F48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2" creationId="{29CBB29A-A3E8-8E92-2A9C-F3DE0F099663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3" creationId="{3F647592-3F3E-9E12-80CF-0B3AD8C52354}"/>
          </ac:spMkLst>
        </pc:spChg>
        <pc:spChg chg="add 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5" creationId="{82B6B891-62C1-2E80-51A2-2DD463E990F4}"/>
          </ac:spMkLst>
        </pc:spChg>
        <pc:spChg chg="add 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32" creationId="{2D9A7FCA-ACE6-601A-1D83-B974F17FA6C7}"/>
          </ac:spMkLst>
        </pc:spChg>
        <pc:spChg chg="del">
          <ac:chgData name="Laia Hoyos de la Cuesta" userId="fa3018a9-ffb6-42e9-9c45-c2d76da15afd" providerId="ADAL" clId="{AC90BFC6-3FC8-45C6-9117-7FEDF5891179}" dt="2023-10-16T12:38:40.740" v="7268" actId="478"/>
          <ac:spMkLst>
            <pc:docMk/>
            <pc:sldMk cId="939485966" sldId="2147481582"/>
            <ac:spMk id="46" creationId="{F09649C3-C00E-5647-CDD9-835CE2FF1A6E}"/>
          </ac:spMkLst>
        </pc:spChg>
        <pc:spChg chg="del">
          <ac:chgData name="Laia Hoyos de la Cuesta" userId="fa3018a9-ffb6-42e9-9c45-c2d76da15afd" providerId="ADAL" clId="{AC90BFC6-3FC8-45C6-9117-7FEDF5891179}" dt="2023-10-16T12:38:40.740" v="7268" actId="478"/>
          <ac:spMkLst>
            <pc:docMk/>
            <pc:sldMk cId="939485966" sldId="2147481582"/>
            <ac:spMk id="48" creationId="{7D4F0EA5-A581-FE87-A2BF-518CC039CDA3}"/>
          </ac:spMkLst>
        </pc:spChg>
        <pc:spChg chg="del">
          <ac:chgData name="Laia Hoyos de la Cuesta" userId="fa3018a9-ffb6-42e9-9c45-c2d76da15afd" providerId="ADAL" clId="{AC90BFC6-3FC8-45C6-9117-7FEDF5891179}" dt="2023-10-16T12:38:40.740" v="7268" actId="478"/>
          <ac:spMkLst>
            <pc:docMk/>
            <pc:sldMk cId="939485966" sldId="2147481582"/>
            <ac:spMk id="72" creationId="{6EDB0734-AB4D-6889-B778-F945FB3E0192}"/>
          </ac:spMkLst>
        </pc:spChg>
        <pc:spChg chg="del">
          <ac:chgData name="Laia Hoyos de la Cuesta" userId="fa3018a9-ffb6-42e9-9c45-c2d76da15afd" providerId="ADAL" clId="{AC90BFC6-3FC8-45C6-9117-7FEDF5891179}" dt="2023-10-16T12:38:40.740" v="7268" actId="478"/>
          <ac:spMkLst>
            <pc:docMk/>
            <pc:sldMk cId="939485966" sldId="2147481582"/>
            <ac:spMk id="73" creationId="{7918DB01-5566-8289-BBB9-5872DE369DC5}"/>
          </ac:spMkLst>
        </pc:spChg>
        <pc:spChg chg="del">
          <ac:chgData name="Laia Hoyos de la Cuesta" userId="fa3018a9-ffb6-42e9-9c45-c2d76da15afd" providerId="ADAL" clId="{AC90BFC6-3FC8-45C6-9117-7FEDF5891179}" dt="2023-10-16T12:38:40.740" v="7268" actId="478"/>
          <ac:spMkLst>
            <pc:docMk/>
            <pc:sldMk cId="939485966" sldId="2147481582"/>
            <ac:spMk id="74" creationId="{A1C74CDD-5FB9-9051-9856-147E93E7A706}"/>
          </ac:spMkLst>
        </pc:spChg>
        <pc:spChg chg="del">
          <ac:chgData name="Laia Hoyos de la Cuesta" userId="fa3018a9-ffb6-42e9-9c45-c2d76da15afd" providerId="ADAL" clId="{AC90BFC6-3FC8-45C6-9117-7FEDF5891179}" dt="2023-10-16T12:38:40.740" v="7268" actId="478"/>
          <ac:spMkLst>
            <pc:docMk/>
            <pc:sldMk cId="939485966" sldId="2147481582"/>
            <ac:spMk id="75" creationId="{CF9FF227-CDB2-5897-FBF0-9FA5A8D7DAFB}"/>
          </ac:spMkLst>
        </pc:spChg>
        <pc:spChg chg="del">
          <ac:chgData name="Laia Hoyos de la Cuesta" userId="fa3018a9-ffb6-42e9-9c45-c2d76da15afd" providerId="ADAL" clId="{AC90BFC6-3FC8-45C6-9117-7FEDF5891179}" dt="2023-10-16T12:38:40.740" v="7268" actId="478"/>
          <ac:spMkLst>
            <pc:docMk/>
            <pc:sldMk cId="939485966" sldId="2147481582"/>
            <ac:spMk id="77" creationId="{1D3FBF19-0459-0013-0D95-DA586A3C7966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88" creationId="{7E4D90DA-BFD5-C4BA-2C0A-C0843566E878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90" creationId="{3070D1E3-B3DB-83ED-C61E-8C64D959DABF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92" creationId="{FF0E1302-7960-832D-0427-6E511C5E865D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94" creationId="{0A645F4B-33CB-F5EB-1582-85C9360444EE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95" creationId="{6A155461-4887-32C3-91C5-A4249FB4E43C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98" creationId="{1A737674-20E5-CD22-388B-B50256EAE8ED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00" creationId="{7DA868B2-DFFD-F5D7-4655-1ADBBE7CC9FA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01" creationId="{C617B8B2-4546-F0DB-59CF-9DC8A4E83EB4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02" creationId="{72DCFDA8-3E5E-6D89-4D4B-552B7D5CFEEB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04" creationId="{B7E37D44-46BA-6B60-327D-D662CA443BB0}"/>
          </ac:spMkLst>
        </pc:spChg>
        <pc:spChg chg="del">
          <ac:chgData name="Laia Hoyos de la Cuesta" userId="fa3018a9-ffb6-42e9-9c45-c2d76da15afd" providerId="ADAL" clId="{AC90BFC6-3FC8-45C6-9117-7FEDF5891179}" dt="2023-10-16T12:38:40.740" v="7268" actId="478"/>
          <ac:spMkLst>
            <pc:docMk/>
            <pc:sldMk cId="939485966" sldId="2147481582"/>
            <ac:spMk id="123" creationId="{03A892F8-CB6D-DE6B-F5D2-5AD45352939A}"/>
          </ac:spMkLst>
        </pc:spChg>
        <pc:spChg chg="del">
          <ac:chgData name="Laia Hoyos de la Cuesta" userId="fa3018a9-ffb6-42e9-9c45-c2d76da15afd" providerId="ADAL" clId="{AC90BFC6-3FC8-45C6-9117-7FEDF5891179}" dt="2023-10-16T12:38:40.740" v="7268" actId="478"/>
          <ac:spMkLst>
            <pc:docMk/>
            <pc:sldMk cId="939485966" sldId="2147481582"/>
            <ac:spMk id="125" creationId="{C13F06F4-2C65-4154-E608-7B897D4396BA}"/>
          </ac:spMkLst>
        </pc:spChg>
        <pc:spChg chg="del">
          <ac:chgData name="Laia Hoyos de la Cuesta" userId="fa3018a9-ffb6-42e9-9c45-c2d76da15afd" providerId="ADAL" clId="{AC90BFC6-3FC8-45C6-9117-7FEDF5891179}" dt="2023-10-16T12:38:40.740" v="7268" actId="478"/>
          <ac:spMkLst>
            <pc:docMk/>
            <pc:sldMk cId="939485966" sldId="2147481582"/>
            <ac:spMk id="138" creationId="{D2B7FEE5-4E80-8251-AEB4-1D03389F1DDE}"/>
          </ac:spMkLst>
        </pc:spChg>
        <pc:spChg chg="mod">
          <ac:chgData name="Laia Hoyos de la Cuesta" userId="fa3018a9-ffb6-42e9-9c45-c2d76da15afd" providerId="ADAL" clId="{AC90BFC6-3FC8-45C6-9117-7FEDF5891179}" dt="2023-10-11T11:53:10.268" v="3961" actId="20577"/>
          <ac:spMkLst>
            <pc:docMk/>
            <pc:sldMk cId="939485966" sldId="2147481582"/>
            <ac:spMk id="160" creationId="{C78985EE-76C9-496A-D7AA-C932588C48DC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63" creationId="{3358AB1E-437A-9EC5-A11D-149F01EB18B7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64" creationId="{02557B1E-E513-8EB0-2D96-5AED663E48C3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65" creationId="{C2DA7C8C-DAAD-504A-3C36-6598420A037E}"/>
          </ac:spMkLst>
        </pc:spChg>
        <pc:spChg chg="add 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66" creationId="{C9301C91-3C35-E3D8-0F3B-420B9C821441}"/>
          </ac:spMkLst>
        </pc:spChg>
        <pc:spChg chg="add 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67" creationId="{7FA3A760-0AB0-82F7-1919-2309DE9E4620}"/>
          </ac:spMkLst>
        </pc:spChg>
        <pc:spChg chg="add 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68" creationId="{11D1B000-F1C1-6B9E-93DB-5A25495DA878}"/>
          </ac:spMkLst>
        </pc:spChg>
        <pc:spChg chg="add 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69" creationId="{32449774-5BA2-0DFB-CF50-68A78E632CC5}"/>
          </ac:spMkLst>
        </pc:spChg>
        <pc:spChg chg="add 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71" creationId="{9356DC0E-0607-1256-33D2-95E5BE6B231E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75" creationId="{FE25A1E4-2C70-46B1-1CC4-7D792A919E8B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76" creationId="{289657E4-E7A4-5F81-06BA-EF797A479A23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77" creationId="{625F1F16-A2AA-3C01-19B3-1EDDD50319AD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78" creationId="{ECA577AD-8F30-2A0D-47AC-D1ADB9B02397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79" creationId="{4AA6E3CB-A9F7-90B3-C624-F915D6EF55A9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82" creationId="{0BDF7689-A2AE-5C84-343F-9712A80ECA80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83" creationId="{744B70EC-6EC7-C269-7CF6-464D3EE1DF40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84" creationId="{4ACE8EAE-DDB9-ED84-4567-7AD2DA7D88C9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87" creationId="{154F9B2C-CDD2-D341-8524-022B6549AB97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89" creationId="{CBCA74BF-830F-5B16-7B03-5D9D8D48AD5D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90" creationId="{D21D8907-6F94-A844-89FC-5D58E7B0B3EB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94" creationId="{CD486D15-3DB7-DF49-F9E2-32E926DD7E3C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96" creationId="{C20AF342-C9CD-5C70-BE3D-B47E9DB940D5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97" creationId="{2C51DA45-53F5-FFDC-E3AC-3EFF85F16107}"/>
          </ac:spMkLst>
        </pc:spChg>
        <pc:spChg chg="add 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199" creationId="{1EA159BD-5AB5-89BD-5F43-BB0D26687CDC}"/>
          </ac:spMkLst>
        </pc:spChg>
        <pc:spChg chg="add 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01" creationId="{D3D07C12-9FF8-8DB9-A193-033F162680AA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04" creationId="{D3509188-E72E-7D0C-9174-7C8AABB217D3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05" creationId="{1C691408-7037-F8BD-70B6-D478102D8942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07" creationId="{2D881026-A58B-5846-D93F-A52C7AC43114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10" creationId="{CA1677B7-4A93-9362-AA49-CE86F4CB28DD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11" creationId="{35AEAAA4-1A26-7BE9-1AF7-098FAF15A6EC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12" creationId="{923666E3-4B14-F3E0-712D-6ED3384EC39B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13" creationId="{0B28129A-79FB-8937-BB3E-27CA5218896F}"/>
          </ac:spMkLst>
        </pc:spChg>
        <pc:spChg chg="add 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14" creationId="{357A45A9-CC32-A13B-6893-6D31725EFC77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17" creationId="{48308A31-1B20-7DD7-BCEC-A4864BC72CF3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18" creationId="{983DFC22-F135-75E2-3574-B9E61F6F2709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19" creationId="{EABD4C75-E6BB-1243-3305-C8CBE201233F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21" creationId="{3EF92196-B0C5-4C6B-8480-5E5210CBB7A2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23" creationId="{BC0CBC9A-BBC3-8295-F565-D0B502FAB752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26" creationId="{D7D945A9-8E4D-AEE2-5984-425D6F80A071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28" creationId="{CE947E44-455E-601C-2AD6-B50CE8541754}"/>
          </ac:spMkLst>
        </pc:spChg>
        <pc:spChg chg="mod">
          <ac:chgData name="Laia Hoyos de la Cuesta" userId="fa3018a9-ffb6-42e9-9c45-c2d76da15afd" providerId="ADAL" clId="{AC90BFC6-3FC8-45C6-9117-7FEDF5891179}" dt="2023-10-16T13:36:20.879" v="7354" actId="1037"/>
          <ac:spMkLst>
            <pc:docMk/>
            <pc:sldMk cId="939485966" sldId="2147481582"/>
            <ac:spMk id="229" creationId="{55E089F7-4FAE-2D67-BBD9-E0CBA1638FB4}"/>
          </ac:spMkLst>
        </pc:s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5" creationId="{2DF99799-7326-F899-8929-65C7C5119C77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8" creationId="{579A2432-4061-7936-5191-9FE406CD8162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11" creationId="{5B40940F-6BC7-83C0-42E8-4FE52E93BDBF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14" creationId="{5BDE85C7-E4E4-8173-2A83-8720C037FFE5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15" creationId="{4B1949A2-E5AA-523E-E928-B14BF793D542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18" creationId="{7B64ACCA-3474-48E8-BAE2-ECBA71BE6078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21" creationId="{50E9F14A-AC33-0811-9D3A-38D3E2768B66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29" creationId="{C4095DD4-1680-648E-99A2-2453D23F4617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33" creationId="{799838BC-F2C5-CAAB-E872-A6BD730F497B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34" creationId="{C93A244B-1A38-B24A-55DD-5E34B3339C8E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37" creationId="{75944383-C581-F75E-7F75-E47C97796670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40" creationId="{B4A718B3-E58A-E3AD-2A90-37686343F4E2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43" creationId="{60F95D5E-8A2B-816E-A460-8BA6DC58A6DF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49" creationId="{20582A66-742D-30B6-DEFD-4A13FBE82C10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53" creationId="{73577043-862E-1C5B-4EDC-E255A40DC526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59" creationId="{9B037BE7-DCA3-C08B-E895-237AECE5B5B2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65" creationId="{2DC079CA-CA26-9A66-FF39-A427A36FBE45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78" creationId="{1F70783B-A8B7-B939-D057-C36C98A60D47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86" creationId="{F626C0D3-4446-DCDB-B07C-D16FB0BDB5C8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91" creationId="{8C178415-2702-F87C-D540-82C347BDB126}"/>
          </ac:grpSpMkLst>
        </pc:grpChg>
        <pc:grpChg chg="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93" creationId="{3B0E302A-E439-804B-FDE1-B4E0AE292515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97" creationId="{9CEB0282-9222-5984-8F7E-E1B1DC18CB2F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103" creationId="{EAB9CAD2-5948-A4BE-94D2-F6DE68133270}"/>
          </ac:grpSpMkLst>
        </pc:grpChg>
        <pc:grpChg chg="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105" creationId="{B0BE739B-5A2B-6310-E751-55ADDECEA816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109" creationId="{DD338150-0571-4F26-10E7-9EF5E6DD0F51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116" creationId="{6AE3BB6C-D656-A0B6-A4C8-D4AAC98B975E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126" creationId="{B6BA1B3A-571C-818D-B0F9-A1542EC1DA5F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130" creationId="{338B92BE-8DA2-5121-B8B3-17C4844AFCC2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139" creationId="{F30CC241-9741-D1CE-4D38-DA4E67C5DE21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144" creationId="{5D38F020-DCCF-5BC2-F8A6-3C1BB558E6C3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148" creationId="{D9EA34A8-CC3C-7626-9FCC-593BA8625E2C}"/>
          </ac:grpSpMkLst>
        </pc:grpChg>
        <pc:grpChg chg="del">
          <ac:chgData name="Laia Hoyos de la Cuesta" userId="fa3018a9-ffb6-42e9-9c45-c2d76da15afd" providerId="ADAL" clId="{AC90BFC6-3FC8-45C6-9117-7FEDF5891179}" dt="2023-10-16T12:38:40.740" v="7268" actId="478"/>
          <ac:grpSpMkLst>
            <pc:docMk/>
            <pc:sldMk cId="939485966" sldId="2147481582"/>
            <ac:grpSpMk id="152" creationId="{7B5AEC0B-16F7-DFBD-EDE4-C57A1D67118E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172" creationId="{6872084D-F19D-9E2F-5EFD-886A1374F6ED}"/>
          </ac:grpSpMkLst>
        </pc:grpChg>
        <pc:grpChg chg="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174" creationId="{60A6F48C-765E-B172-F36D-E2E927FF8271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180" creationId="{03B68AE3-F416-153D-02AD-74396C50726A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185" creationId="{724E4F99-FD6E-6A17-F779-90B8CBBE684A}"/>
          </ac:grpSpMkLst>
        </pc:grpChg>
        <pc:grpChg chg="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186" creationId="{C41FA36E-BFDC-18CA-42E7-58D6B3A5A7A1}"/>
          </ac:grpSpMkLst>
        </pc:grpChg>
        <pc:grpChg chg="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188" creationId="{AAD1B2D8-CC1C-50D3-BCD8-CBD88C99CCD1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192" creationId="{BD922612-0F50-827C-9964-6A4CC9608A40}"/>
          </ac:grpSpMkLst>
        </pc:grpChg>
        <pc:grpChg chg="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193" creationId="{9E4212FF-DBD0-7B20-FA18-79024ED077AD}"/>
          </ac:grpSpMkLst>
        </pc:grpChg>
        <pc:grpChg chg="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195" creationId="{9DAB7A82-C771-D0C3-D7F1-06840F98FF39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202" creationId="{E80F299C-187E-8344-7E37-7EDA003546FA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206" creationId="{85F5CE0E-A46A-7E1D-7A9B-024D0D1FDC55}"/>
          </ac:grpSpMkLst>
        </pc:grpChg>
        <pc:grpChg chg="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208" creationId="{02AA1D97-59F0-656D-1396-4D74AD4C3A55}"/>
          </ac:grpSpMkLst>
        </pc:grpChg>
        <pc:grpChg chg="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209" creationId="{F5F15B70-34C5-45DD-070E-C27536AB778B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215" creationId="{7173058F-E78B-425C-6EED-7602608B1D43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220" creationId="{222BB83C-ED25-FFE5-00A2-44A36DD56AC6}"/>
          </ac:grpSpMkLst>
        </pc:grpChg>
        <pc:grpChg chg="add 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224" creationId="{84ED4513-DF72-029C-B8FE-D6B90E41B15A}"/>
          </ac:grpSpMkLst>
        </pc:grpChg>
        <pc:grpChg chg="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225" creationId="{CC5D75D6-EF4D-568D-8F59-9D2767E45509}"/>
          </ac:grpSpMkLst>
        </pc:grpChg>
        <pc:grpChg chg="mod">
          <ac:chgData name="Laia Hoyos de la Cuesta" userId="fa3018a9-ffb6-42e9-9c45-c2d76da15afd" providerId="ADAL" clId="{AC90BFC6-3FC8-45C6-9117-7FEDF5891179}" dt="2023-10-16T13:36:20.879" v="7354" actId="1037"/>
          <ac:grpSpMkLst>
            <pc:docMk/>
            <pc:sldMk cId="939485966" sldId="2147481582"/>
            <ac:grpSpMk id="227" creationId="{D03C79E0-43FA-E3E1-E0BD-065A6DF39978}"/>
          </ac:grpSpMkLst>
        </pc:grpChg>
        <pc:picChg chg="add mod">
          <ac:chgData name="Laia Hoyos de la Cuesta" userId="fa3018a9-ffb6-42e9-9c45-c2d76da15afd" providerId="ADAL" clId="{AC90BFC6-3FC8-45C6-9117-7FEDF5891179}" dt="2023-10-16T13:36:20.879" v="7354" actId="1037"/>
          <ac:picMkLst>
            <pc:docMk/>
            <pc:sldMk cId="939485966" sldId="2147481582"/>
            <ac:picMk id="26" creationId="{774C52BF-62FF-A2CF-EC8E-B53BD922D44A}"/>
          </ac:picMkLst>
        </pc:picChg>
        <pc:picChg chg="del">
          <ac:chgData name="Laia Hoyos de la Cuesta" userId="fa3018a9-ffb6-42e9-9c45-c2d76da15afd" providerId="ADAL" clId="{AC90BFC6-3FC8-45C6-9117-7FEDF5891179}" dt="2023-10-16T12:38:40.740" v="7268" actId="478"/>
          <ac:picMkLst>
            <pc:docMk/>
            <pc:sldMk cId="939485966" sldId="2147481582"/>
            <ac:picMk id="47" creationId="{9B4B6B67-47BB-A633-A40F-1F3353F36DB4}"/>
          </ac:picMkLst>
        </pc:picChg>
        <pc:picChg chg="del">
          <ac:chgData name="Laia Hoyos de la Cuesta" userId="fa3018a9-ffb6-42e9-9c45-c2d76da15afd" providerId="ADAL" clId="{AC90BFC6-3FC8-45C6-9117-7FEDF5891179}" dt="2023-10-16T12:38:40.740" v="7268" actId="478"/>
          <ac:picMkLst>
            <pc:docMk/>
            <pc:sldMk cId="939485966" sldId="2147481582"/>
            <ac:picMk id="76" creationId="{6D66557F-BAB8-A58A-A208-F07A09E10A81}"/>
          </ac:picMkLst>
        </pc:picChg>
        <pc:picChg chg="mod">
          <ac:chgData name="Laia Hoyos de la Cuesta" userId="fa3018a9-ffb6-42e9-9c45-c2d76da15afd" providerId="ADAL" clId="{AC90BFC6-3FC8-45C6-9117-7FEDF5891179}" dt="2023-10-16T13:36:20.879" v="7354" actId="1037"/>
          <ac:picMkLst>
            <pc:docMk/>
            <pc:sldMk cId="939485966" sldId="2147481582"/>
            <ac:picMk id="89" creationId="{7F2C8ABB-C353-7BD8-0DE8-92F07252B8E1}"/>
          </ac:picMkLst>
        </pc:picChg>
        <pc:picChg chg="mod">
          <ac:chgData name="Laia Hoyos de la Cuesta" userId="fa3018a9-ffb6-42e9-9c45-c2d76da15afd" providerId="ADAL" clId="{AC90BFC6-3FC8-45C6-9117-7FEDF5891179}" dt="2023-10-16T13:36:20.879" v="7354" actId="1037"/>
          <ac:picMkLst>
            <pc:docMk/>
            <pc:sldMk cId="939485966" sldId="2147481582"/>
            <ac:picMk id="96" creationId="{56CEF266-3E27-5171-D20F-D4619303D56A}"/>
          </ac:picMkLst>
        </pc:picChg>
        <pc:picChg chg="mod">
          <ac:chgData name="Laia Hoyos de la Cuesta" userId="fa3018a9-ffb6-42e9-9c45-c2d76da15afd" providerId="ADAL" clId="{AC90BFC6-3FC8-45C6-9117-7FEDF5891179}" dt="2023-10-16T13:36:20.879" v="7354" actId="1037"/>
          <ac:picMkLst>
            <pc:docMk/>
            <pc:sldMk cId="939485966" sldId="2147481582"/>
            <ac:picMk id="99" creationId="{BE29501A-A2A3-8409-DB12-0AAF21D42679}"/>
          </ac:picMkLst>
        </pc:picChg>
        <pc:picChg chg="del">
          <ac:chgData name="Laia Hoyos de la Cuesta" userId="fa3018a9-ffb6-42e9-9c45-c2d76da15afd" providerId="ADAL" clId="{AC90BFC6-3FC8-45C6-9117-7FEDF5891179}" dt="2023-10-16T12:38:40.740" v="7268" actId="478"/>
          <ac:picMkLst>
            <pc:docMk/>
            <pc:sldMk cId="939485966" sldId="2147481582"/>
            <ac:picMk id="124" creationId="{75422A93-ED39-B961-F8CF-39E01B81C2CC}"/>
          </ac:picMkLst>
        </pc:picChg>
        <pc:picChg chg="mod">
          <ac:chgData name="Laia Hoyos de la Cuesta" userId="fa3018a9-ffb6-42e9-9c45-c2d76da15afd" providerId="ADAL" clId="{AC90BFC6-3FC8-45C6-9117-7FEDF5891179}" dt="2023-10-16T13:36:20.879" v="7354" actId="1037"/>
          <ac:picMkLst>
            <pc:docMk/>
            <pc:sldMk cId="939485966" sldId="2147481582"/>
            <ac:picMk id="162" creationId="{C18283D6-8520-7832-2BDA-DCE678EB2746}"/>
          </ac:picMkLst>
        </pc:picChg>
        <pc:picChg chg="add mod">
          <ac:chgData name="Laia Hoyos de la Cuesta" userId="fa3018a9-ffb6-42e9-9c45-c2d76da15afd" providerId="ADAL" clId="{AC90BFC6-3FC8-45C6-9117-7FEDF5891179}" dt="2023-10-16T13:36:20.879" v="7354" actId="1037"/>
          <ac:picMkLst>
            <pc:docMk/>
            <pc:sldMk cId="939485966" sldId="2147481582"/>
            <ac:picMk id="170" creationId="{BCBDFCEF-D0B3-6680-1E99-8B1559C4E517}"/>
          </ac:picMkLst>
        </pc:picChg>
        <pc:picChg chg="mod">
          <ac:chgData name="Laia Hoyos de la Cuesta" userId="fa3018a9-ffb6-42e9-9c45-c2d76da15afd" providerId="ADAL" clId="{AC90BFC6-3FC8-45C6-9117-7FEDF5891179}" dt="2023-10-16T13:36:20.879" v="7354" actId="1037"/>
          <ac:picMkLst>
            <pc:docMk/>
            <pc:sldMk cId="939485966" sldId="2147481582"/>
            <ac:picMk id="173" creationId="{4211B955-CB1A-108D-B511-18E905A86886}"/>
          </ac:picMkLst>
        </pc:picChg>
        <pc:picChg chg="mod">
          <ac:chgData name="Laia Hoyos de la Cuesta" userId="fa3018a9-ffb6-42e9-9c45-c2d76da15afd" providerId="ADAL" clId="{AC90BFC6-3FC8-45C6-9117-7FEDF5891179}" dt="2023-10-16T13:36:20.879" v="7354" actId="1037"/>
          <ac:picMkLst>
            <pc:docMk/>
            <pc:sldMk cId="939485966" sldId="2147481582"/>
            <ac:picMk id="181" creationId="{96C944F3-8A6C-014A-434A-418EB890D21B}"/>
          </ac:picMkLst>
        </pc:picChg>
        <pc:picChg chg="mod">
          <ac:chgData name="Laia Hoyos de la Cuesta" userId="fa3018a9-ffb6-42e9-9c45-c2d76da15afd" providerId="ADAL" clId="{AC90BFC6-3FC8-45C6-9117-7FEDF5891179}" dt="2023-10-16T13:36:20.879" v="7354" actId="1037"/>
          <ac:picMkLst>
            <pc:docMk/>
            <pc:sldMk cId="939485966" sldId="2147481582"/>
            <ac:picMk id="191" creationId="{805999EF-CBE4-956A-C905-B050E9075CE4}"/>
          </ac:picMkLst>
        </pc:picChg>
        <pc:picChg chg="mod">
          <ac:chgData name="Laia Hoyos de la Cuesta" userId="fa3018a9-ffb6-42e9-9c45-c2d76da15afd" providerId="ADAL" clId="{AC90BFC6-3FC8-45C6-9117-7FEDF5891179}" dt="2023-10-16T13:36:20.879" v="7354" actId="1037"/>
          <ac:picMkLst>
            <pc:docMk/>
            <pc:sldMk cId="939485966" sldId="2147481582"/>
            <ac:picMk id="198" creationId="{B6E885A7-C5B2-6FC9-4EA3-E2D17621B1AA}"/>
          </ac:picMkLst>
        </pc:picChg>
        <pc:picChg chg="add mod">
          <ac:chgData name="Laia Hoyos de la Cuesta" userId="fa3018a9-ffb6-42e9-9c45-c2d76da15afd" providerId="ADAL" clId="{AC90BFC6-3FC8-45C6-9117-7FEDF5891179}" dt="2023-10-16T13:36:20.879" v="7354" actId="1037"/>
          <ac:picMkLst>
            <pc:docMk/>
            <pc:sldMk cId="939485966" sldId="2147481582"/>
            <ac:picMk id="200" creationId="{282D2296-B67E-4BA5-A192-E1981AC1766C}"/>
          </ac:picMkLst>
        </pc:picChg>
        <pc:picChg chg="mod">
          <ac:chgData name="Laia Hoyos de la Cuesta" userId="fa3018a9-ffb6-42e9-9c45-c2d76da15afd" providerId="ADAL" clId="{AC90BFC6-3FC8-45C6-9117-7FEDF5891179}" dt="2023-10-16T13:36:20.879" v="7354" actId="1037"/>
          <ac:picMkLst>
            <pc:docMk/>
            <pc:sldMk cId="939485966" sldId="2147481582"/>
            <ac:picMk id="203" creationId="{5627DC7B-F83D-4FDE-93FE-54289F73A05D}"/>
          </ac:picMkLst>
        </pc:picChg>
        <pc:picChg chg="mod">
          <ac:chgData name="Laia Hoyos de la Cuesta" userId="fa3018a9-ffb6-42e9-9c45-c2d76da15afd" providerId="ADAL" clId="{AC90BFC6-3FC8-45C6-9117-7FEDF5891179}" dt="2023-10-16T13:36:20.879" v="7354" actId="1037"/>
          <ac:picMkLst>
            <pc:docMk/>
            <pc:sldMk cId="939485966" sldId="2147481582"/>
            <ac:picMk id="216" creationId="{222CFFBE-300C-9A23-0242-1F31064BBE1F}"/>
          </ac:picMkLst>
        </pc:picChg>
        <pc:picChg chg="mod">
          <ac:chgData name="Laia Hoyos de la Cuesta" userId="fa3018a9-ffb6-42e9-9c45-c2d76da15afd" providerId="ADAL" clId="{AC90BFC6-3FC8-45C6-9117-7FEDF5891179}" dt="2023-10-16T13:36:20.879" v="7354" actId="1037"/>
          <ac:picMkLst>
            <pc:docMk/>
            <pc:sldMk cId="939485966" sldId="2147481582"/>
            <ac:picMk id="222" creationId="{4A30E850-4D16-237F-3F2C-E2F81F9F89C8}"/>
          </ac:picMkLst>
        </pc:picChg>
        <pc:picChg chg="mod">
          <ac:chgData name="Laia Hoyos de la Cuesta" userId="fa3018a9-ffb6-42e9-9c45-c2d76da15afd" providerId="ADAL" clId="{AC90BFC6-3FC8-45C6-9117-7FEDF5891179}" dt="2023-10-16T13:36:20.879" v="7354" actId="1037"/>
          <ac:picMkLst>
            <pc:docMk/>
            <pc:sldMk cId="939485966" sldId="2147481582"/>
            <ac:picMk id="230" creationId="{F242B6E2-F335-5519-CD66-0196D7E25306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Laia Hoyos de la Cuesta" userId="fa3018a9-ffb6-42e9-9c45-c2d76da15afd" providerId="ADAL" clId="{AC90BFC6-3FC8-45C6-9117-7FEDF5891179}" dt="2023-10-17T06:58:26.590" v="7399"/>
              <pc2:cmMkLst xmlns:pc2="http://schemas.microsoft.com/office/powerpoint/2019/9/main/command">
                <pc:docMk/>
                <pc:sldMk cId="939485966" sldId="2147481582"/>
                <pc2:cmMk id="{BCDA081C-9610-4A65-8873-6B70F5789772}"/>
              </pc2:cmMkLst>
            </pc226:cmChg>
          </p:ext>
        </pc:extLst>
      </pc:sldChg>
      <pc:sldChg chg="add del">
        <pc:chgData name="Laia Hoyos de la Cuesta" userId="fa3018a9-ffb6-42e9-9c45-c2d76da15afd" providerId="ADAL" clId="{AC90BFC6-3FC8-45C6-9117-7FEDF5891179}" dt="2023-10-11T12:03:22.927" v="4338" actId="47"/>
        <pc:sldMkLst>
          <pc:docMk/>
          <pc:sldMk cId="2437527091" sldId="2147481583"/>
        </pc:sldMkLst>
      </pc:sldChg>
      <pc:sldChg chg="addSp delSp add del mod">
        <pc:chgData name="Laia Hoyos de la Cuesta" userId="fa3018a9-ffb6-42e9-9c45-c2d76da15afd" providerId="ADAL" clId="{AC90BFC6-3FC8-45C6-9117-7FEDF5891179}" dt="2023-10-11T08:56:41.748" v="3485" actId="47"/>
        <pc:sldMkLst>
          <pc:docMk/>
          <pc:sldMk cId="3121726392" sldId="2147481583"/>
        </pc:sldMkLst>
        <pc:picChg chg="add del">
          <ac:chgData name="Laia Hoyos de la Cuesta" userId="fa3018a9-ffb6-42e9-9c45-c2d76da15afd" providerId="ADAL" clId="{AC90BFC6-3FC8-45C6-9117-7FEDF5891179}" dt="2023-10-11T08:56:40.248" v="3484" actId="22"/>
          <ac:picMkLst>
            <pc:docMk/>
            <pc:sldMk cId="3121726392" sldId="2147481583"/>
            <ac:picMk id="6" creationId="{3DE604FC-AC3A-E797-27F6-D08CDC6E3A4C}"/>
          </ac:picMkLst>
        </pc:picChg>
      </pc:sldChg>
      <pc:sldChg chg="add del">
        <pc:chgData name="Laia Hoyos de la Cuesta" userId="fa3018a9-ffb6-42e9-9c45-c2d76da15afd" providerId="ADAL" clId="{AC90BFC6-3FC8-45C6-9117-7FEDF5891179}" dt="2023-10-11T08:56:51.825" v="3487"/>
        <pc:sldMkLst>
          <pc:docMk/>
          <pc:sldMk cId="4170189197" sldId="2147481583"/>
        </pc:sldMkLst>
      </pc:sldChg>
      <pc:sldChg chg="addSp delSp modSp add mod ord modShow delCm modCm">
        <pc:chgData name="Laia Hoyos de la Cuesta" userId="fa3018a9-ffb6-42e9-9c45-c2d76da15afd" providerId="ADAL" clId="{AC90BFC6-3FC8-45C6-9117-7FEDF5891179}" dt="2023-10-19T07:10:48.373" v="8064" actId="20577"/>
        <pc:sldMkLst>
          <pc:docMk/>
          <pc:sldMk cId="542747106" sldId="2147481584"/>
        </pc:sldMkLst>
        <pc:spChg chg="add del mod">
          <ac:chgData name="Laia Hoyos de la Cuesta" userId="fa3018a9-ffb6-42e9-9c45-c2d76da15afd" providerId="ADAL" clId="{AC90BFC6-3FC8-45C6-9117-7FEDF5891179}" dt="2023-10-17T06:57:27.593" v="7393" actId="478"/>
          <ac:spMkLst>
            <pc:docMk/>
            <pc:sldMk cId="542747106" sldId="2147481584"/>
            <ac:spMk id="4" creationId="{75401D5F-5637-A2D1-9BBC-8D817E844F2B}"/>
          </ac:spMkLst>
        </pc:spChg>
        <pc:spChg chg="del">
          <ac:chgData name="Laia Hoyos de la Cuesta" userId="fa3018a9-ffb6-42e9-9c45-c2d76da15afd" providerId="ADAL" clId="{AC90BFC6-3FC8-45C6-9117-7FEDF5891179}" dt="2023-10-11T09:03:15.800" v="3751" actId="478"/>
          <ac:spMkLst>
            <pc:docMk/>
            <pc:sldMk cId="542747106" sldId="2147481584"/>
            <ac:spMk id="7" creationId="{FFA41AC5-A631-74EE-33BB-A819E8BC03BE}"/>
          </ac:spMkLst>
        </pc:spChg>
        <pc:spChg chg="mod">
          <ac:chgData name="Laia Hoyos de la Cuesta" userId="fa3018a9-ffb6-42e9-9c45-c2d76da15afd" providerId="ADAL" clId="{AC90BFC6-3FC8-45C6-9117-7FEDF5891179}" dt="2023-10-13T12:48:29.659" v="7001" actId="20577"/>
          <ac:spMkLst>
            <pc:docMk/>
            <pc:sldMk cId="542747106" sldId="2147481584"/>
            <ac:spMk id="8" creationId="{550F467F-D6B4-B3D2-D8D5-81DA81C2EDAE}"/>
          </ac:spMkLst>
        </pc:spChg>
        <pc:spChg chg="mod">
          <ac:chgData name="Laia Hoyos de la Cuesta" userId="fa3018a9-ffb6-42e9-9c45-c2d76da15afd" providerId="ADAL" clId="{AC90BFC6-3FC8-45C6-9117-7FEDF5891179}" dt="2023-10-19T07:10:48.373" v="8064" actId="20577"/>
          <ac:spMkLst>
            <pc:docMk/>
            <pc:sldMk cId="542747106" sldId="2147481584"/>
            <ac:spMk id="9" creationId="{9865B35B-772E-307F-854C-4CB1335451F4}"/>
          </ac:spMkLst>
        </pc:spChg>
        <pc:spChg chg="mod">
          <ac:chgData name="Laia Hoyos de la Cuesta" userId="fa3018a9-ffb6-42e9-9c45-c2d76da15afd" providerId="ADAL" clId="{AC90BFC6-3FC8-45C6-9117-7FEDF5891179}" dt="2023-10-13T12:48:50.243" v="7033" actId="20577"/>
          <ac:spMkLst>
            <pc:docMk/>
            <pc:sldMk cId="542747106" sldId="2147481584"/>
            <ac:spMk id="10" creationId="{45B4D9F2-2E83-6ADE-65B7-9A97A3F09378}"/>
          </ac:spMkLst>
        </pc:spChg>
        <pc:spChg chg="del">
          <ac:chgData name="Laia Hoyos de la Cuesta" userId="fa3018a9-ffb6-42e9-9c45-c2d76da15afd" providerId="ADAL" clId="{AC90BFC6-3FC8-45C6-9117-7FEDF5891179}" dt="2023-10-11T09:03:15.800" v="3751" actId="478"/>
          <ac:spMkLst>
            <pc:docMk/>
            <pc:sldMk cId="542747106" sldId="2147481584"/>
            <ac:spMk id="14" creationId="{E6817A80-735D-A486-037E-B315B2443AF7}"/>
          </ac:spMkLst>
        </pc:spChg>
        <pc:spChg chg="del">
          <ac:chgData name="Laia Hoyos de la Cuesta" userId="fa3018a9-ffb6-42e9-9c45-c2d76da15afd" providerId="ADAL" clId="{AC90BFC6-3FC8-45C6-9117-7FEDF5891179}" dt="2023-10-11T09:03:15.800" v="3751" actId="478"/>
          <ac:spMkLst>
            <pc:docMk/>
            <pc:sldMk cId="542747106" sldId="2147481584"/>
            <ac:spMk id="15" creationId="{CDEBA9EB-D9D0-8363-2C67-10373239570B}"/>
          </ac:spMkLst>
        </pc:spChg>
        <pc:spChg chg="del">
          <ac:chgData name="Laia Hoyos de la Cuesta" userId="fa3018a9-ffb6-42e9-9c45-c2d76da15afd" providerId="ADAL" clId="{AC90BFC6-3FC8-45C6-9117-7FEDF5891179}" dt="2023-10-11T09:03:15.800" v="3751" actId="478"/>
          <ac:spMkLst>
            <pc:docMk/>
            <pc:sldMk cId="542747106" sldId="2147481584"/>
            <ac:spMk id="16" creationId="{62B1BBF3-D6B3-D50F-B77A-0890281DD9D4}"/>
          </ac:spMkLst>
        </pc:spChg>
        <pc:spChg chg="del">
          <ac:chgData name="Laia Hoyos de la Cuesta" userId="fa3018a9-ffb6-42e9-9c45-c2d76da15afd" providerId="ADAL" clId="{AC90BFC6-3FC8-45C6-9117-7FEDF5891179}" dt="2023-10-11T09:03:15.800" v="3751" actId="478"/>
          <ac:spMkLst>
            <pc:docMk/>
            <pc:sldMk cId="542747106" sldId="2147481584"/>
            <ac:spMk id="17" creationId="{D5D5DEB6-3900-6B2D-CC90-6D4812537721}"/>
          </ac:spMkLst>
        </pc:spChg>
        <pc:spChg chg="del">
          <ac:chgData name="Laia Hoyos de la Cuesta" userId="fa3018a9-ffb6-42e9-9c45-c2d76da15afd" providerId="ADAL" clId="{AC90BFC6-3FC8-45C6-9117-7FEDF5891179}" dt="2023-10-11T09:03:15.800" v="3751" actId="478"/>
          <ac:spMkLst>
            <pc:docMk/>
            <pc:sldMk cId="542747106" sldId="2147481584"/>
            <ac:spMk id="19" creationId="{DB24A682-AAA8-42B0-09C4-37BB2BF251B4}"/>
          </ac:spMkLst>
        </pc:spChg>
        <pc:spChg chg="del">
          <ac:chgData name="Laia Hoyos de la Cuesta" userId="fa3018a9-ffb6-42e9-9c45-c2d76da15afd" providerId="ADAL" clId="{AC90BFC6-3FC8-45C6-9117-7FEDF5891179}" dt="2023-10-11T09:03:15.800" v="3751" actId="478"/>
          <ac:spMkLst>
            <pc:docMk/>
            <pc:sldMk cId="542747106" sldId="2147481584"/>
            <ac:spMk id="21" creationId="{89DF8438-EFEC-CE83-5A13-54AE42AD2583}"/>
          </ac:spMkLst>
        </pc:spChg>
        <pc:spChg chg="del">
          <ac:chgData name="Laia Hoyos de la Cuesta" userId="fa3018a9-ffb6-42e9-9c45-c2d76da15afd" providerId="ADAL" clId="{AC90BFC6-3FC8-45C6-9117-7FEDF5891179}" dt="2023-10-11T09:03:15.800" v="3751" actId="478"/>
          <ac:spMkLst>
            <pc:docMk/>
            <pc:sldMk cId="542747106" sldId="2147481584"/>
            <ac:spMk id="22" creationId="{623AE619-90B0-A862-C52B-51F0F66C519E}"/>
          </ac:spMkLst>
        </pc:spChg>
        <pc:spChg chg="del">
          <ac:chgData name="Laia Hoyos de la Cuesta" userId="fa3018a9-ffb6-42e9-9c45-c2d76da15afd" providerId="ADAL" clId="{AC90BFC6-3FC8-45C6-9117-7FEDF5891179}" dt="2023-10-11T09:03:15.800" v="3751" actId="478"/>
          <ac:spMkLst>
            <pc:docMk/>
            <pc:sldMk cId="542747106" sldId="2147481584"/>
            <ac:spMk id="25" creationId="{6E10C3F8-FBA4-D59B-FD35-A617E1F36705}"/>
          </ac:spMkLst>
        </pc:spChg>
        <pc:spChg chg="del">
          <ac:chgData name="Laia Hoyos de la Cuesta" userId="fa3018a9-ffb6-42e9-9c45-c2d76da15afd" providerId="ADAL" clId="{AC90BFC6-3FC8-45C6-9117-7FEDF5891179}" dt="2023-10-11T09:03:15.800" v="3751" actId="478"/>
          <ac:spMkLst>
            <pc:docMk/>
            <pc:sldMk cId="542747106" sldId="2147481584"/>
            <ac:spMk id="29" creationId="{1DC70740-4BCB-CC89-47B3-A53B3EB3A810}"/>
          </ac:spMkLst>
        </pc:spChg>
        <pc:spChg chg="del">
          <ac:chgData name="Laia Hoyos de la Cuesta" userId="fa3018a9-ffb6-42e9-9c45-c2d76da15afd" providerId="ADAL" clId="{AC90BFC6-3FC8-45C6-9117-7FEDF5891179}" dt="2023-10-11T09:03:15.800" v="3751" actId="478"/>
          <ac:spMkLst>
            <pc:docMk/>
            <pc:sldMk cId="542747106" sldId="2147481584"/>
            <ac:spMk id="36" creationId="{89E07841-060A-E736-D8B9-E9BADFAD57F2}"/>
          </ac:spMkLst>
        </pc:spChg>
        <pc:spChg chg="del">
          <ac:chgData name="Laia Hoyos de la Cuesta" userId="fa3018a9-ffb6-42e9-9c45-c2d76da15afd" providerId="ADAL" clId="{AC90BFC6-3FC8-45C6-9117-7FEDF5891179}" dt="2023-10-11T09:03:15.800" v="3751" actId="478"/>
          <ac:spMkLst>
            <pc:docMk/>
            <pc:sldMk cId="542747106" sldId="2147481584"/>
            <ac:spMk id="40" creationId="{DE7623EF-ACB7-0074-C558-E6AD77DE49F7}"/>
          </ac:spMkLst>
        </pc:spChg>
        <pc:spChg chg="del">
          <ac:chgData name="Laia Hoyos de la Cuesta" userId="fa3018a9-ffb6-42e9-9c45-c2d76da15afd" providerId="ADAL" clId="{AC90BFC6-3FC8-45C6-9117-7FEDF5891179}" dt="2023-10-11T09:03:15.800" v="3751" actId="478"/>
          <ac:spMkLst>
            <pc:docMk/>
            <pc:sldMk cId="542747106" sldId="2147481584"/>
            <ac:spMk id="41" creationId="{B2C59FE6-B822-2F9C-6EE4-F890C141DFA2}"/>
          </ac:spMkLst>
        </pc:spChg>
        <pc:spChg chg="del">
          <ac:chgData name="Laia Hoyos de la Cuesta" userId="fa3018a9-ffb6-42e9-9c45-c2d76da15afd" providerId="ADAL" clId="{AC90BFC6-3FC8-45C6-9117-7FEDF5891179}" dt="2023-10-11T09:03:15.800" v="3751" actId="478"/>
          <ac:spMkLst>
            <pc:docMk/>
            <pc:sldMk cId="542747106" sldId="2147481584"/>
            <ac:spMk id="43" creationId="{04EAB245-CD12-C2DB-F025-2602EC2AA093}"/>
          </ac:spMkLst>
        </pc:spChg>
        <pc:spChg chg="del">
          <ac:chgData name="Laia Hoyos de la Cuesta" userId="fa3018a9-ffb6-42e9-9c45-c2d76da15afd" providerId="ADAL" clId="{AC90BFC6-3FC8-45C6-9117-7FEDF5891179}" dt="2023-10-11T09:03:15.800" v="3751" actId="478"/>
          <ac:spMkLst>
            <pc:docMk/>
            <pc:sldMk cId="542747106" sldId="2147481584"/>
            <ac:spMk id="44" creationId="{B6E30B6E-E1A2-CE39-B711-F87C7FBCD45C}"/>
          </ac:spMkLst>
        </pc:spChg>
        <pc:spChg chg="del">
          <ac:chgData name="Laia Hoyos de la Cuesta" userId="fa3018a9-ffb6-42e9-9c45-c2d76da15afd" providerId="ADAL" clId="{AC90BFC6-3FC8-45C6-9117-7FEDF5891179}" dt="2023-10-11T09:03:15.800" v="3751" actId="478"/>
          <ac:spMkLst>
            <pc:docMk/>
            <pc:sldMk cId="542747106" sldId="2147481584"/>
            <ac:spMk id="46" creationId="{D34489AF-4708-FB07-B5C3-088E9B5E866B}"/>
          </ac:spMkLst>
        </pc:spChg>
        <pc:spChg chg="del">
          <ac:chgData name="Laia Hoyos de la Cuesta" userId="fa3018a9-ffb6-42e9-9c45-c2d76da15afd" providerId="ADAL" clId="{AC90BFC6-3FC8-45C6-9117-7FEDF5891179}" dt="2023-10-11T09:03:15.800" v="3751" actId="478"/>
          <ac:spMkLst>
            <pc:docMk/>
            <pc:sldMk cId="542747106" sldId="2147481584"/>
            <ac:spMk id="48" creationId="{0F303084-1F50-62F3-D65B-8D91D55DD5B6}"/>
          </ac:spMkLst>
        </pc:spChg>
        <pc:picChg chg="add mod">
          <ac:chgData name="Laia Hoyos de la Cuesta" userId="fa3018a9-ffb6-42e9-9c45-c2d76da15afd" providerId="ADAL" clId="{AC90BFC6-3FC8-45C6-9117-7FEDF5891179}" dt="2023-10-11T09:03:32.074" v="3784" actId="1036"/>
          <ac:picMkLst>
            <pc:docMk/>
            <pc:sldMk cId="542747106" sldId="2147481584"/>
            <ac:picMk id="2" creationId="{5486E79E-E57B-9515-D9EE-E621F4F3A211}"/>
          </ac:picMkLst>
        </pc:picChg>
        <pc:picChg chg="del">
          <ac:chgData name="Laia Hoyos de la Cuesta" userId="fa3018a9-ffb6-42e9-9c45-c2d76da15afd" providerId="ADAL" clId="{AC90BFC6-3FC8-45C6-9117-7FEDF5891179}" dt="2023-10-11T09:03:15.800" v="3751" actId="478"/>
          <ac:picMkLst>
            <pc:docMk/>
            <pc:sldMk cId="542747106" sldId="2147481584"/>
            <ac:picMk id="18" creationId="{C77781E2-AF58-0449-1624-3D25A2DC68A4}"/>
          </ac:picMkLst>
        </pc:picChg>
        <pc:picChg chg="del">
          <ac:chgData name="Laia Hoyos de la Cuesta" userId="fa3018a9-ffb6-42e9-9c45-c2d76da15afd" providerId="ADAL" clId="{AC90BFC6-3FC8-45C6-9117-7FEDF5891179}" dt="2023-10-11T09:03:15.800" v="3751" actId="478"/>
          <ac:picMkLst>
            <pc:docMk/>
            <pc:sldMk cId="542747106" sldId="2147481584"/>
            <ac:picMk id="45" creationId="{7C015514-CFE1-9644-43B0-3592032DA541}"/>
          </ac:picMkLst>
        </pc:picChg>
        <pc:cxnChg chg="del mod">
          <ac:chgData name="Laia Hoyos de la Cuesta" userId="fa3018a9-ffb6-42e9-9c45-c2d76da15afd" providerId="ADAL" clId="{AC90BFC6-3FC8-45C6-9117-7FEDF5891179}" dt="2023-10-11T09:03:15.800" v="3751" actId="478"/>
          <ac:cxnSpMkLst>
            <pc:docMk/>
            <pc:sldMk cId="542747106" sldId="2147481584"/>
            <ac:cxnSpMk id="24" creationId="{0F8897DE-2582-CCDF-3FFF-F0ACF4A18663}"/>
          </ac:cxnSpMkLst>
        </pc:cxnChg>
        <pc:cxnChg chg="del">
          <ac:chgData name="Laia Hoyos de la Cuesta" userId="fa3018a9-ffb6-42e9-9c45-c2d76da15afd" providerId="ADAL" clId="{AC90BFC6-3FC8-45C6-9117-7FEDF5891179}" dt="2023-10-11T09:03:15.800" v="3751" actId="478"/>
          <ac:cxnSpMkLst>
            <pc:docMk/>
            <pc:sldMk cId="542747106" sldId="2147481584"/>
            <ac:cxnSpMk id="42" creationId="{70C9AF19-1BE5-E717-2422-9DBA3866ACA3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aia Hoyos de la Cuesta" userId="fa3018a9-ffb6-42e9-9c45-c2d76da15afd" providerId="ADAL" clId="{AC90BFC6-3FC8-45C6-9117-7FEDF5891179}" dt="2023-10-17T06:57:28.805" v="7394"/>
              <pc2:cmMkLst xmlns:pc2="http://schemas.microsoft.com/office/powerpoint/2019/9/main/command">
                <pc:docMk/>
                <pc:sldMk cId="542747106" sldId="2147481584"/>
                <pc2:cmMk id="{C1BA9B00-BEA1-474C-9A73-A8288C1BFFDD}"/>
              </pc2:cmMkLst>
            </pc226:cmChg>
          </p:ext>
        </pc:extLst>
      </pc:sldChg>
      <pc:sldChg chg="modSp add mod ord">
        <pc:chgData name="Laia Hoyos de la Cuesta" userId="fa3018a9-ffb6-42e9-9c45-c2d76da15afd" providerId="ADAL" clId="{AC90BFC6-3FC8-45C6-9117-7FEDF5891179}" dt="2023-10-11T12:00:29.519" v="4199" actId="20577"/>
        <pc:sldMkLst>
          <pc:docMk/>
          <pc:sldMk cId="2204259025" sldId="2147481585"/>
        </pc:sldMkLst>
        <pc:spChg chg="mod">
          <ac:chgData name="Laia Hoyos de la Cuesta" userId="fa3018a9-ffb6-42e9-9c45-c2d76da15afd" providerId="ADAL" clId="{AC90BFC6-3FC8-45C6-9117-7FEDF5891179}" dt="2023-10-11T12:00:26.172" v="4196" actId="20577"/>
          <ac:spMkLst>
            <pc:docMk/>
            <pc:sldMk cId="2204259025" sldId="2147481585"/>
            <ac:spMk id="2" creationId="{2AE1E82B-3BE8-537E-82D3-18C9C908C777}"/>
          </ac:spMkLst>
        </pc:spChg>
        <pc:spChg chg="mod">
          <ac:chgData name="Laia Hoyos de la Cuesta" userId="fa3018a9-ffb6-42e9-9c45-c2d76da15afd" providerId="ADAL" clId="{AC90BFC6-3FC8-45C6-9117-7FEDF5891179}" dt="2023-10-11T12:00:29.519" v="4199" actId="20577"/>
          <ac:spMkLst>
            <pc:docMk/>
            <pc:sldMk cId="2204259025" sldId="2147481585"/>
            <ac:spMk id="10" creationId="{058C7315-2C63-17F1-7EFB-5321010F7165}"/>
          </ac:spMkLst>
        </pc:spChg>
      </pc:sldChg>
      <pc:sldChg chg="modSp add mod ord">
        <pc:chgData name="Laia Hoyos de la Cuesta" userId="fa3018a9-ffb6-42e9-9c45-c2d76da15afd" providerId="ADAL" clId="{AC90BFC6-3FC8-45C6-9117-7FEDF5891179}" dt="2023-10-17T07:00:35.362" v="7432" actId="20577"/>
        <pc:sldMkLst>
          <pc:docMk/>
          <pc:sldMk cId="1344070802" sldId="2147481586"/>
        </pc:sldMkLst>
        <pc:spChg chg="mod">
          <ac:chgData name="Laia Hoyos de la Cuesta" userId="fa3018a9-ffb6-42e9-9c45-c2d76da15afd" providerId="ADAL" clId="{AC90BFC6-3FC8-45C6-9117-7FEDF5891179}" dt="2023-10-17T07:00:35.362" v="7432" actId="20577"/>
          <ac:spMkLst>
            <pc:docMk/>
            <pc:sldMk cId="1344070802" sldId="2147481586"/>
            <ac:spMk id="2" creationId="{2AE1E82B-3BE8-537E-82D3-18C9C908C777}"/>
          </ac:spMkLst>
        </pc:spChg>
        <pc:spChg chg="mod">
          <ac:chgData name="Laia Hoyos de la Cuesta" userId="fa3018a9-ffb6-42e9-9c45-c2d76da15afd" providerId="ADAL" clId="{AC90BFC6-3FC8-45C6-9117-7FEDF5891179}" dt="2023-10-13T12:48:20.396" v="6985" actId="20577"/>
          <ac:spMkLst>
            <pc:docMk/>
            <pc:sldMk cId="1344070802" sldId="2147481586"/>
            <ac:spMk id="10" creationId="{058C7315-2C63-17F1-7EFB-5321010F7165}"/>
          </ac:spMkLst>
        </pc:spChg>
      </pc:sldChg>
      <pc:sldChg chg="modSp add mod ord">
        <pc:chgData name="Laia Hoyos de la Cuesta" userId="fa3018a9-ffb6-42e9-9c45-c2d76da15afd" providerId="ADAL" clId="{AC90BFC6-3FC8-45C6-9117-7FEDF5891179}" dt="2023-10-17T07:00:48.292" v="7436" actId="20577"/>
        <pc:sldMkLst>
          <pc:docMk/>
          <pc:sldMk cId="1291713579" sldId="2147481587"/>
        </pc:sldMkLst>
        <pc:spChg chg="mod">
          <ac:chgData name="Laia Hoyos de la Cuesta" userId="fa3018a9-ffb6-42e9-9c45-c2d76da15afd" providerId="ADAL" clId="{AC90BFC6-3FC8-45C6-9117-7FEDF5891179}" dt="2023-10-17T07:00:48.292" v="7436" actId="20577"/>
          <ac:spMkLst>
            <pc:docMk/>
            <pc:sldMk cId="1291713579" sldId="2147481587"/>
            <ac:spMk id="2" creationId="{2AE1E82B-3BE8-537E-82D3-18C9C908C777}"/>
          </ac:spMkLst>
        </pc:spChg>
        <pc:spChg chg="mod">
          <ac:chgData name="Laia Hoyos de la Cuesta" userId="fa3018a9-ffb6-42e9-9c45-c2d76da15afd" providerId="ADAL" clId="{AC90BFC6-3FC8-45C6-9117-7FEDF5891179}" dt="2023-10-11T12:03:20.805" v="4337" actId="20577"/>
          <ac:spMkLst>
            <pc:docMk/>
            <pc:sldMk cId="1291713579" sldId="2147481587"/>
            <ac:spMk id="10" creationId="{058C7315-2C63-17F1-7EFB-5321010F7165}"/>
          </ac:spMkLst>
        </pc:spChg>
      </pc:sldChg>
      <pc:sldChg chg="addSp delSp modSp add mod">
        <pc:chgData name="Laia Hoyos de la Cuesta" userId="fa3018a9-ffb6-42e9-9c45-c2d76da15afd" providerId="ADAL" clId="{AC90BFC6-3FC8-45C6-9117-7FEDF5891179}" dt="2023-10-13T09:57:21.900" v="5038" actId="1035"/>
        <pc:sldMkLst>
          <pc:docMk/>
          <pc:sldMk cId="3550412767" sldId="2147481588"/>
        </pc:sldMkLst>
        <pc:spChg chg="mod topLvl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3" creationId="{6617BCB3-3219-C838-F619-FA7F82AB053C}"/>
          </ac:spMkLst>
        </pc:spChg>
        <pc:spChg chg="del mod topLvl">
          <ac:chgData name="Laia Hoyos de la Cuesta" userId="fa3018a9-ffb6-42e9-9c45-c2d76da15afd" providerId="ADAL" clId="{AC90BFC6-3FC8-45C6-9117-7FEDF5891179}" dt="2023-10-13T09:51:41.552" v="4871" actId="478"/>
          <ac:spMkLst>
            <pc:docMk/>
            <pc:sldMk cId="3550412767" sldId="2147481588"/>
            <ac:spMk id="4" creationId="{DF72EFCB-8951-3096-A16D-127D0AB30A91}"/>
          </ac:spMkLst>
        </pc:spChg>
        <pc:spChg chg="mod topLvl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6" creationId="{2FC5A4E7-937C-2D8A-E51E-46EA8DE14AE3}"/>
          </ac:spMkLst>
        </pc:spChg>
        <pc:spChg chg="del mod topLvl">
          <ac:chgData name="Laia Hoyos de la Cuesta" userId="fa3018a9-ffb6-42e9-9c45-c2d76da15afd" providerId="ADAL" clId="{AC90BFC6-3FC8-45C6-9117-7FEDF5891179}" dt="2023-10-13T09:51:41.552" v="4871" actId="478"/>
          <ac:spMkLst>
            <pc:docMk/>
            <pc:sldMk cId="3550412767" sldId="2147481588"/>
            <ac:spMk id="7" creationId="{494A23B6-09D9-731D-44EE-24452D3FF971}"/>
          </ac:spMkLst>
        </pc:spChg>
        <pc:spChg chg="mod">
          <ac:chgData name="Laia Hoyos de la Cuesta" userId="fa3018a9-ffb6-42e9-9c45-c2d76da15afd" providerId="ADAL" clId="{AC90BFC6-3FC8-45C6-9117-7FEDF5891179}" dt="2023-10-13T09:50:34.167" v="4768"/>
          <ac:spMkLst>
            <pc:docMk/>
            <pc:sldMk cId="3550412767" sldId="2147481588"/>
            <ac:spMk id="9" creationId="{72383E55-28F3-455B-A402-F48DA6C41DF5}"/>
          </ac:spMkLst>
        </pc:spChg>
        <pc:spChg chg="mod">
          <ac:chgData name="Laia Hoyos de la Cuesta" userId="fa3018a9-ffb6-42e9-9c45-c2d76da15afd" providerId="ADAL" clId="{AC90BFC6-3FC8-45C6-9117-7FEDF5891179}" dt="2023-10-13T09:50:34.167" v="4768"/>
          <ac:spMkLst>
            <pc:docMk/>
            <pc:sldMk cId="3550412767" sldId="2147481588"/>
            <ac:spMk id="10" creationId="{FF96B1D6-F89C-F80C-A16F-EA4C90AC5C98}"/>
          </ac:spMkLst>
        </pc:spChg>
        <pc:spChg chg="mod topLvl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12" creationId="{77212EDA-0A12-67B7-5370-E17A591E07E3}"/>
          </ac:spMkLst>
        </pc:spChg>
        <pc:spChg chg="del mod topLvl">
          <ac:chgData name="Laia Hoyos de la Cuesta" userId="fa3018a9-ffb6-42e9-9c45-c2d76da15afd" providerId="ADAL" clId="{AC90BFC6-3FC8-45C6-9117-7FEDF5891179}" dt="2023-10-13T09:51:41.552" v="4871" actId="478"/>
          <ac:spMkLst>
            <pc:docMk/>
            <pc:sldMk cId="3550412767" sldId="2147481588"/>
            <ac:spMk id="13" creationId="{1CFE50F6-9190-3437-A313-3AE6C9631930}"/>
          </ac:spMkLst>
        </pc:spChg>
        <pc:spChg chg="mod topLvl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15" creationId="{4813CDFA-5744-5147-08FA-45980CD323F7}"/>
          </ac:spMkLst>
        </pc:spChg>
        <pc:spChg chg="del mod topLvl">
          <ac:chgData name="Laia Hoyos de la Cuesta" userId="fa3018a9-ffb6-42e9-9c45-c2d76da15afd" providerId="ADAL" clId="{AC90BFC6-3FC8-45C6-9117-7FEDF5891179}" dt="2023-10-13T09:51:41.552" v="4871" actId="478"/>
          <ac:spMkLst>
            <pc:docMk/>
            <pc:sldMk cId="3550412767" sldId="2147481588"/>
            <ac:spMk id="16" creationId="{AC82CC6D-C892-BAB8-9376-F29E02EE1D16}"/>
          </ac:spMkLst>
        </pc:spChg>
        <pc:spChg chg="mod topLvl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18" creationId="{751BB41B-2217-D27A-DF5D-D68142E277B5}"/>
          </ac:spMkLst>
        </pc:spChg>
        <pc:spChg chg="del mod topLvl">
          <ac:chgData name="Laia Hoyos de la Cuesta" userId="fa3018a9-ffb6-42e9-9c45-c2d76da15afd" providerId="ADAL" clId="{AC90BFC6-3FC8-45C6-9117-7FEDF5891179}" dt="2023-10-13T09:51:41.552" v="4871" actId="478"/>
          <ac:spMkLst>
            <pc:docMk/>
            <pc:sldMk cId="3550412767" sldId="2147481588"/>
            <ac:spMk id="19" creationId="{C4F5FB74-25F3-6D3B-6284-31288F650345}"/>
          </ac:spMkLst>
        </pc:spChg>
        <pc:spChg chg="add mod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20" creationId="{1762B8BB-8D1C-1042-349E-E7DBF15678B0}"/>
          </ac:spMkLst>
        </pc:spChg>
        <pc:spChg chg="add mod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21" creationId="{03EA7568-9DF5-C347-8135-E019FA5B094A}"/>
          </ac:spMkLst>
        </pc:spChg>
        <pc:spChg chg="add mod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22" creationId="{C52E64DE-7FAC-D8CB-50D3-44C005264C05}"/>
          </ac:spMkLst>
        </pc:spChg>
        <pc:spChg chg="add mod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23" creationId="{0213ECA9-9DA9-1317-A3B1-DE13B394E635}"/>
          </ac:spMkLst>
        </pc:spChg>
        <pc:spChg chg="add mod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25" creationId="{224D0496-BDFC-8B41-CBD7-A8F3181D24B8}"/>
          </ac:spMkLst>
        </pc:spChg>
        <pc:spChg chg="add mod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26" creationId="{D6B9563C-CE84-4ED2-CBAA-2C7EF5C9F365}"/>
          </ac:spMkLst>
        </pc:spChg>
        <pc:spChg chg="add mod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27" creationId="{1B06DAAF-DEF0-5718-A136-8B781A984CA4}"/>
          </ac:spMkLst>
        </pc:spChg>
        <pc:spChg chg="add mod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28" creationId="{B71BA691-C3CD-1511-6B74-1E1140892BD6}"/>
          </ac:spMkLst>
        </pc:spChg>
        <pc:spChg chg="add mod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29" creationId="{3AA9820B-728D-6139-C601-237C2CFC0FCB}"/>
          </ac:spMkLst>
        </pc:spChg>
        <pc:spChg chg="add mod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30" creationId="{CD91B863-35A2-36E6-EF49-FE21EA1761EC}"/>
          </ac:spMkLst>
        </pc:spChg>
        <pc:spChg chg="add mod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31" creationId="{E459638F-6601-6331-780F-35CCA19E0496}"/>
          </ac:spMkLst>
        </pc:spChg>
        <pc:spChg chg="add mod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32" creationId="{2CF66A37-8318-BFD9-8536-2DD0E1672123}"/>
          </ac:spMkLst>
        </pc:spChg>
        <pc:spChg chg="add mod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33" creationId="{17EEE6FE-50AA-C23C-4139-B37D993E4DA5}"/>
          </ac:spMkLst>
        </pc:spChg>
        <pc:spChg chg="add mod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34" creationId="{BB4C95DF-C2F1-2DBD-F7E0-56354E18934B}"/>
          </ac:spMkLst>
        </pc:spChg>
        <pc:spChg chg="add mod">
          <ac:chgData name="Laia Hoyos de la Cuesta" userId="fa3018a9-ffb6-42e9-9c45-c2d76da15afd" providerId="ADAL" clId="{AC90BFC6-3FC8-45C6-9117-7FEDF5891179}" dt="2023-10-13T09:57:21.900" v="5038" actId="1035"/>
          <ac:spMkLst>
            <pc:docMk/>
            <pc:sldMk cId="3550412767" sldId="2147481588"/>
            <ac:spMk id="35" creationId="{EECE0269-A215-C2FA-EE37-400E696B7BA5}"/>
          </ac:spMkLst>
        </pc:spChg>
        <pc:grpChg chg="add del mod">
          <ac:chgData name="Laia Hoyos de la Cuesta" userId="fa3018a9-ffb6-42e9-9c45-c2d76da15afd" providerId="ADAL" clId="{AC90BFC6-3FC8-45C6-9117-7FEDF5891179}" dt="2023-10-13T09:51:36.543" v="4870" actId="165"/>
          <ac:grpSpMkLst>
            <pc:docMk/>
            <pc:sldMk cId="3550412767" sldId="2147481588"/>
            <ac:grpSpMk id="2" creationId="{2C463632-6C2E-659F-0262-5B407641843A}"/>
          </ac:grpSpMkLst>
        </pc:grpChg>
        <pc:grpChg chg="add del mod">
          <ac:chgData name="Laia Hoyos de la Cuesta" userId="fa3018a9-ffb6-42e9-9c45-c2d76da15afd" providerId="ADAL" clId="{AC90BFC6-3FC8-45C6-9117-7FEDF5891179}" dt="2023-10-13T09:51:36.543" v="4870" actId="165"/>
          <ac:grpSpMkLst>
            <pc:docMk/>
            <pc:sldMk cId="3550412767" sldId="2147481588"/>
            <ac:grpSpMk id="5" creationId="{92EB1477-3369-C219-8849-8C1C7AD7B77B}"/>
          </ac:grpSpMkLst>
        </pc:grpChg>
        <pc:grpChg chg="add del mod">
          <ac:chgData name="Laia Hoyos de la Cuesta" userId="fa3018a9-ffb6-42e9-9c45-c2d76da15afd" providerId="ADAL" clId="{AC90BFC6-3FC8-45C6-9117-7FEDF5891179}" dt="2023-10-13T09:50:35.231" v="4769"/>
          <ac:grpSpMkLst>
            <pc:docMk/>
            <pc:sldMk cId="3550412767" sldId="2147481588"/>
            <ac:grpSpMk id="8" creationId="{3A5917B4-94A9-681C-0B07-F95215EB292B}"/>
          </ac:grpSpMkLst>
        </pc:grpChg>
        <pc:grpChg chg="add del mod">
          <ac:chgData name="Laia Hoyos de la Cuesta" userId="fa3018a9-ffb6-42e9-9c45-c2d76da15afd" providerId="ADAL" clId="{AC90BFC6-3FC8-45C6-9117-7FEDF5891179}" dt="2023-10-13T09:51:36.543" v="4870" actId="165"/>
          <ac:grpSpMkLst>
            <pc:docMk/>
            <pc:sldMk cId="3550412767" sldId="2147481588"/>
            <ac:grpSpMk id="11" creationId="{E47DD809-9258-5836-9A84-7B07803903AD}"/>
          </ac:grpSpMkLst>
        </pc:grpChg>
        <pc:grpChg chg="add del mod">
          <ac:chgData name="Laia Hoyos de la Cuesta" userId="fa3018a9-ffb6-42e9-9c45-c2d76da15afd" providerId="ADAL" clId="{AC90BFC6-3FC8-45C6-9117-7FEDF5891179}" dt="2023-10-13T09:51:36.543" v="4870" actId="165"/>
          <ac:grpSpMkLst>
            <pc:docMk/>
            <pc:sldMk cId="3550412767" sldId="2147481588"/>
            <ac:grpSpMk id="14" creationId="{449648DC-A4C9-75EB-F067-E98E1FEA6166}"/>
          </ac:grpSpMkLst>
        </pc:grpChg>
        <pc:grpChg chg="add del mod">
          <ac:chgData name="Laia Hoyos de la Cuesta" userId="fa3018a9-ffb6-42e9-9c45-c2d76da15afd" providerId="ADAL" clId="{AC90BFC6-3FC8-45C6-9117-7FEDF5891179}" dt="2023-10-13T09:51:36.543" v="4870" actId="165"/>
          <ac:grpSpMkLst>
            <pc:docMk/>
            <pc:sldMk cId="3550412767" sldId="2147481588"/>
            <ac:grpSpMk id="17" creationId="{B60FE778-B66D-0757-00B7-F040705C3C6B}"/>
          </ac:grpSpMkLst>
        </pc:grpChg>
        <pc:grpChg chg="del">
          <ac:chgData name="Laia Hoyos de la Cuesta" userId="fa3018a9-ffb6-42e9-9c45-c2d76da15afd" providerId="ADAL" clId="{AC90BFC6-3FC8-45C6-9117-7FEDF5891179}" dt="2023-10-13T09:50:30.892" v="4764" actId="478"/>
          <ac:grpSpMkLst>
            <pc:docMk/>
            <pc:sldMk cId="3550412767" sldId="2147481588"/>
            <ac:grpSpMk id="513" creationId="{ADC80F58-3B3A-6271-14E6-0CFD887A9028}"/>
          </ac:grpSpMkLst>
        </pc:grpChg>
        <pc:grpChg chg="del">
          <ac:chgData name="Laia Hoyos de la Cuesta" userId="fa3018a9-ffb6-42e9-9c45-c2d76da15afd" providerId="ADAL" clId="{AC90BFC6-3FC8-45C6-9117-7FEDF5891179}" dt="2023-10-13T09:50:30.892" v="4764" actId="478"/>
          <ac:grpSpMkLst>
            <pc:docMk/>
            <pc:sldMk cId="3550412767" sldId="2147481588"/>
            <ac:grpSpMk id="514" creationId="{BCD2583E-FD06-F4D1-9F9A-DEDEF0B462B9}"/>
          </ac:grpSpMkLst>
        </pc:grpChg>
        <pc:grpChg chg="del">
          <ac:chgData name="Laia Hoyos de la Cuesta" userId="fa3018a9-ffb6-42e9-9c45-c2d76da15afd" providerId="ADAL" clId="{AC90BFC6-3FC8-45C6-9117-7FEDF5891179}" dt="2023-10-13T09:50:30.892" v="4764" actId="478"/>
          <ac:grpSpMkLst>
            <pc:docMk/>
            <pc:sldMk cId="3550412767" sldId="2147481588"/>
            <ac:grpSpMk id="515" creationId="{8C34D962-42E2-D0A1-74B6-39EEC75B69A2}"/>
          </ac:grpSpMkLst>
        </pc:grpChg>
        <pc:grpChg chg="del">
          <ac:chgData name="Laia Hoyos de la Cuesta" userId="fa3018a9-ffb6-42e9-9c45-c2d76da15afd" providerId="ADAL" clId="{AC90BFC6-3FC8-45C6-9117-7FEDF5891179}" dt="2023-10-13T09:50:30.892" v="4764" actId="478"/>
          <ac:grpSpMkLst>
            <pc:docMk/>
            <pc:sldMk cId="3550412767" sldId="2147481588"/>
            <ac:grpSpMk id="516" creationId="{89662F81-C70E-3460-69F8-BE226A43DC2A}"/>
          </ac:grpSpMkLst>
        </pc:grpChg>
        <pc:grpChg chg="del">
          <ac:chgData name="Laia Hoyos de la Cuesta" userId="fa3018a9-ffb6-42e9-9c45-c2d76da15afd" providerId="ADAL" clId="{AC90BFC6-3FC8-45C6-9117-7FEDF5891179}" dt="2023-10-13T09:50:30.892" v="4764" actId="478"/>
          <ac:grpSpMkLst>
            <pc:docMk/>
            <pc:sldMk cId="3550412767" sldId="2147481588"/>
            <ac:grpSpMk id="517" creationId="{AE71B2D0-292B-EDA8-313B-06729B31E3DE}"/>
          </ac:grpSpMkLst>
        </pc:grpChg>
      </pc:sldChg>
      <pc:sldChg chg="addSp delSp modSp add mod ord">
        <pc:chgData name="Laia Hoyos de la Cuesta" userId="fa3018a9-ffb6-42e9-9c45-c2d76da15afd" providerId="ADAL" clId="{AC90BFC6-3FC8-45C6-9117-7FEDF5891179}" dt="2023-10-17T06:58:14.261" v="7398"/>
        <pc:sldMkLst>
          <pc:docMk/>
          <pc:sldMk cId="4001524508" sldId="2147481588"/>
        </pc:sldMkLst>
        <pc:spChg chg="add mod">
          <ac:chgData name="Laia Hoyos de la Cuesta" userId="fa3018a9-ffb6-42e9-9c45-c2d76da15afd" providerId="ADAL" clId="{AC90BFC6-3FC8-45C6-9117-7FEDF5891179}" dt="2023-10-13T12:20:48.899" v="5918" actId="1035"/>
          <ac:spMkLst>
            <pc:docMk/>
            <pc:sldMk cId="4001524508" sldId="2147481588"/>
            <ac:spMk id="2" creationId="{371A1D35-24A8-F49E-ABA3-9B34D50E0B43}"/>
          </ac:spMkLst>
        </pc:spChg>
        <pc:spChg chg="del">
          <ac:chgData name="Laia Hoyos de la Cuesta" userId="fa3018a9-ffb6-42e9-9c45-c2d76da15afd" providerId="ADAL" clId="{AC90BFC6-3FC8-45C6-9117-7FEDF5891179}" dt="2023-10-13T12:05:04.988" v="5262" actId="478"/>
          <ac:spMkLst>
            <pc:docMk/>
            <pc:sldMk cId="4001524508" sldId="2147481588"/>
            <ac:spMk id="3" creationId="{F379CCA2-2857-B830-C79D-EEDA3CF0D6FC}"/>
          </ac:spMkLst>
        </pc:spChg>
        <pc:spChg chg="add mod">
          <ac:chgData name="Laia Hoyos de la Cuesta" userId="fa3018a9-ffb6-42e9-9c45-c2d76da15afd" providerId="ADAL" clId="{AC90BFC6-3FC8-45C6-9117-7FEDF5891179}" dt="2023-10-13T12:20:48.899" v="5918" actId="1035"/>
          <ac:spMkLst>
            <pc:docMk/>
            <pc:sldMk cId="4001524508" sldId="2147481588"/>
            <ac:spMk id="4" creationId="{15663A8E-1549-0282-E47D-81F78A93316E}"/>
          </ac:spMkLst>
        </pc:spChg>
        <pc:spChg chg="add mod">
          <ac:chgData name="Laia Hoyos de la Cuesta" userId="fa3018a9-ffb6-42e9-9c45-c2d76da15afd" providerId="ADAL" clId="{AC90BFC6-3FC8-45C6-9117-7FEDF5891179}" dt="2023-10-13T12:20:48.899" v="5918" actId="1035"/>
          <ac:spMkLst>
            <pc:docMk/>
            <pc:sldMk cId="4001524508" sldId="2147481588"/>
            <ac:spMk id="5" creationId="{E8E53815-C93A-09EF-522B-E3731C52FE96}"/>
          </ac:spMkLst>
        </pc:spChg>
        <pc:spChg chg="add mod">
          <ac:chgData name="Laia Hoyos de la Cuesta" userId="fa3018a9-ffb6-42e9-9c45-c2d76da15afd" providerId="ADAL" clId="{AC90BFC6-3FC8-45C6-9117-7FEDF5891179}" dt="2023-10-13T12:20:48.899" v="5918" actId="1035"/>
          <ac:spMkLst>
            <pc:docMk/>
            <pc:sldMk cId="4001524508" sldId="2147481588"/>
            <ac:spMk id="6" creationId="{3B1C58FD-8C46-30EB-A18D-34343BA68DE8}"/>
          </ac:spMkLst>
        </pc:spChg>
        <pc:spChg chg="add mod">
          <ac:chgData name="Laia Hoyos de la Cuesta" userId="fa3018a9-ffb6-42e9-9c45-c2d76da15afd" providerId="ADAL" clId="{AC90BFC6-3FC8-45C6-9117-7FEDF5891179}" dt="2023-10-13T12:20:48.899" v="5918" actId="1035"/>
          <ac:spMkLst>
            <pc:docMk/>
            <pc:sldMk cId="4001524508" sldId="2147481588"/>
            <ac:spMk id="7" creationId="{CAF1FEC2-2EC2-1868-1562-04B599FAD7FC}"/>
          </ac:spMkLst>
        </pc:spChg>
        <pc:spChg chg="add mod">
          <ac:chgData name="Laia Hoyos de la Cuesta" userId="fa3018a9-ffb6-42e9-9c45-c2d76da15afd" providerId="ADAL" clId="{AC90BFC6-3FC8-45C6-9117-7FEDF5891179}" dt="2023-10-13T12:20:48.899" v="5918" actId="1035"/>
          <ac:spMkLst>
            <pc:docMk/>
            <pc:sldMk cId="4001524508" sldId="2147481588"/>
            <ac:spMk id="8" creationId="{225B1670-75AA-C29D-EF36-EFEB57079FA8}"/>
          </ac:spMkLst>
        </pc:spChg>
        <pc:spChg chg="add mod">
          <ac:chgData name="Laia Hoyos de la Cuesta" userId="fa3018a9-ffb6-42e9-9c45-c2d76da15afd" providerId="ADAL" clId="{AC90BFC6-3FC8-45C6-9117-7FEDF5891179}" dt="2023-10-13T12:20:48.899" v="5918" actId="1035"/>
          <ac:spMkLst>
            <pc:docMk/>
            <pc:sldMk cId="4001524508" sldId="2147481588"/>
            <ac:spMk id="9" creationId="{A53C0FB4-249C-205F-F51B-499CD62E0199}"/>
          </ac:spMkLst>
        </pc:spChg>
        <pc:spChg chg="add mod">
          <ac:chgData name="Laia Hoyos de la Cuesta" userId="fa3018a9-ffb6-42e9-9c45-c2d76da15afd" providerId="ADAL" clId="{AC90BFC6-3FC8-45C6-9117-7FEDF5891179}" dt="2023-10-13T12:20:48.899" v="5918" actId="1035"/>
          <ac:spMkLst>
            <pc:docMk/>
            <pc:sldMk cId="4001524508" sldId="2147481588"/>
            <ac:spMk id="10" creationId="{E917E5EF-BDD5-8EB3-7F42-A40F90DF936F}"/>
          </ac:spMkLst>
        </pc:spChg>
        <pc:spChg chg="add mod">
          <ac:chgData name="Laia Hoyos de la Cuesta" userId="fa3018a9-ffb6-42e9-9c45-c2d76da15afd" providerId="ADAL" clId="{AC90BFC6-3FC8-45C6-9117-7FEDF5891179}" dt="2023-10-13T12:20:48.899" v="5918" actId="1035"/>
          <ac:spMkLst>
            <pc:docMk/>
            <pc:sldMk cId="4001524508" sldId="2147481588"/>
            <ac:spMk id="11" creationId="{DD070CEE-61F6-6309-4A4B-47801FA425E5}"/>
          </ac:spMkLst>
        </pc:spChg>
        <pc:spChg chg="add mod">
          <ac:chgData name="Laia Hoyos de la Cuesta" userId="fa3018a9-ffb6-42e9-9c45-c2d76da15afd" providerId="ADAL" clId="{AC90BFC6-3FC8-45C6-9117-7FEDF5891179}" dt="2023-10-13T12:20:48.899" v="5918" actId="1035"/>
          <ac:spMkLst>
            <pc:docMk/>
            <pc:sldMk cId="4001524508" sldId="2147481588"/>
            <ac:spMk id="12" creationId="{6750FF34-930D-77FC-A3EA-9A270586E431}"/>
          </ac:spMkLst>
        </pc:spChg>
        <pc:spChg chg="del">
          <ac:chgData name="Laia Hoyos de la Cuesta" userId="fa3018a9-ffb6-42e9-9c45-c2d76da15afd" providerId="ADAL" clId="{AC90BFC6-3FC8-45C6-9117-7FEDF5891179}" dt="2023-10-13T12:05:04.988" v="5262" actId="478"/>
          <ac:spMkLst>
            <pc:docMk/>
            <pc:sldMk cId="4001524508" sldId="2147481588"/>
            <ac:spMk id="46" creationId="{F09649C3-C00E-5647-CDD9-835CE2FF1A6E}"/>
          </ac:spMkLst>
        </pc:spChg>
        <pc:spChg chg="del">
          <ac:chgData name="Laia Hoyos de la Cuesta" userId="fa3018a9-ffb6-42e9-9c45-c2d76da15afd" providerId="ADAL" clId="{AC90BFC6-3FC8-45C6-9117-7FEDF5891179}" dt="2023-10-13T12:05:04.988" v="5262" actId="478"/>
          <ac:spMkLst>
            <pc:docMk/>
            <pc:sldMk cId="4001524508" sldId="2147481588"/>
            <ac:spMk id="48" creationId="{7D4F0EA5-A581-FE87-A2BF-518CC039CDA3}"/>
          </ac:spMkLst>
        </pc:spChg>
        <pc:spChg chg="del">
          <ac:chgData name="Laia Hoyos de la Cuesta" userId="fa3018a9-ffb6-42e9-9c45-c2d76da15afd" providerId="ADAL" clId="{AC90BFC6-3FC8-45C6-9117-7FEDF5891179}" dt="2023-10-13T12:05:04.988" v="5262" actId="478"/>
          <ac:spMkLst>
            <pc:docMk/>
            <pc:sldMk cId="4001524508" sldId="2147481588"/>
            <ac:spMk id="72" creationId="{6EDB0734-AB4D-6889-B778-F945FB3E0192}"/>
          </ac:spMkLst>
        </pc:spChg>
        <pc:spChg chg="del">
          <ac:chgData name="Laia Hoyos de la Cuesta" userId="fa3018a9-ffb6-42e9-9c45-c2d76da15afd" providerId="ADAL" clId="{AC90BFC6-3FC8-45C6-9117-7FEDF5891179}" dt="2023-10-13T12:05:07.865" v="5263" actId="478"/>
          <ac:spMkLst>
            <pc:docMk/>
            <pc:sldMk cId="4001524508" sldId="2147481588"/>
            <ac:spMk id="73" creationId="{7918DB01-5566-8289-BBB9-5872DE369DC5}"/>
          </ac:spMkLst>
        </pc:spChg>
        <pc:spChg chg="del">
          <ac:chgData name="Laia Hoyos de la Cuesta" userId="fa3018a9-ffb6-42e9-9c45-c2d76da15afd" providerId="ADAL" clId="{AC90BFC6-3FC8-45C6-9117-7FEDF5891179}" dt="2023-10-13T12:05:04.988" v="5262" actId="478"/>
          <ac:spMkLst>
            <pc:docMk/>
            <pc:sldMk cId="4001524508" sldId="2147481588"/>
            <ac:spMk id="74" creationId="{A1C74CDD-5FB9-9051-9856-147E93E7A706}"/>
          </ac:spMkLst>
        </pc:spChg>
        <pc:spChg chg="del">
          <ac:chgData name="Laia Hoyos de la Cuesta" userId="fa3018a9-ffb6-42e9-9c45-c2d76da15afd" providerId="ADAL" clId="{AC90BFC6-3FC8-45C6-9117-7FEDF5891179}" dt="2023-10-13T12:05:04.988" v="5262" actId="478"/>
          <ac:spMkLst>
            <pc:docMk/>
            <pc:sldMk cId="4001524508" sldId="2147481588"/>
            <ac:spMk id="75" creationId="{CF9FF227-CDB2-5897-FBF0-9FA5A8D7DAFB}"/>
          </ac:spMkLst>
        </pc:spChg>
        <pc:spChg chg="del">
          <ac:chgData name="Laia Hoyos de la Cuesta" userId="fa3018a9-ffb6-42e9-9c45-c2d76da15afd" providerId="ADAL" clId="{AC90BFC6-3FC8-45C6-9117-7FEDF5891179}" dt="2023-10-13T12:05:04.988" v="5262" actId="478"/>
          <ac:spMkLst>
            <pc:docMk/>
            <pc:sldMk cId="4001524508" sldId="2147481588"/>
            <ac:spMk id="77" creationId="{1D3FBF19-0459-0013-0D95-DA586A3C7966}"/>
          </ac:spMkLst>
        </pc:spChg>
        <pc:spChg chg="del">
          <ac:chgData name="Laia Hoyos de la Cuesta" userId="fa3018a9-ffb6-42e9-9c45-c2d76da15afd" providerId="ADAL" clId="{AC90BFC6-3FC8-45C6-9117-7FEDF5891179}" dt="2023-10-13T12:05:04.988" v="5262" actId="478"/>
          <ac:spMkLst>
            <pc:docMk/>
            <pc:sldMk cId="4001524508" sldId="2147481588"/>
            <ac:spMk id="123" creationId="{03A892F8-CB6D-DE6B-F5D2-5AD45352939A}"/>
          </ac:spMkLst>
        </pc:spChg>
        <pc:spChg chg="del">
          <ac:chgData name="Laia Hoyos de la Cuesta" userId="fa3018a9-ffb6-42e9-9c45-c2d76da15afd" providerId="ADAL" clId="{AC90BFC6-3FC8-45C6-9117-7FEDF5891179}" dt="2023-10-13T12:05:04.988" v="5262" actId="478"/>
          <ac:spMkLst>
            <pc:docMk/>
            <pc:sldMk cId="4001524508" sldId="2147481588"/>
            <ac:spMk id="125" creationId="{C13F06F4-2C65-4154-E608-7B897D4396BA}"/>
          </ac:spMkLst>
        </pc:spChg>
        <pc:spChg chg="del">
          <ac:chgData name="Laia Hoyos de la Cuesta" userId="fa3018a9-ffb6-42e9-9c45-c2d76da15afd" providerId="ADAL" clId="{AC90BFC6-3FC8-45C6-9117-7FEDF5891179}" dt="2023-10-13T12:05:04.988" v="5262" actId="478"/>
          <ac:spMkLst>
            <pc:docMk/>
            <pc:sldMk cId="4001524508" sldId="2147481588"/>
            <ac:spMk id="138" creationId="{D2B7FEE5-4E80-8251-AEB4-1D03389F1DDE}"/>
          </ac:spMkLst>
        </pc:spChg>
        <pc:spChg chg="mod">
          <ac:chgData name="Laia Hoyos de la Cuesta" userId="fa3018a9-ffb6-42e9-9c45-c2d76da15afd" providerId="ADAL" clId="{AC90BFC6-3FC8-45C6-9117-7FEDF5891179}" dt="2023-10-13T12:05:02.030" v="5261" actId="20577"/>
          <ac:spMkLst>
            <pc:docMk/>
            <pc:sldMk cId="4001524508" sldId="2147481588"/>
            <ac:spMk id="161" creationId="{A4496DA4-965F-E867-B3FD-CC1B79A055C3}"/>
          </ac:spMkLst>
        </pc:s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14" creationId="{5BDE85C7-E4E4-8173-2A83-8720C037FFE5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29" creationId="{C4095DD4-1680-648E-99A2-2453D23F4617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34" creationId="{C93A244B-1A38-B24A-55DD-5E34B3339C8E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37" creationId="{75944383-C581-F75E-7F75-E47C97796670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40" creationId="{B4A718B3-E58A-E3AD-2A90-37686343F4E2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43" creationId="{60F95D5E-8A2B-816E-A460-8BA6DC58A6DF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49" creationId="{20582A66-742D-30B6-DEFD-4A13FBE82C10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53" creationId="{73577043-862E-1C5B-4EDC-E255A40DC526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59" creationId="{9B037BE7-DCA3-C08B-E895-237AECE5B5B2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65" creationId="{2DC079CA-CA26-9A66-FF39-A427A36FBE45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78" creationId="{1F70783B-A8B7-B939-D057-C36C98A60D47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86" creationId="{F626C0D3-4446-DCDB-B07C-D16FB0BDB5C8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109" creationId="{DD338150-0571-4F26-10E7-9EF5E6DD0F51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116" creationId="{6AE3BB6C-D656-A0B6-A4C8-D4AAC98B975E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126" creationId="{B6BA1B3A-571C-818D-B0F9-A1542EC1DA5F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130" creationId="{338B92BE-8DA2-5121-B8B3-17C4844AFCC2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139" creationId="{F30CC241-9741-D1CE-4D38-DA4E67C5DE21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144" creationId="{5D38F020-DCCF-5BC2-F8A6-3C1BB558E6C3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148" creationId="{D9EA34A8-CC3C-7626-9FCC-593BA8625E2C}"/>
          </ac:grpSpMkLst>
        </pc:grpChg>
        <pc:grpChg chg="del">
          <ac:chgData name="Laia Hoyos de la Cuesta" userId="fa3018a9-ffb6-42e9-9c45-c2d76da15afd" providerId="ADAL" clId="{AC90BFC6-3FC8-45C6-9117-7FEDF5891179}" dt="2023-10-13T12:05:04.988" v="5262" actId="478"/>
          <ac:grpSpMkLst>
            <pc:docMk/>
            <pc:sldMk cId="4001524508" sldId="2147481588"/>
            <ac:grpSpMk id="152" creationId="{7B5AEC0B-16F7-DFBD-EDE4-C57A1D67118E}"/>
          </ac:grpSpMkLst>
        </pc:grpChg>
        <pc:picChg chg="del">
          <ac:chgData name="Laia Hoyos de la Cuesta" userId="fa3018a9-ffb6-42e9-9c45-c2d76da15afd" providerId="ADAL" clId="{AC90BFC6-3FC8-45C6-9117-7FEDF5891179}" dt="2023-10-13T12:05:07.865" v="5263" actId="478"/>
          <ac:picMkLst>
            <pc:docMk/>
            <pc:sldMk cId="4001524508" sldId="2147481588"/>
            <ac:picMk id="47" creationId="{9B4B6B67-47BB-A633-A40F-1F3353F36DB4}"/>
          </ac:picMkLst>
        </pc:picChg>
        <pc:picChg chg="del">
          <ac:chgData name="Laia Hoyos de la Cuesta" userId="fa3018a9-ffb6-42e9-9c45-c2d76da15afd" providerId="ADAL" clId="{AC90BFC6-3FC8-45C6-9117-7FEDF5891179}" dt="2023-10-13T12:05:07.865" v="5263" actId="478"/>
          <ac:picMkLst>
            <pc:docMk/>
            <pc:sldMk cId="4001524508" sldId="2147481588"/>
            <ac:picMk id="76" creationId="{6D66557F-BAB8-A58A-A208-F07A09E10A81}"/>
          </ac:picMkLst>
        </pc:picChg>
        <pc:picChg chg="del">
          <ac:chgData name="Laia Hoyos de la Cuesta" userId="fa3018a9-ffb6-42e9-9c45-c2d76da15afd" providerId="ADAL" clId="{AC90BFC6-3FC8-45C6-9117-7FEDF5891179}" dt="2023-10-13T12:05:07.865" v="5263" actId="478"/>
          <ac:picMkLst>
            <pc:docMk/>
            <pc:sldMk cId="4001524508" sldId="2147481588"/>
            <ac:picMk id="124" creationId="{75422A93-ED39-B961-F8CF-39E01B81C2CC}"/>
          </ac:picMkLst>
        </pc:picChg>
      </pc:sldChg>
      <pc:sldChg chg="addSp delSp modSp add mod">
        <pc:chgData name="Laia Hoyos de la Cuesta" userId="fa3018a9-ffb6-42e9-9c45-c2d76da15afd" providerId="ADAL" clId="{AC90BFC6-3FC8-45C6-9117-7FEDF5891179}" dt="2023-10-19T07:10:14.242" v="8055" actId="20577"/>
        <pc:sldMkLst>
          <pc:docMk/>
          <pc:sldMk cId="730051283" sldId="2147481589"/>
        </pc:sldMkLst>
        <pc:spChg chg="mod">
          <ac:chgData name="Laia Hoyos de la Cuesta" userId="fa3018a9-ffb6-42e9-9c45-c2d76da15afd" providerId="ADAL" clId="{AC90BFC6-3FC8-45C6-9117-7FEDF5891179}" dt="2023-10-13T12:36:22.495" v="6338" actId="20577"/>
          <ac:spMkLst>
            <pc:docMk/>
            <pc:sldMk cId="730051283" sldId="2147481589"/>
            <ac:spMk id="12" creationId="{01C8912D-5817-7118-D173-F668938150A1}"/>
          </ac:spMkLst>
        </pc:spChg>
        <pc:spChg chg="add del mod">
          <ac:chgData name="Laia Hoyos de la Cuesta" userId="fa3018a9-ffb6-42e9-9c45-c2d76da15afd" providerId="ADAL" clId="{AC90BFC6-3FC8-45C6-9117-7FEDF5891179}" dt="2023-10-13T12:29:56.278" v="6254" actId="21"/>
          <ac:spMkLst>
            <pc:docMk/>
            <pc:sldMk cId="730051283" sldId="2147481589"/>
            <ac:spMk id="13" creationId="{54158172-5A12-DDA2-1B2A-577FDBF5CA8A}"/>
          </ac:spMkLst>
        </pc:spChg>
        <pc:spChg chg="add del mod">
          <ac:chgData name="Laia Hoyos de la Cuesta" userId="fa3018a9-ffb6-42e9-9c45-c2d76da15afd" providerId="ADAL" clId="{AC90BFC6-3FC8-45C6-9117-7FEDF5891179}" dt="2023-10-13T12:29:56.278" v="6254" actId="21"/>
          <ac:spMkLst>
            <pc:docMk/>
            <pc:sldMk cId="730051283" sldId="2147481589"/>
            <ac:spMk id="17" creationId="{4983F0FE-8865-16CC-5ECD-206713085CA0}"/>
          </ac:spMkLst>
        </pc:spChg>
        <pc:spChg chg="add del mod">
          <ac:chgData name="Laia Hoyos de la Cuesta" userId="fa3018a9-ffb6-42e9-9c45-c2d76da15afd" providerId="ADAL" clId="{AC90BFC6-3FC8-45C6-9117-7FEDF5891179}" dt="2023-10-13T12:29:56.278" v="6254" actId="21"/>
          <ac:spMkLst>
            <pc:docMk/>
            <pc:sldMk cId="730051283" sldId="2147481589"/>
            <ac:spMk id="19" creationId="{72FDFEC4-019A-BA29-DE76-B3EF3B80402B}"/>
          </ac:spMkLst>
        </pc:spChg>
        <pc:spChg chg="add del mod">
          <ac:chgData name="Laia Hoyos de la Cuesta" userId="fa3018a9-ffb6-42e9-9c45-c2d76da15afd" providerId="ADAL" clId="{AC90BFC6-3FC8-45C6-9117-7FEDF5891179}" dt="2023-10-13T12:29:56.278" v="6254" actId="21"/>
          <ac:spMkLst>
            <pc:docMk/>
            <pc:sldMk cId="730051283" sldId="2147481589"/>
            <ac:spMk id="20" creationId="{CC73B38B-DCB0-B97C-DAF2-E6F07BD8DD6E}"/>
          </ac:spMkLst>
        </pc:spChg>
        <pc:spChg chg="add del mod">
          <ac:chgData name="Laia Hoyos de la Cuesta" userId="fa3018a9-ffb6-42e9-9c45-c2d76da15afd" providerId="ADAL" clId="{AC90BFC6-3FC8-45C6-9117-7FEDF5891179}" dt="2023-10-13T12:29:56.278" v="6254" actId="21"/>
          <ac:spMkLst>
            <pc:docMk/>
            <pc:sldMk cId="730051283" sldId="2147481589"/>
            <ac:spMk id="23" creationId="{397E736F-30D9-A40D-9937-D654E59818BC}"/>
          </ac:spMkLst>
        </pc:spChg>
        <pc:spChg chg="add del mod">
          <ac:chgData name="Laia Hoyos de la Cuesta" userId="fa3018a9-ffb6-42e9-9c45-c2d76da15afd" providerId="ADAL" clId="{AC90BFC6-3FC8-45C6-9117-7FEDF5891179}" dt="2023-10-13T12:29:56.278" v="6254" actId="21"/>
          <ac:spMkLst>
            <pc:docMk/>
            <pc:sldMk cId="730051283" sldId="2147481589"/>
            <ac:spMk id="26" creationId="{4C8063BD-2132-9BEE-DD95-5CA9AEF37D95}"/>
          </ac:spMkLst>
        </pc:spChg>
        <pc:spChg chg="add del mod">
          <ac:chgData name="Laia Hoyos de la Cuesta" userId="fa3018a9-ffb6-42e9-9c45-c2d76da15afd" providerId="ADAL" clId="{AC90BFC6-3FC8-45C6-9117-7FEDF5891179}" dt="2023-10-13T12:29:56.278" v="6254" actId="21"/>
          <ac:spMkLst>
            <pc:docMk/>
            <pc:sldMk cId="730051283" sldId="2147481589"/>
            <ac:spMk id="28" creationId="{2BDC8364-7047-A615-B55B-AECD3B457B65}"/>
          </ac:spMkLst>
        </pc:spChg>
        <pc:spChg chg="add del mod">
          <ac:chgData name="Laia Hoyos de la Cuesta" userId="fa3018a9-ffb6-42e9-9c45-c2d76da15afd" providerId="ADAL" clId="{AC90BFC6-3FC8-45C6-9117-7FEDF5891179}" dt="2023-10-13T12:29:56.278" v="6254" actId="21"/>
          <ac:spMkLst>
            <pc:docMk/>
            <pc:sldMk cId="730051283" sldId="2147481589"/>
            <ac:spMk id="29" creationId="{73113802-E8AA-5205-35F6-B3C3C9062174}"/>
          </ac:spMkLst>
        </pc:spChg>
        <pc:spChg chg="add del mod">
          <ac:chgData name="Laia Hoyos de la Cuesta" userId="fa3018a9-ffb6-42e9-9c45-c2d76da15afd" providerId="ADAL" clId="{AC90BFC6-3FC8-45C6-9117-7FEDF5891179}" dt="2023-10-13T12:29:56.278" v="6254" actId="21"/>
          <ac:spMkLst>
            <pc:docMk/>
            <pc:sldMk cId="730051283" sldId="2147481589"/>
            <ac:spMk id="30" creationId="{A1BFAC0B-2668-B546-697E-27337030BAB8}"/>
          </ac:spMkLst>
        </pc:spChg>
        <pc:spChg chg="add del mod">
          <ac:chgData name="Laia Hoyos de la Cuesta" userId="fa3018a9-ffb6-42e9-9c45-c2d76da15afd" providerId="ADAL" clId="{AC90BFC6-3FC8-45C6-9117-7FEDF5891179}" dt="2023-10-13T12:29:56.278" v="6254" actId="21"/>
          <ac:spMkLst>
            <pc:docMk/>
            <pc:sldMk cId="730051283" sldId="2147481589"/>
            <ac:spMk id="31" creationId="{70137635-E175-AC69-EE3A-09A0AD674E78}"/>
          </ac:spMkLst>
        </pc:spChg>
        <pc:spChg chg="add del mod">
          <ac:chgData name="Laia Hoyos de la Cuesta" userId="fa3018a9-ffb6-42e9-9c45-c2d76da15afd" providerId="ADAL" clId="{AC90BFC6-3FC8-45C6-9117-7FEDF5891179}" dt="2023-10-13T12:29:56.278" v="6254" actId="21"/>
          <ac:spMkLst>
            <pc:docMk/>
            <pc:sldMk cId="730051283" sldId="2147481589"/>
            <ac:spMk id="32" creationId="{DF18BA01-FD8C-D2FA-490C-0947A783CAEF}"/>
          </ac:spMkLst>
        </pc:spChg>
        <pc:spChg chg="add del mod">
          <ac:chgData name="Laia Hoyos de la Cuesta" userId="fa3018a9-ffb6-42e9-9c45-c2d76da15afd" providerId="ADAL" clId="{AC90BFC6-3FC8-45C6-9117-7FEDF5891179}" dt="2023-10-13T12:29:56.278" v="6254" actId="21"/>
          <ac:spMkLst>
            <pc:docMk/>
            <pc:sldMk cId="730051283" sldId="2147481589"/>
            <ac:spMk id="33" creationId="{7DA29AA2-BACD-C3A0-B295-AAFFF215FAAF}"/>
          </ac:spMkLst>
        </pc:spChg>
        <pc:spChg chg="add del mod">
          <ac:chgData name="Laia Hoyos de la Cuesta" userId="fa3018a9-ffb6-42e9-9c45-c2d76da15afd" providerId="ADAL" clId="{AC90BFC6-3FC8-45C6-9117-7FEDF5891179}" dt="2023-10-13T12:31:37.256" v="6271"/>
          <ac:spMkLst>
            <pc:docMk/>
            <pc:sldMk cId="730051283" sldId="2147481589"/>
            <ac:spMk id="36" creationId="{407EEF8B-DF5D-1FEC-E413-5EE2C66E8276}"/>
          </ac:spMkLst>
        </pc:spChg>
        <pc:spChg chg="add del mod">
          <ac:chgData name="Laia Hoyos de la Cuesta" userId="fa3018a9-ffb6-42e9-9c45-c2d76da15afd" providerId="ADAL" clId="{AC90BFC6-3FC8-45C6-9117-7FEDF5891179}" dt="2023-10-13T12:31:37.256" v="6271"/>
          <ac:spMkLst>
            <pc:docMk/>
            <pc:sldMk cId="730051283" sldId="2147481589"/>
            <ac:spMk id="37" creationId="{58B3E649-E021-53B9-8DBA-F20D9B5ED1AD}"/>
          </ac:spMkLst>
        </pc:spChg>
        <pc:spChg chg="add del mod">
          <ac:chgData name="Laia Hoyos de la Cuesta" userId="fa3018a9-ffb6-42e9-9c45-c2d76da15afd" providerId="ADAL" clId="{AC90BFC6-3FC8-45C6-9117-7FEDF5891179}" dt="2023-10-13T12:31:37.256" v="6271"/>
          <ac:spMkLst>
            <pc:docMk/>
            <pc:sldMk cId="730051283" sldId="2147481589"/>
            <ac:spMk id="38" creationId="{0693937B-F8A4-B8C1-6BFC-892F69F21078}"/>
          </ac:spMkLst>
        </pc:spChg>
        <pc:spChg chg="add del mod">
          <ac:chgData name="Laia Hoyos de la Cuesta" userId="fa3018a9-ffb6-42e9-9c45-c2d76da15afd" providerId="ADAL" clId="{AC90BFC6-3FC8-45C6-9117-7FEDF5891179}" dt="2023-10-13T12:31:37.256" v="6271"/>
          <ac:spMkLst>
            <pc:docMk/>
            <pc:sldMk cId="730051283" sldId="2147481589"/>
            <ac:spMk id="39" creationId="{15A62817-581F-AA00-66A4-64E1064C5AC6}"/>
          </ac:spMkLst>
        </pc:spChg>
        <pc:spChg chg="add del mod">
          <ac:chgData name="Laia Hoyos de la Cuesta" userId="fa3018a9-ffb6-42e9-9c45-c2d76da15afd" providerId="ADAL" clId="{AC90BFC6-3FC8-45C6-9117-7FEDF5891179}" dt="2023-10-13T12:31:37.256" v="6271"/>
          <ac:spMkLst>
            <pc:docMk/>
            <pc:sldMk cId="730051283" sldId="2147481589"/>
            <ac:spMk id="42" creationId="{A9A00F25-10F5-33C9-2990-C8EF9EECB336}"/>
          </ac:spMkLst>
        </pc:spChg>
        <pc:spChg chg="add del mod">
          <ac:chgData name="Laia Hoyos de la Cuesta" userId="fa3018a9-ffb6-42e9-9c45-c2d76da15afd" providerId="ADAL" clId="{AC90BFC6-3FC8-45C6-9117-7FEDF5891179}" dt="2023-10-13T12:31:37.256" v="6271"/>
          <ac:spMkLst>
            <pc:docMk/>
            <pc:sldMk cId="730051283" sldId="2147481589"/>
            <ac:spMk id="44" creationId="{B7C88F5A-BC7F-7063-4943-6FE99144FB19}"/>
          </ac:spMkLst>
        </pc:spChg>
        <pc:spChg chg="add del mod">
          <ac:chgData name="Laia Hoyos de la Cuesta" userId="fa3018a9-ffb6-42e9-9c45-c2d76da15afd" providerId="ADAL" clId="{AC90BFC6-3FC8-45C6-9117-7FEDF5891179}" dt="2023-10-13T12:31:37.256" v="6271"/>
          <ac:spMkLst>
            <pc:docMk/>
            <pc:sldMk cId="730051283" sldId="2147481589"/>
            <ac:spMk id="46" creationId="{C9ADB0C8-EB8D-1D4C-C641-F76A1093E04A}"/>
          </ac:spMkLst>
        </pc:spChg>
        <pc:spChg chg="add del mod">
          <ac:chgData name="Laia Hoyos de la Cuesta" userId="fa3018a9-ffb6-42e9-9c45-c2d76da15afd" providerId="ADAL" clId="{AC90BFC6-3FC8-45C6-9117-7FEDF5891179}" dt="2023-10-13T12:31:37.256" v="6271"/>
          <ac:spMkLst>
            <pc:docMk/>
            <pc:sldMk cId="730051283" sldId="2147481589"/>
            <ac:spMk id="47" creationId="{CCADD622-3CCD-B08C-86F0-DA7CE912B7BF}"/>
          </ac:spMkLst>
        </pc:spChg>
        <pc:spChg chg="add del mod">
          <ac:chgData name="Laia Hoyos de la Cuesta" userId="fa3018a9-ffb6-42e9-9c45-c2d76da15afd" providerId="ADAL" clId="{AC90BFC6-3FC8-45C6-9117-7FEDF5891179}" dt="2023-10-13T12:31:37.256" v="6271"/>
          <ac:spMkLst>
            <pc:docMk/>
            <pc:sldMk cId="730051283" sldId="2147481589"/>
            <ac:spMk id="48" creationId="{3CFD353C-A83E-1731-8AB0-E27DCDC1DE99}"/>
          </ac:spMkLst>
        </pc:spChg>
        <pc:spChg chg="add del mod">
          <ac:chgData name="Laia Hoyos de la Cuesta" userId="fa3018a9-ffb6-42e9-9c45-c2d76da15afd" providerId="ADAL" clId="{AC90BFC6-3FC8-45C6-9117-7FEDF5891179}" dt="2023-10-13T12:31:37.256" v="6271"/>
          <ac:spMkLst>
            <pc:docMk/>
            <pc:sldMk cId="730051283" sldId="2147481589"/>
            <ac:spMk id="49" creationId="{E024A011-5779-FAB8-1A66-44195AA4D464}"/>
          </ac:spMkLst>
        </pc:spChg>
        <pc:spChg chg="add del mod">
          <ac:chgData name="Laia Hoyos de la Cuesta" userId="fa3018a9-ffb6-42e9-9c45-c2d76da15afd" providerId="ADAL" clId="{AC90BFC6-3FC8-45C6-9117-7FEDF5891179}" dt="2023-10-13T12:31:37.256" v="6271"/>
          <ac:spMkLst>
            <pc:docMk/>
            <pc:sldMk cId="730051283" sldId="2147481589"/>
            <ac:spMk id="50" creationId="{6CF74605-83B2-F1A8-EA04-A4BD4BBF0CC9}"/>
          </ac:spMkLst>
        </pc:spChg>
        <pc:spChg chg="add del mod">
          <ac:chgData name="Laia Hoyos de la Cuesta" userId="fa3018a9-ffb6-42e9-9c45-c2d76da15afd" providerId="ADAL" clId="{AC90BFC6-3FC8-45C6-9117-7FEDF5891179}" dt="2023-10-13T12:31:37.256" v="6271"/>
          <ac:spMkLst>
            <pc:docMk/>
            <pc:sldMk cId="730051283" sldId="2147481589"/>
            <ac:spMk id="51" creationId="{7BC036A7-951C-8314-F6CE-C898358D2C99}"/>
          </ac:spMkLst>
        </pc:spChg>
        <pc:spChg chg="mod">
          <ac:chgData name="Laia Hoyos de la Cuesta" userId="fa3018a9-ffb6-42e9-9c45-c2d76da15afd" providerId="ADAL" clId="{AC90BFC6-3FC8-45C6-9117-7FEDF5891179}" dt="2023-10-19T07:10:14.242" v="8055" actId="20577"/>
          <ac:spMkLst>
            <pc:docMk/>
            <pc:sldMk cId="730051283" sldId="2147481589"/>
            <ac:spMk id="674" creationId="{8C1BD731-62F4-FD5C-BDCA-E7F1C8C95A69}"/>
          </ac:spMkLst>
        </pc:spChg>
        <pc:spChg chg="mod">
          <ac:chgData name="Laia Hoyos de la Cuesta" userId="fa3018a9-ffb6-42e9-9c45-c2d76da15afd" providerId="ADAL" clId="{AC90BFC6-3FC8-45C6-9117-7FEDF5891179}" dt="2023-10-13T12:29:03.908" v="6241" actId="20577"/>
          <ac:spMkLst>
            <pc:docMk/>
            <pc:sldMk cId="730051283" sldId="2147481589"/>
            <ac:spMk id="675" creationId="{39844672-B73A-93CF-024E-5E61FC0038C8}"/>
          </ac:spMkLst>
        </pc:spChg>
        <pc:picChg chg="del">
          <ac:chgData name="Laia Hoyos de la Cuesta" userId="fa3018a9-ffb6-42e9-9c45-c2d76da15afd" providerId="ADAL" clId="{AC90BFC6-3FC8-45C6-9117-7FEDF5891179}" dt="2023-10-13T12:29:28.827" v="6248" actId="478"/>
          <ac:picMkLst>
            <pc:docMk/>
            <pc:sldMk cId="730051283" sldId="2147481589"/>
            <ac:picMk id="14" creationId="{A6384352-85DF-5211-62A8-A5EA749A938B}"/>
          </ac:picMkLst>
        </pc:picChg>
        <pc:picChg chg="add del mod">
          <ac:chgData name="Laia Hoyos de la Cuesta" userId="fa3018a9-ffb6-42e9-9c45-c2d76da15afd" providerId="ADAL" clId="{AC90BFC6-3FC8-45C6-9117-7FEDF5891179}" dt="2023-10-13T12:29:56.278" v="6254" actId="21"/>
          <ac:picMkLst>
            <pc:docMk/>
            <pc:sldMk cId="730051283" sldId="2147481589"/>
            <ac:picMk id="21" creationId="{0A85D496-663E-CAA5-9F81-605A1E824211}"/>
          </ac:picMkLst>
        </pc:picChg>
        <pc:picChg chg="add del mod">
          <ac:chgData name="Laia Hoyos de la Cuesta" userId="fa3018a9-ffb6-42e9-9c45-c2d76da15afd" providerId="ADAL" clId="{AC90BFC6-3FC8-45C6-9117-7FEDF5891179}" dt="2023-10-13T12:29:56.278" v="6254" actId="21"/>
          <ac:picMkLst>
            <pc:docMk/>
            <pc:sldMk cId="730051283" sldId="2147481589"/>
            <ac:picMk id="22" creationId="{085142B6-3202-D494-D4B8-F6D4EDD33957}"/>
          </ac:picMkLst>
        </pc:picChg>
        <pc:picChg chg="add del mod">
          <ac:chgData name="Laia Hoyos de la Cuesta" userId="fa3018a9-ffb6-42e9-9c45-c2d76da15afd" providerId="ADAL" clId="{AC90BFC6-3FC8-45C6-9117-7FEDF5891179}" dt="2023-10-13T12:29:56.278" v="6254" actId="21"/>
          <ac:picMkLst>
            <pc:docMk/>
            <pc:sldMk cId="730051283" sldId="2147481589"/>
            <ac:picMk id="25" creationId="{C6B58D9E-594E-4B82-87D0-93DC7211AE0B}"/>
          </ac:picMkLst>
        </pc:picChg>
        <pc:picChg chg="add del mod">
          <ac:chgData name="Laia Hoyos de la Cuesta" userId="fa3018a9-ffb6-42e9-9c45-c2d76da15afd" providerId="ADAL" clId="{AC90BFC6-3FC8-45C6-9117-7FEDF5891179}" dt="2023-10-13T12:29:56.278" v="6254" actId="21"/>
          <ac:picMkLst>
            <pc:docMk/>
            <pc:sldMk cId="730051283" sldId="2147481589"/>
            <ac:picMk id="27" creationId="{10EEECE3-7DAC-8452-459E-7D45165E1136}"/>
          </ac:picMkLst>
        </pc:picChg>
        <pc:picChg chg="add del mod">
          <ac:chgData name="Laia Hoyos de la Cuesta" userId="fa3018a9-ffb6-42e9-9c45-c2d76da15afd" providerId="ADAL" clId="{AC90BFC6-3FC8-45C6-9117-7FEDF5891179}" dt="2023-10-13T12:29:56.278" v="6254" actId="21"/>
          <ac:picMkLst>
            <pc:docMk/>
            <pc:sldMk cId="730051283" sldId="2147481589"/>
            <ac:picMk id="34" creationId="{7E813B04-ADE3-D811-71B1-B0748244D518}"/>
          </ac:picMkLst>
        </pc:picChg>
        <pc:picChg chg="add del mod">
          <ac:chgData name="Laia Hoyos de la Cuesta" userId="fa3018a9-ffb6-42e9-9c45-c2d76da15afd" providerId="ADAL" clId="{AC90BFC6-3FC8-45C6-9117-7FEDF5891179}" dt="2023-10-13T12:31:37.256" v="6271"/>
          <ac:picMkLst>
            <pc:docMk/>
            <pc:sldMk cId="730051283" sldId="2147481589"/>
            <ac:picMk id="40" creationId="{8D864B3A-58D1-A9B0-26E8-F202B3893CD5}"/>
          </ac:picMkLst>
        </pc:picChg>
        <pc:picChg chg="add del mod">
          <ac:chgData name="Laia Hoyos de la Cuesta" userId="fa3018a9-ffb6-42e9-9c45-c2d76da15afd" providerId="ADAL" clId="{AC90BFC6-3FC8-45C6-9117-7FEDF5891179}" dt="2023-10-13T12:31:37.256" v="6271"/>
          <ac:picMkLst>
            <pc:docMk/>
            <pc:sldMk cId="730051283" sldId="2147481589"/>
            <ac:picMk id="41" creationId="{212ED7D9-05FD-A6F6-D7F7-CAA1CC4CE929}"/>
          </ac:picMkLst>
        </pc:picChg>
        <pc:picChg chg="add del mod">
          <ac:chgData name="Laia Hoyos de la Cuesta" userId="fa3018a9-ffb6-42e9-9c45-c2d76da15afd" providerId="ADAL" clId="{AC90BFC6-3FC8-45C6-9117-7FEDF5891179}" dt="2023-10-13T12:31:37.256" v="6271"/>
          <ac:picMkLst>
            <pc:docMk/>
            <pc:sldMk cId="730051283" sldId="2147481589"/>
            <ac:picMk id="43" creationId="{8419D593-3453-3306-13E1-DE4135DFA2AF}"/>
          </ac:picMkLst>
        </pc:picChg>
        <pc:picChg chg="add del mod">
          <ac:chgData name="Laia Hoyos de la Cuesta" userId="fa3018a9-ffb6-42e9-9c45-c2d76da15afd" providerId="ADAL" clId="{AC90BFC6-3FC8-45C6-9117-7FEDF5891179}" dt="2023-10-13T12:31:37.256" v="6271"/>
          <ac:picMkLst>
            <pc:docMk/>
            <pc:sldMk cId="730051283" sldId="2147481589"/>
            <ac:picMk id="45" creationId="{8FD75809-3629-F34F-7426-59B5FD33B018}"/>
          </ac:picMkLst>
        </pc:picChg>
        <pc:picChg chg="add del mod">
          <ac:chgData name="Laia Hoyos de la Cuesta" userId="fa3018a9-ffb6-42e9-9c45-c2d76da15afd" providerId="ADAL" clId="{AC90BFC6-3FC8-45C6-9117-7FEDF5891179}" dt="2023-10-13T12:31:37.256" v="6271"/>
          <ac:picMkLst>
            <pc:docMk/>
            <pc:sldMk cId="730051283" sldId="2147481589"/>
            <ac:picMk id="52" creationId="{AC52C28C-7812-E956-4696-FAC9340FAA1A}"/>
          </ac:picMkLst>
        </pc:picChg>
        <pc:picChg chg="add mod">
          <ac:chgData name="Laia Hoyos de la Cuesta" userId="fa3018a9-ffb6-42e9-9c45-c2d76da15afd" providerId="ADAL" clId="{AC90BFC6-3FC8-45C6-9117-7FEDF5891179}" dt="2023-10-13T12:31:53.746" v="6277" actId="1076"/>
          <ac:picMkLst>
            <pc:docMk/>
            <pc:sldMk cId="730051283" sldId="2147481589"/>
            <ac:picMk id="53" creationId="{94218C99-7FC9-5FC7-4E77-8196F3A2F9EB}"/>
          </ac:picMkLst>
        </pc:picChg>
        <pc:cxnChg chg="add del mod">
          <ac:chgData name="Laia Hoyos de la Cuesta" userId="fa3018a9-ffb6-42e9-9c45-c2d76da15afd" providerId="ADAL" clId="{AC90BFC6-3FC8-45C6-9117-7FEDF5891179}" dt="2023-10-13T12:29:56.278" v="6254" actId="21"/>
          <ac:cxnSpMkLst>
            <pc:docMk/>
            <pc:sldMk cId="730051283" sldId="2147481589"/>
            <ac:cxnSpMk id="18" creationId="{ADA1AFC4-0A3D-2CD9-5D80-5AB6865BD5D1}"/>
          </ac:cxnSpMkLst>
        </pc:cxnChg>
        <pc:cxnChg chg="add del mod">
          <ac:chgData name="Laia Hoyos de la Cuesta" userId="fa3018a9-ffb6-42e9-9c45-c2d76da15afd" providerId="ADAL" clId="{AC90BFC6-3FC8-45C6-9117-7FEDF5891179}" dt="2023-10-13T12:31:37.256" v="6271"/>
          <ac:cxnSpMkLst>
            <pc:docMk/>
            <pc:sldMk cId="730051283" sldId="2147481589"/>
            <ac:cxnSpMk id="35" creationId="{E5F5D402-E44B-9804-31C5-EBE92B659436}"/>
          </ac:cxnSpMkLst>
        </pc:cxnChg>
      </pc:sldChg>
      <pc:sldChg chg="modSp add mod">
        <pc:chgData name="Laia Hoyos de la Cuesta" userId="fa3018a9-ffb6-42e9-9c45-c2d76da15afd" providerId="ADAL" clId="{AC90BFC6-3FC8-45C6-9117-7FEDF5891179}" dt="2023-10-17T07:00:28.875" v="7419" actId="20577"/>
        <pc:sldMkLst>
          <pc:docMk/>
          <pc:sldMk cId="748521740" sldId="2147481590"/>
        </pc:sldMkLst>
        <pc:spChg chg="mod">
          <ac:chgData name="Laia Hoyos de la Cuesta" userId="fa3018a9-ffb6-42e9-9c45-c2d76da15afd" providerId="ADAL" clId="{AC90BFC6-3FC8-45C6-9117-7FEDF5891179}" dt="2023-10-17T07:00:28.875" v="7419" actId="20577"/>
          <ac:spMkLst>
            <pc:docMk/>
            <pc:sldMk cId="748521740" sldId="2147481590"/>
            <ac:spMk id="2" creationId="{2AE1E82B-3BE8-537E-82D3-18C9C908C777}"/>
          </ac:spMkLst>
        </pc:spChg>
      </pc:sldChg>
      <pc:sldChg chg="addSp delSp modSp new del mod">
        <pc:chgData name="Laia Hoyos de la Cuesta" userId="fa3018a9-ffb6-42e9-9c45-c2d76da15afd" providerId="ADAL" clId="{AC90BFC6-3FC8-45C6-9117-7FEDF5891179}" dt="2023-10-13T12:35:16.807" v="6330" actId="2696"/>
        <pc:sldMkLst>
          <pc:docMk/>
          <pc:sldMk cId="4204284702" sldId="2147481590"/>
        </pc:sldMkLst>
        <pc:spChg chg="add mod">
          <ac:chgData name="Laia Hoyos de la Cuesta" userId="fa3018a9-ffb6-42e9-9c45-c2d76da15afd" providerId="ADAL" clId="{AC90BFC6-3FC8-45C6-9117-7FEDF5891179}" dt="2023-10-13T12:31:08.997" v="6264" actId="208"/>
          <ac:spMkLst>
            <pc:docMk/>
            <pc:sldMk cId="4204284702" sldId="2147481590"/>
            <ac:spMk id="2" creationId="{CC2AAB0F-CAE1-8A62-604B-A05ABC0DF5E1}"/>
          </ac:spMkLst>
        </pc:spChg>
        <pc:spChg chg="add mod">
          <ac:chgData name="Laia Hoyos de la Cuesta" userId="fa3018a9-ffb6-42e9-9c45-c2d76da15afd" providerId="ADAL" clId="{AC90BFC6-3FC8-45C6-9117-7FEDF5891179}" dt="2023-10-13T12:31:08.997" v="6264" actId="208"/>
          <ac:spMkLst>
            <pc:docMk/>
            <pc:sldMk cId="4204284702" sldId="2147481590"/>
            <ac:spMk id="3" creationId="{CCE5D334-FB34-07EB-5CA1-E0594696085A}"/>
          </ac:spMkLst>
        </pc:spChg>
        <pc:spChg chg="add mod">
          <ac:chgData name="Laia Hoyos de la Cuesta" userId="fa3018a9-ffb6-42e9-9c45-c2d76da15afd" providerId="ADAL" clId="{AC90BFC6-3FC8-45C6-9117-7FEDF5891179}" dt="2023-10-13T12:30:00.691" v="6256" actId="1076"/>
          <ac:spMkLst>
            <pc:docMk/>
            <pc:sldMk cId="4204284702" sldId="2147481590"/>
            <ac:spMk id="5" creationId="{AF7711B8-BF9D-5EA2-380B-D8FD7EE0F4DA}"/>
          </ac:spMkLst>
        </pc:spChg>
        <pc:spChg chg="add mod">
          <ac:chgData name="Laia Hoyos de la Cuesta" userId="fa3018a9-ffb6-42e9-9c45-c2d76da15afd" providerId="ADAL" clId="{AC90BFC6-3FC8-45C6-9117-7FEDF5891179}" dt="2023-10-13T12:30:00.691" v="6256" actId="1076"/>
          <ac:spMkLst>
            <pc:docMk/>
            <pc:sldMk cId="4204284702" sldId="2147481590"/>
            <ac:spMk id="6" creationId="{115737D2-7A7B-6311-F011-B79E6ECD09ED}"/>
          </ac:spMkLst>
        </pc:spChg>
        <pc:spChg chg="add mod">
          <ac:chgData name="Laia Hoyos de la Cuesta" userId="fa3018a9-ffb6-42e9-9c45-c2d76da15afd" providerId="ADAL" clId="{AC90BFC6-3FC8-45C6-9117-7FEDF5891179}" dt="2023-10-13T12:31:08.997" v="6264" actId="208"/>
          <ac:spMkLst>
            <pc:docMk/>
            <pc:sldMk cId="4204284702" sldId="2147481590"/>
            <ac:spMk id="9" creationId="{6F2D9F17-55ED-F391-82F6-788080E42E58}"/>
          </ac:spMkLst>
        </pc:spChg>
        <pc:spChg chg="add mod">
          <ac:chgData name="Laia Hoyos de la Cuesta" userId="fa3018a9-ffb6-42e9-9c45-c2d76da15afd" providerId="ADAL" clId="{AC90BFC6-3FC8-45C6-9117-7FEDF5891179}" dt="2023-10-13T12:31:08.997" v="6264" actId="208"/>
          <ac:spMkLst>
            <pc:docMk/>
            <pc:sldMk cId="4204284702" sldId="2147481590"/>
            <ac:spMk id="11" creationId="{31035069-691E-D86C-255D-45614E49EF07}"/>
          </ac:spMkLst>
        </pc:spChg>
        <pc:spChg chg="add mod">
          <ac:chgData name="Laia Hoyos de la Cuesta" userId="fa3018a9-ffb6-42e9-9c45-c2d76da15afd" providerId="ADAL" clId="{AC90BFC6-3FC8-45C6-9117-7FEDF5891179}" dt="2023-10-13T12:31:08.997" v="6264" actId="208"/>
          <ac:spMkLst>
            <pc:docMk/>
            <pc:sldMk cId="4204284702" sldId="2147481590"/>
            <ac:spMk id="13" creationId="{177D8D15-B66D-1360-CD67-8CCAAE9ADECD}"/>
          </ac:spMkLst>
        </pc:spChg>
        <pc:spChg chg="add mod">
          <ac:chgData name="Laia Hoyos de la Cuesta" userId="fa3018a9-ffb6-42e9-9c45-c2d76da15afd" providerId="ADAL" clId="{AC90BFC6-3FC8-45C6-9117-7FEDF5891179}" dt="2023-10-13T12:31:08.997" v="6264" actId="208"/>
          <ac:spMkLst>
            <pc:docMk/>
            <pc:sldMk cId="4204284702" sldId="2147481590"/>
            <ac:spMk id="14" creationId="{6BF8CC6B-1F30-0AAA-6E8A-D6432FDC768E}"/>
          </ac:spMkLst>
        </pc:spChg>
        <pc:spChg chg="add mod">
          <ac:chgData name="Laia Hoyos de la Cuesta" userId="fa3018a9-ffb6-42e9-9c45-c2d76da15afd" providerId="ADAL" clId="{AC90BFC6-3FC8-45C6-9117-7FEDF5891179}" dt="2023-10-13T12:31:08.997" v="6264" actId="208"/>
          <ac:spMkLst>
            <pc:docMk/>
            <pc:sldMk cId="4204284702" sldId="2147481590"/>
            <ac:spMk id="15" creationId="{DD30CA41-5910-12F6-3FD1-895FE0D07E8B}"/>
          </ac:spMkLst>
        </pc:spChg>
        <pc:spChg chg="add mod">
          <ac:chgData name="Laia Hoyos de la Cuesta" userId="fa3018a9-ffb6-42e9-9c45-c2d76da15afd" providerId="ADAL" clId="{AC90BFC6-3FC8-45C6-9117-7FEDF5891179}" dt="2023-10-13T12:31:08.997" v="6264" actId="208"/>
          <ac:spMkLst>
            <pc:docMk/>
            <pc:sldMk cId="4204284702" sldId="2147481590"/>
            <ac:spMk id="16" creationId="{D56428E3-088D-C505-34A3-D206D7FCC756}"/>
          </ac:spMkLst>
        </pc:spChg>
        <pc:spChg chg="add mod">
          <ac:chgData name="Laia Hoyos de la Cuesta" userId="fa3018a9-ffb6-42e9-9c45-c2d76da15afd" providerId="ADAL" clId="{AC90BFC6-3FC8-45C6-9117-7FEDF5891179}" dt="2023-10-13T12:31:08.997" v="6264" actId="208"/>
          <ac:spMkLst>
            <pc:docMk/>
            <pc:sldMk cId="4204284702" sldId="2147481590"/>
            <ac:spMk id="17" creationId="{E6D2BCB7-B58F-BF1C-4EB4-D616CFED2AD4}"/>
          </ac:spMkLst>
        </pc:spChg>
        <pc:spChg chg="add mod">
          <ac:chgData name="Laia Hoyos de la Cuesta" userId="fa3018a9-ffb6-42e9-9c45-c2d76da15afd" providerId="ADAL" clId="{AC90BFC6-3FC8-45C6-9117-7FEDF5891179}" dt="2023-10-13T12:31:08.997" v="6264" actId="208"/>
          <ac:spMkLst>
            <pc:docMk/>
            <pc:sldMk cId="4204284702" sldId="2147481590"/>
            <ac:spMk id="18" creationId="{925FF22C-DA0B-3CFB-B4A2-60552DB2442E}"/>
          </ac:spMkLst>
        </pc:spChg>
        <pc:spChg chg="add del mod">
          <ac:chgData name="Laia Hoyos de la Cuesta" userId="fa3018a9-ffb6-42e9-9c45-c2d76da15afd" providerId="ADAL" clId="{AC90BFC6-3FC8-45C6-9117-7FEDF5891179}" dt="2023-10-13T12:31:32.355" v="6269" actId="21"/>
          <ac:spMkLst>
            <pc:docMk/>
            <pc:sldMk cId="4204284702" sldId="2147481590"/>
            <ac:spMk id="21" creationId="{4B8CB86F-6172-EC27-C9D9-FB22BE3CF6B6}"/>
          </ac:spMkLst>
        </pc:spChg>
        <pc:spChg chg="add del mod">
          <ac:chgData name="Laia Hoyos de la Cuesta" userId="fa3018a9-ffb6-42e9-9c45-c2d76da15afd" providerId="ADAL" clId="{AC90BFC6-3FC8-45C6-9117-7FEDF5891179}" dt="2023-10-13T12:31:32.355" v="6269" actId="21"/>
          <ac:spMkLst>
            <pc:docMk/>
            <pc:sldMk cId="4204284702" sldId="2147481590"/>
            <ac:spMk id="22" creationId="{E352A82E-A2DF-6891-6117-6F8504BCBB1B}"/>
          </ac:spMkLst>
        </pc:spChg>
        <pc:spChg chg="add del mod">
          <ac:chgData name="Laia Hoyos de la Cuesta" userId="fa3018a9-ffb6-42e9-9c45-c2d76da15afd" providerId="ADAL" clId="{AC90BFC6-3FC8-45C6-9117-7FEDF5891179}" dt="2023-10-13T12:31:32.355" v="6269" actId="21"/>
          <ac:spMkLst>
            <pc:docMk/>
            <pc:sldMk cId="4204284702" sldId="2147481590"/>
            <ac:spMk id="23" creationId="{8CB45BFF-03F7-48A1-2019-259090FD7F65}"/>
          </ac:spMkLst>
        </pc:spChg>
        <pc:spChg chg="add del mod">
          <ac:chgData name="Laia Hoyos de la Cuesta" userId="fa3018a9-ffb6-42e9-9c45-c2d76da15afd" providerId="ADAL" clId="{AC90BFC6-3FC8-45C6-9117-7FEDF5891179}" dt="2023-10-13T12:31:32.355" v="6269" actId="21"/>
          <ac:spMkLst>
            <pc:docMk/>
            <pc:sldMk cId="4204284702" sldId="2147481590"/>
            <ac:spMk id="24" creationId="{55E3C86C-F3E0-A9E9-1437-08267EDE1E3F}"/>
          </ac:spMkLst>
        </pc:spChg>
        <pc:spChg chg="add del mod">
          <ac:chgData name="Laia Hoyos de la Cuesta" userId="fa3018a9-ffb6-42e9-9c45-c2d76da15afd" providerId="ADAL" clId="{AC90BFC6-3FC8-45C6-9117-7FEDF5891179}" dt="2023-10-13T12:31:32.355" v="6269" actId="21"/>
          <ac:spMkLst>
            <pc:docMk/>
            <pc:sldMk cId="4204284702" sldId="2147481590"/>
            <ac:spMk id="27" creationId="{B3788A12-C8B4-A459-F983-AA82F1EE1768}"/>
          </ac:spMkLst>
        </pc:spChg>
        <pc:spChg chg="add del mod">
          <ac:chgData name="Laia Hoyos de la Cuesta" userId="fa3018a9-ffb6-42e9-9c45-c2d76da15afd" providerId="ADAL" clId="{AC90BFC6-3FC8-45C6-9117-7FEDF5891179}" dt="2023-10-13T12:31:32.355" v="6269" actId="21"/>
          <ac:spMkLst>
            <pc:docMk/>
            <pc:sldMk cId="4204284702" sldId="2147481590"/>
            <ac:spMk id="29" creationId="{2013A269-2ED7-CD18-9C54-2EC97DB8CCD9}"/>
          </ac:spMkLst>
        </pc:spChg>
        <pc:spChg chg="add del mod">
          <ac:chgData name="Laia Hoyos de la Cuesta" userId="fa3018a9-ffb6-42e9-9c45-c2d76da15afd" providerId="ADAL" clId="{AC90BFC6-3FC8-45C6-9117-7FEDF5891179}" dt="2023-10-13T12:31:32.355" v="6269" actId="21"/>
          <ac:spMkLst>
            <pc:docMk/>
            <pc:sldMk cId="4204284702" sldId="2147481590"/>
            <ac:spMk id="31" creationId="{93A0A9D5-C9C7-3E7F-8839-F9573033C331}"/>
          </ac:spMkLst>
        </pc:spChg>
        <pc:spChg chg="add del mod">
          <ac:chgData name="Laia Hoyos de la Cuesta" userId="fa3018a9-ffb6-42e9-9c45-c2d76da15afd" providerId="ADAL" clId="{AC90BFC6-3FC8-45C6-9117-7FEDF5891179}" dt="2023-10-13T12:31:32.355" v="6269" actId="21"/>
          <ac:spMkLst>
            <pc:docMk/>
            <pc:sldMk cId="4204284702" sldId="2147481590"/>
            <ac:spMk id="32" creationId="{BC1C462A-F33C-5EA9-8B01-9882B71236CE}"/>
          </ac:spMkLst>
        </pc:spChg>
        <pc:spChg chg="add del mod">
          <ac:chgData name="Laia Hoyos de la Cuesta" userId="fa3018a9-ffb6-42e9-9c45-c2d76da15afd" providerId="ADAL" clId="{AC90BFC6-3FC8-45C6-9117-7FEDF5891179}" dt="2023-10-13T12:31:32.355" v="6269" actId="21"/>
          <ac:spMkLst>
            <pc:docMk/>
            <pc:sldMk cId="4204284702" sldId="2147481590"/>
            <ac:spMk id="33" creationId="{0037CFBF-51BF-0682-536B-9199897DE554}"/>
          </ac:spMkLst>
        </pc:spChg>
        <pc:spChg chg="add del mod">
          <ac:chgData name="Laia Hoyos de la Cuesta" userId="fa3018a9-ffb6-42e9-9c45-c2d76da15afd" providerId="ADAL" clId="{AC90BFC6-3FC8-45C6-9117-7FEDF5891179}" dt="2023-10-13T12:31:32.355" v="6269" actId="21"/>
          <ac:spMkLst>
            <pc:docMk/>
            <pc:sldMk cId="4204284702" sldId="2147481590"/>
            <ac:spMk id="34" creationId="{452FBB07-8D84-88E6-F7B1-F703E0C1BBB8}"/>
          </ac:spMkLst>
        </pc:spChg>
        <pc:spChg chg="add del mod">
          <ac:chgData name="Laia Hoyos de la Cuesta" userId="fa3018a9-ffb6-42e9-9c45-c2d76da15afd" providerId="ADAL" clId="{AC90BFC6-3FC8-45C6-9117-7FEDF5891179}" dt="2023-10-13T12:31:32.355" v="6269" actId="21"/>
          <ac:spMkLst>
            <pc:docMk/>
            <pc:sldMk cId="4204284702" sldId="2147481590"/>
            <ac:spMk id="35" creationId="{D66A56A3-2033-C70C-C8A1-681BC9E2F412}"/>
          </ac:spMkLst>
        </pc:spChg>
        <pc:spChg chg="add del mod">
          <ac:chgData name="Laia Hoyos de la Cuesta" userId="fa3018a9-ffb6-42e9-9c45-c2d76da15afd" providerId="ADAL" clId="{AC90BFC6-3FC8-45C6-9117-7FEDF5891179}" dt="2023-10-13T12:31:32.355" v="6269" actId="21"/>
          <ac:spMkLst>
            <pc:docMk/>
            <pc:sldMk cId="4204284702" sldId="2147481590"/>
            <ac:spMk id="36" creationId="{2D75427D-6259-D00F-06C6-361875B2C2AC}"/>
          </ac:spMkLst>
        </pc:spChg>
        <pc:spChg chg="add mod">
          <ac:chgData name="Laia Hoyos de la Cuesta" userId="fa3018a9-ffb6-42e9-9c45-c2d76da15afd" providerId="ADAL" clId="{AC90BFC6-3FC8-45C6-9117-7FEDF5891179}" dt="2023-10-13T12:32:31.343" v="6290" actId="1366"/>
          <ac:spMkLst>
            <pc:docMk/>
            <pc:sldMk cId="4204284702" sldId="2147481590"/>
            <ac:spMk id="38" creationId="{4265D07F-3404-247F-CD4C-CB5E045397B1}"/>
          </ac:spMkLst>
        </pc:spChg>
        <pc:spChg chg="add mod">
          <ac:chgData name="Laia Hoyos de la Cuesta" userId="fa3018a9-ffb6-42e9-9c45-c2d76da15afd" providerId="ADAL" clId="{AC90BFC6-3FC8-45C6-9117-7FEDF5891179}" dt="2023-10-13T12:32:31.343" v="6290" actId="1366"/>
          <ac:spMkLst>
            <pc:docMk/>
            <pc:sldMk cId="4204284702" sldId="2147481590"/>
            <ac:spMk id="39" creationId="{0828C67C-FBC8-6956-3762-985750D039F5}"/>
          </ac:spMkLst>
        </pc:spChg>
        <pc:spChg chg="add mod">
          <ac:chgData name="Laia Hoyos de la Cuesta" userId="fa3018a9-ffb6-42e9-9c45-c2d76da15afd" providerId="ADAL" clId="{AC90BFC6-3FC8-45C6-9117-7FEDF5891179}" dt="2023-10-13T12:32:31.343" v="6290" actId="1366"/>
          <ac:spMkLst>
            <pc:docMk/>
            <pc:sldMk cId="4204284702" sldId="2147481590"/>
            <ac:spMk id="41" creationId="{DC925393-7C9E-5E76-FF04-52E2CF8AC63E}"/>
          </ac:spMkLst>
        </pc:spChg>
        <pc:spChg chg="add mod">
          <ac:chgData name="Laia Hoyos de la Cuesta" userId="fa3018a9-ffb6-42e9-9c45-c2d76da15afd" providerId="ADAL" clId="{AC90BFC6-3FC8-45C6-9117-7FEDF5891179}" dt="2023-10-13T12:32:31.343" v="6290" actId="1366"/>
          <ac:spMkLst>
            <pc:docMk/>
            <pc:sldMk cId="4204284702" sldId="2147481590"/>
            <ac:spMk id="42" creationId="{97E162DE-FFD5-BAF3-AEB4-D5DC52F011E7}"/>
          </ac:spMkLst>
        </pc:spChg>
        <pc:spChg chg="add mod">
          <ac:chgData name="Laia Hoyos de la Cuesta" userId="fa3018a9-ffb6-42e9-9c45-c2d76da15afd" providerId="ADAL" clId="{AC90BFC6-3FC8-45C6-9117-7FEDF5891179}" dt="2023-10-13T12:32:31.343" v="6290" actId="1366"/>
          <ac:spMkLst>
            <pc:docMk/>
            <pc:sldMk cId="4204284702" sldId="2147481590"/>
            <ac:spMk id="45" creationId="{05840A46-4E85-3810-9633-84E3B6046567}"/>
          </ac:spMkLst>
        </pc:spChg>
        <pc:spChg chg="add mod">
          <ac:chgData name="Laia Hoyos de la Cuesta" userId="fa3018a9-ffb6-42e9-9c45-c2d76da15afd" providerId="ADAL" clId="{AC90BFC6-3FC8-45C6-9117-7FEDF5891179}" dt="2023-10-13T12:32:31.343" v="6290" actId="1366"/>
          <ac:spMkLst>
            <pc:docMk/>
            <pc:sldMk cId="4204284702" sldId="2147481590"/>
            <ac:spMk id="47" creationId="{60A0C5A1-03BB-1102-CD97-B3D2A66AA5DE}"/>
          </ac:spMkLst>
        </pc:spChg>
        <pc:spChg chg="add mod">
          <ac:chgData name="Laia Hoyos de la Cuesta" userId="fa3018a9-ffb6-42e9-9c45-c2d76da15afd" providerId="ADAL" clId="{AC90BFC6-3FC8-45C6-9117-7FEDF5891179}" dt="2023-10-13T12:32:31.343" v="6290" actId="1366"/>
          <ac:spMkLst>
            <pc:docMk/>
            <pc:sldMk cId="4204284702" sldId="2147481590"/>
            <ac:spMk id="49" creationId="{E2A7B7BF-616C-D9E4-30A3-7BD9CBBA9AC0}"/>
          </ac:spMkLst>
        </pc:spChg>
        <pc:spChg chg="add mod">
          <ac:chgData name="Laia Hoyos de la Cuesta" userId="fa3018a9-ffb6-42e9-9c45-c2d76da15afd" providerId="ADAL" clId="{AC90BFC6-3FC8-45C6-9117-7FEDF5891179}" dt="2023-10-13T12:32:31.343" v="6290" actId="1366"/>
          <ac:spMkLst>
            <pc:docMk/>
            <pc:sldMk cId="4204284702" sldId="2147481590"/>
            <ac:spMk id="50" creationId="{3165570B-8085-7A7E-E69C-0FADB967CA9E}"/>
          </ac:spMkLst>
        </pc:spChg>
        <pc:spChg chg="add mod">
          <ac:chgData name="Laia Hoyos de la Cuesta" userId="fa3018a9-ffb6-42e9-9c45-c2d76da15afd" providerId="ADAL" clId="{AC90BFC6-3FC8-45C6-9117-7FEDF5891179}" dt="2023-10-13T12:32:31.343" v="6290" actId="1366"/>
          <ac:spMkLst>
            <pc:docMk/>
            <pc:sldMk cId="4204284702" sldId="2147481590"/>
            <ac:spMk id="51" creationId="{457751CE-6646-FAC6-857E-D70D765FD3AA}"/>
          </ac:spMkLst>
        </pc:spChg>
        <pc:spChg chg="add mod">
          <ac:chgData name="Laia Hoyos de la Cuesta" userId="fa3018a9-ffb6-42e9-9c45-c2d76da15afd" providerId="ADAL" clId="{AC90BFC6-3FC8-45C6-9117-7FEDF5891179}" dt="2023-10-13T12:32:31.343" v="6290" actId="1366"/>
          <ac:spMkLst>
            <pc:docMk/>
            <pc:sldMk cId="4204284702" sldId="2147481590"/>
            <ac:spMk id="52" creationId="{885DC880-B5C6-6556-7F0D-BA94E4D4A34B}"/>
          </ac:spMkLst>
        </pc:spChg>
        <pc:spChg chg="add mod">
          <ac:chgData name="Laia Hoyos de la Cuesta" userId="fa3018a9-ffb6-42e9-9c45-c2d76da15afd" providerId="ADAL" clId="{AC90BFC6-3FC8-45C6-9117-7FEDF5891179}" dt="2023-10-13T12:32:06.808" v="6280" actId="1076"/>
          <ac:spMkLst>
            <pc:docMk/>
            <pc:sldMk cId="4204284702" sldId="2147481590"/>
            <ac:spMk id="53" creationId="{0EF4F3FF-80E1-97FD-7D48-B406C209FC38}"/>
          </ac:spMkLst>
        </pc:spChg>
        <pc:spChg chg="add mod">
          <ac:chgData name="Laia Hoyos de la Cuesta" userId="fa3018a9-ffb6-42e9-9c45-c2d76da15afd" providerId="ADAL" clId="{AC90BFC6-3FC8-45C6-9117-7FEDF5891179}" dt="2023-10-13T12:32:06.808" v="6280" actId="1076"/>
          <ac:spMkLst>
            <pc:docMk/>
            <pc:sldMk cId="4204284702" sldId="2147481590"/>
            <ac:spMk id="54" creationId="{D8B8052D-6BC3-1CA3-D18E-CB39750FE079}"/>
          </ac:spMkLst>
        </pc:spChg>
        <pc:spChg chg="add mod">
          <ac:chgData name="Laia Hoyos de la Cuesta" userId="fa3018a9-ffb6-42e9-9c45-c2d76da15afd" providerId="ADAL" clId="{AC90BFC6-3FC8-45C6-9117-7FEDF5891179}" dt="2023-10-13T12:32:08.475" v="6282" actId="1076"/>
          <ac:spMkLst>
            <pc:docMk/>
            <pc:sldMk cId="4204284702" sldId="2147481590"/>
            <ac:spMk id="56" creationId="{D9C4D624-BC24-FD2E-7EDF-86BE5746B4E1}"/>
          </ac:spMkLst>
        </pc:spChg>
        <pc:spChg chg="add mod">
          <ac:chgData name="Laia Hoyos de la Cuesta" userId="fa3018a9-ffb6-42e9-9c45-c2d76da15afd" providerId="ADAL" clId="{AC90BFC6-3FC8-45C6-9117-7FEDF5891179}" dt="2023-10-13T12:33:26.879" v="6300" actId="1366"/>
          <ac:spMkLst>
            <pc:docMk/>
            <pc:sldMk cId="4204284702" sldId="2147481590"/>
            <ac:spMk id="57" creationId="{2A963515-5FB8-EEFF-7FF4-64B96E3B7B10}"/>
          </ac:spMkLst>
        </pc:spChg>
        <pc:spChg chg="add mod">
          <ac:chgData name="Laia Hoyos de la Cuesta" userId="fa3018a9-ffb6-42e9-9c45-c2d76da15afd" providerId="ADAL" clId="{AC90BFC6-3FC8-45C6-9117-7FEDF5891179}" dt="2023-10-13T12:33:26.879" v="6300" actId="1366"/>
          <ac:spMkLst>
            <pc:docMk/>
            <pc:sldMk cId="4204284702" sldId="2147481590"/>
            <ac:spMk id="59" creationId="{FEECB39A-5C71-D4D5-EEA5-525C6E569468}"/>
          </ac:spMkLst>
        </pc:spChg>
        <pc:spChg chg="add mod">
          <ac:chgData name="Laia Hoyos de la Cuesta" userId="fa3018a9-ffb6-42e9-9c45-c2d76da15afd" providerId="ADAL" clId="{AC90BFC6-3FC8-45C6-9117-7FEDF5891179}" dt="2023-10-13T12:33:26.879" v="6300" actId="1366"/>
          <ac:spMkLst>
            <pc:docMk/>
            <pc:sldMk cId="4204284702" sldId="2147481590"/>
            <ac:spMk id="60" creationId="{B0CC0F10-9C21-BD53-F132-C7AAEA6757AC}"/>
          </ac:spMkLst>
        </pc:spChg>
        <pc:spChg chg="add mod">
          <ac:chgData name="Laia Hoyos de la Cuesta" userId="fa3018a9-ffb6-42e9-9c45-c2d76da15afd" providerId="ADAL" clId="{AC90BFC6-3FC8-45C6-9117-7FEDF5891179}" dt="2023-10-13T12:33:26.879" v="6300" actId="1366"/>
          <ac:spMkLst>
            <pc:docMk/>
            <pc:sldMk cId="4204284702" sldId="2147481590"/>
            <ac:spMk id="63" creationId="{E9FBCF8D-E778-F90E-885C-D38B642E82EA}"/>
          </ac:spMkLst>
        </pc:spChg>
        <pc:spChg chg="add mod">
          <ac:chgData name="Laia Hoyos de la Cuesta" userId="fa3018a9-ffb6-42e9-9c45-c2d76da15afd" providerId="ADAL" clId="{AC90BFC6-3FC8-45C6-9117-7FEDF5891179}" dt="2023-10-13T12:33:26.879" v="6300" actId="1366"/>
          <ac:spMkLst>
            <pc:docMk/>
            <pc:sldMk cId="4204284702" sldId="2147481590"/>
            <ac:spMk id="65" creationId="{532C76F4-860A-8632-1845-FFEF968B84D9}"/>
          </ac:spMkLst>
        </pc:spChg>
        <pc:spChg chg="add mod">
          <ac:chgData name="Laia Hoyos de la Cuesta" userId="fa3018a9-ffb6-42e9-9c45-c2d76da15afd" providerId="ADAL" clId="{AC90BFC6-3FC8-45C6-9117-7FEDF5891179}" dt="2023-10-13T12:32:08.475" v="6282" actId="1076"/>
          <ac:spMkLst>
            <pc:docMk/>
            <pc:sldMk cId="4204284702" sldId="2147481590"/>
            <ac:spMk id="67" creationId="{00A6FBCA-59FE-DF36-B0C0-88D101F9C27F}"/>
          </ac:spMkLst>
        </pc:spChg>
        <pc:spChg chg="add mod">
          <ac:chgData name="Laia Hoyos de la Cuesta" userId="fa3018a9-ffb6-42e9-9c45-c2d76da15afd" providerId="ADAL" clId="{AC90BFC6-3FC8-45C6-9117-7FEDF5891179}" dt="2023-10-13T12:33:26.879" v="6300" actId="1366"/>
          <ac:spMkLst>
            <pc:docMk/>
            <pc:sldMk cId="4204284702" sldId="2147481590"/>
            <ac:spMk id="68" creationId="{5DAEF69D-FAF6-41E6-FDC3-C5745B980F68}"/>
          </ac:spMkLst>
        </pc:spChg>
        <pc:spChg chg="add mod">
          <ac:chgData name="Laia Hoyos de la Cuesta" userId="fa3018a9-ffb6-42e9-9c45-c2d76da15afd" providerId="ADAL" clId="{AC90BFC6-3FC8-45C6-9117-7FEDF5891179}" dt="2023-10-13T12:33:26.879" v="6300" actId="1366"/>
          <ac:spMkLst>
            <pc:docMk/>
            <pc:sldMk cId="4204284702" sldId="2147481590"/>
            <ac:spMk id="69" creationId="{E6960CCA-D155-96DE-34A1-47AA8B53BEC9}"/>
          </ac:spMkLst>
        </pc:spChg>
        <pc:spChg chg="add mod">
          <ac:chgData name="Laia Hoyos de la Cuesta" userId="fa3018a9-ffb6-42e9-9c45-c2d76da15afd" providerId="ADAL" clId="{AC90BFC6-3FC8-45C6-9117-7FEDF5891179}" dt="2023-10-13T12:33:26.879" v="6300" actId="1366"/>
          <ac:spMkLst>
            <pc:docMk/>
            <pc:sldMk cId="4204284702" sldId="2147481590"/>
            <ac:spMk id="70" creationId="{2D3AE2A3-1A0B-C46C-4DE8-6DE86EA49EF0}"/>
          </ac:spMkLst>
        </pc:spChg>
        <pc:spChg chg="add mod">
          <ac:chgData name="Laia Hoyos de la Cuesta" userId="fa3018a9-ffb6-42e9-9c45-c2d76da15afd" providerId="ADAL" clId="{AC90BFC6-3FC8-45C6-9117-7FEDF5891179}" dt="2023-10-13T12:33:26.879" v="6300" actId="1366"/>
          <ac:spMkLst>
            <pc:docMk/>
            <pc:sldMk cId="4204284702" sldId="2147481590"/>
            <ac:spMk id="71" creationId="{C1B34EFC-39BC-C7A5-A145-27032423E9F8}"/>
          </ac:spMkLst>
        </pc:spChg>
        <pc:spChg chg="add mod">
          <ac:chgData name="Laia Hoyos de la Cuesta" userId="fa3018a9-ffb6-42e9-9c45-c2d76da15afd" providerId="ADAL" clId="{AC90BFC6-3FC8-45C6-9117-7FEDF5891179}" dt="2023-10-13T12:33:26.879" v="6300" actId="1366"/>
          <ac:spMkLst>
            <pc:docMk/>
            <pc:sldMk cId="4204284702" sldId="2147481590"/>
            <ac:spMk id="72" creationId="{1912C930-614D-337C-4AE5-4DE4CA61D871}"/>
          </ac:spMkLst>
        </pc:spChg>
        <pc:spChg chg="add mod">
          <ac:chgData name="Laia Hoyos de la Cuesta" userId="fa3018a9-ffb6-42e9-9c45-c2d76da15afd" providerId="ADAL" clId="{AC90BFC6-3FC8-45C6-9117-7FEDF5891179}" dt="2023-10-13T12:34:04.324" v="6311" actId="1366"/>
          <ac:spMkLst>
            <pc:docMk/>
            <pc:sldMk cId="4204284702" sldId="2147481590"/>
            <ac:spMk id="74" creationId="{603EAAD4-E445-A943-29B2-3FF48B6C7BD4}"/>
          </ac:spMkLst>
        </pc:spChg>
        <pc:spChg chg="add mod">
          <ac:chgData name="Laia Hoyos de la Cuesta" userId="fa3018a9-ffb6-42e9-9c45-c2d76da15afd" providerId="ADAL" clId="{AC90BFC6-3FC8-45C6-9117-7FEDF5891179}" dt="2023-10-13T12:34:04.324" v="6311" actId="1366"/>
          <ac:spMkLst>
            <pc:docMk/>
            <pc:sldMk cId="4204284702" sldId="2147481590"/>
            <ac:spMk id="75" creationId="{40EE2E2F-3AC3-33DE-B48F-C3DF12454F8C}"/>
          </ac:spMkLst>
        </pc:spChg>
        <pc:spChg chg="add mod">
          <ac:chgData name="Laia Hoyos de la Cuesta" userId="fa3018a9-ffb6-42e9-9c45-c2d76da15afd" providerId="ADAL" clId="{AC90BFC6-3FC8-45C6-9117-7FEDF5891179}" dt="2023-10-13T12:34:04.324" v="6311" actId="1366"/>
          <ac:spMkLst>
            <pc:docMk/>
            <pc:sldMk cId="4204284702" sldId="2147481590"/>
            <ac:spMk id="77" creationId="{8E64ED38-B085-C51A-97C5-859FE964F71D}"/>
          </ac:spMkLst>
        </pc:spChg>
        <pc:spChg chg="add mod">
          <ac:chgData name="Laia Hoyos de la Cuesta" userId="fa3018a9-ffb6-42e9-9c45-c2d76da15afd" providerId="ADAL" clId="{AC90BFC6-3FC8-45C6-9117-7FEDF5891179}" dt="2023-10-13T12:34:04.324" v="6311" actId="1366"/>
          <ac:spMkLst>
            <pc:docMk/>
            <pc:sldMk cId="4204284702" sldId="2147481590"/>
            <ac:spMk id="78" creationId="{09BEC4C6-7756-AAD6-B9AD-CDAEA24DE140}"/>
          </ac:spMkLst>
        </pc:spChg>
        <pc:spChg chg="add mod">
          <ac:chgData name="Laia Hoyos de la Cuesta" userId="fa3018a9-ffb6-42e9-9c45-c2d76da15afd" providerId="ADAL" clId="{AC90BFC6-3FC8-45C6-9117-7FEDF5891179}" dt="2023-10-13T12:32:11.232" v="6284" actId="1076"/>
          <ac:spMkLst>
            <pc:docMk/>
            <pc:sldMk cId="4204284702" sldId="2147481590"/>
            <ac:spMk id="81" creationId="{F3DFA0B1-64A6-AE35-E136-7583DA128134}"/>
          </ac:spMkLst>
        </pc:spChg>
        <pc:spChg chg="add mod">
          <ac:chgData name="Laia Hoyos de la Cuesta" userId="fa3018a9-ffb6-42e9-9c45-c2d76da15afd" providerId="ADAL" clId="{AC90BFC6-3FC8-45C6-9117-7FEDF5891179}" dt="2023-10-13T12:34:04.324" v="6311" actId="1366"/>
          <ac:spMkLst>
            <pc:docMk/>
            <pc:sldMk cId="4204284702" sldId="2147481590"/>
            <ac:spMk id="83" creationId="{46DDAFBB-34A9-34EC-7EB1-4028F353FADC}"/>
          </ac:spMkLst>
        </pc:spChg>
        <pc:spChg chg="add mod">
          <ac:chgData name="Laia Hoyos de la Cuesta" userId="fa3018a9-ffb6-42e9-9c45-c2d76da15afd" providerId="ADAL" clId="{AC90BFC6-3FC8-45C6-9117-7FEDF5891179}" dt="2023-10-13T12:34:04.324" v="6311" actId="1366"/>
          <ac:spMkLst>
            <pc:docMk/>
            <pc:sldMk cId="4204284702" sldId="2147481590"/>
            <ac:spMk id="85" creationId="{2D0869E6-CFA9-104D-87A6-ADED3C4ECFC0}"/>
          </ac:spMkLst>
        </pc:spChg>
        <pc:spChg chg="add mod">
          <ac:chgData name="Laia Hoyos de la Cuesta" userId="fa3018a9-ffb6-42e9-9c45-c2d76da15afd" providerId="ADAL" clId="{AC90BFC6-3FC8-45C6-9117-7FEDF5891179}" dt="2023-10-13T12:32:11.232" v="6284" actId="1076"/>
          <ac:spMkLst>
            <pc:docMk/>
            <pc:sldMk cId="4204284702" sldId="2147481590"/>
            <ac:spMk id="86" creationId="{5811586E-15F4-55A9-A875-F96B5DD73DDA}"/>
          </ac:spMkLst>
        </pc:spChg>
        <pc:spChg chg="add mod">
          <ac:chgData name="Laia Hoyos de la Cuesta" userId="fa3018a9-ffb6-42e9-9c45-c2d76da15afd" providerId="ADAL" clId="{AC90BFC6-3FC8-45C6-9117-7FEDF5891179}" dt="2023-10-13T12:34:04.324" v="6311" actId="1366"/>
          <ac:spMkLst>
            <pc:docMk/>
            <pc:sldMk cId="4204284702" sldId="2147481590"/>
            <ac:spMk id="87" creationId="{2E9362C9-2543-2504-39DB-0571CF273463}"/>
          </ac:spMkLst>
        </pc:spChg>
        <pc:spChg chg="add mod">
          <ac:chgData name="Laia Hoyos de la Cuesta" userId="fa3018a9-ffb6-42e9-9c45-c2d76da15afd" providerId="ADAL" clId="{AC90BFC6-3FC8-45C6-9117-7FEDF5891179}" dt="2023-10-13T12:34:04.324" v="6311" actId="1366"/>
          <ac:spMkLst>
            <pc:docMk/>
            <pc:sldMk cId="4204284702" sldId="2147481590"/>
            <ac:spMk id="88" creationId="{1FEFEB87-A41E-3B32-CA9A-4E3846A6E6D2}"/>
          </ac:spMkLst>
        </pc:spChg>
        <pc:spChg chg="add mod">
          <ac:chgData name="Laia Hoyos de la Cuesta" userId="fa3018a9-ffb6-42e9-9c45-c2d76da15afd" providerId="ADAL" clId="{AC90BFC6-3FC8-45C6-9117-7FEDF5891179}" dt="2023-10-13T12:34:04.324" v="6311" actId="1366"/>
          <ac:spMkLst>
            <pc:docMk/>
            <pc:sldMk cId="4204284702" sldId="2147481590"/>
            <ac:spMk id="89" creationId="{8EC1DCE6-45CF-F141-B5B3-78F6EB144A6C}"/>
          </ac:spMkLst>
        </pc:spChg>
        <pc:spChg chg="add mod">
          <ac:chgData name="Laia Hoyos de la Cuesta" userId="fa3018a9-ffb6-42e9-9c45-c2d76da15afd" providerId="ADAL" clId="{AC90BFC6-3FC8-45C6-9117-7FEDF5891179}" dt="2023-10-13T12:34:04.324" v="6311" actId="1366"/>
          <ac:spMkLst>
            <pc:docMk/>
            <pc:sldMk cId="4204284702" sldId="2147481590"/>
            <ac:spMk id="90" creationId="{EBF111AA-5746-BA46-61F5-281FDB431494}"/>
          </ac:spMkLst>
        </pc:spChg>
        <pc:spChg chg="add mod">
          <ac:chgData name="Laia Hoyos de la Cuesta" userId="fa3018a9-ffb6-42e9-9c45-c2d76da15afd" providerId="ADAL" clId="{AC90BFC6-3FC8-45C6-9117-7FEDF5891179}" dt="2023-10-13T12:34:39.006" v="6320" actId="1366"/>
          <ac:spMkLst>
            <pc:docMk/>
            <pc:sldMk cId="4204284702" sldId="2147481590"/>
            <ac:spMk id="92" creationId="{8A7EBA86-96F7-FAE1-641D-E43841761321}"/>
          </ac:spMkLst>
        </pc:spChg>
        <pc:spChg chg="add mod">
          <ac:chgData name="Laia Hoyos de la Cuesta" userId="fa3018a9-ffb6-42e9-9c45-c2d76da15afd" providerId="ADAL" clId="{AC90BFC6-3FC8-45C6-9117-7FEDF5891179}" dt="2023-10-13T12:34:39.006" v="6320" actId="1366"/>
          <ac:spMkLst>
            <pc:docMk/>
            <pc:sldMk cId="4204284702" sldId="2147481590"/>
            <ac:spMk id="93" creationId="{BA3F3FBA-26E5-F23D-A075-C8DE9FD2A7D5}"/>
          </ac:spMkLst>
        </pc:spChg>
        <pc:spChg chg="add mod">
          <ac:chgData name="Laia Hoyos de la Cuesta" userId="fa3018a9-ffb6-42e9-9c45-c2d76da15afd" providerId="ADAL" clId="{AC90BFC6-3FC8-45C6-9117-7FEDF5891179}" dt="2023-10-13T12:34:39.006" v="6320" actId="1366"/>
          <ac:spMkLst>
            <pc:docMk/>
            <pc:sldMk cId="4204284702" sldId="2147481590"/>
            <ac:spMk id="95" creationId="{C94097B4-B796-C791-7E5E-0DACAA2518F4}"/>
          </ac:spMkLst>
        </pc:spChg>
        <pc:spChg chg="add mod">
          <ac:chgData name="Laia Hoyos de la Cuesta" userId="fa3018a9-ffb6-42e9-9c45-c2d76da15afd" providerId="ADAL" clId="{AC90BFC6-3FC8-45C6-9117-7FEDF5891179}" dt="2023-10-13T12:34:39.006" v="6320" actId="1366"/>
          <ac:spMkLst>
            <pc:docMk/>
            <pc:sldMk cId="4204284702" sldId="2147481590"/>
            <ac:spMk id="96" creationId="{C2B78260-6F68-D7A7-7674-E99BAE7146CC}"/>
          </ac:spMkLst>
        </pc:spChg>
        <pc:spChg chg="add mod">
          <ac:chgData name="Laia Hoyos de la Cuesta" userId="fa3018a9-ffb6-42e9-9c45-c2d76da15afd" providerId="ADAL" clId="{AC90BFC6-3FC8-45C6-9117-7FEDF5891179}" dt="2023-10-13T12:34:39.006" v="6320" actId="1366"/>
          <ac:spMkLst>
            <pc:docMk/>
            <pc:sldMk cId="4204284702" sldId="2147481590"/>
            <ac:spMk id="99" creationId="{08C20E4C-1D00-48BC-1647-361289B23C40}"/>
          </ac:spMkLst>
        </pc:spChg>
        <pc:spChg chg="add mod">
          <ac:chgData name="Laia Hoyos de la Cuesta" userId="fa3018a9-ffb6-42e9-9c45-c2d76da15afd" providerId="ADAL" clId="{AC90BFC6-3FC8-45C6-9117-7FEDF5891179}" dt="2023-10-13T12:32:13.756" v="6286" actId="1076"/>
          <ac:spMkLst>
            <pc:docMk/>
            <pc:sldMk cId="4204284702" sldId="2147481590"/>
            <ac:spMk id="101" creationId="{04140B8A-2BED-83F5-C459-EC54654C0314}"/>
          </ac:spMkLst>
        </pc:spChg>
        <pc:spChg chg="add mod">
          <ac:chgData name="Laia Hoyos de la Cuesta" userId="fa3018a9-ffb6-42e9-9c45-c2d76da15afd" providerId="ADAL" clId="{AC90BFC6-3FC8-45C6-9117-7FEDF5891179}" dt="2023-10-13T12:34:39.006" v="6320" actId="1366"/>
          <ac:spMkLst>
            <pc:docMk/>
            <pc:sldMk cId="4204284702" sldId="2147481590"/>
            <ac:spMk id="103" creationId="{CD05D4C2-CFD2-40ED-22D1-D907A714E3A0}"/>
          </ac:spMkLst>
        </pc:spChg>
        <pc:spChg chg="add mod">
          <ac:chgData name="Laia Hoyos de la Cuesta" userId="fa3018a9-ffb6-42e9-9c45-c2d76da15afd" providerId="ADAL" clId="{AC90BFC6-3FC8-45C6-9117-7FEDF5891179}" dt="2023-10-13T12:34:39.006" v="6320" actId="1366"/>
          <ac:spMkLst>
            <pc:docMk/>
            <pc:sldMk cId="4204284702" sldId="2147481590"/>
            <ac:spMk id="104" creationId="{ABE35957-2D72-35D9-3D87-15EB805E596F}"/>
          </ac:spMkLst>
        </pc:spChg>
        <pc:spChg chg="add mod">
          <ac:chgData name="Laia Hoyos de la Cuesta" userId="fa3018a9-ffb6-42e9-9c45-c2d76da15afd" providerId="ADAL" clId="{AC90BFC6-3FC8-45C6-9117-7FEDF5891179}" dt="2023-10-13T12:32:13.756" v="6286" actId="1076"/>
          <ac:spMkLst>
            <pc:docMk/>
            <pc:sldMk cId="4204284702" sldId="2147481590"/>
            <ac:spMk id="105" creationId="{4B047C18-3A30-7123-E570-F2A238CFB3A6}"/>
          </ac:spMkLst>
        </pc:spChg>
        <pc:spChg chg="add mod">
          <ac:chgData name="Laia Hoyos de la Cuesta" userId="fa3018a9-ffb6-42e9-9c45-c2d76da15afd" providerId="ADAL" clId="{AC90BFC6-3FC8-45C6-9117-7FEDF5891179}" dt="2023-10-13T12:34:39.006" v="6320" actId="1366"/>
          <ac:spMkLst>
            <pc:docMk/>
            <pc:sldMk cId="4204284702" sldId="2147481590"/>
            <ac:spMk id="106" creationId="{BD04A0F4-93F6-84EF-3F4B-F588F68A604C}"/>
          </ac:spMkLst>
        </pc:spChg>
        <pc:spChg chg="add mod">
          <ac:chgData name="Laia Hoyos de la Cuesta" userId="fa3018a9-ffb6-42e9-9c45-c2d76da15afd" providerId="ADAL" clId="{AC90BFC6-3FC8-45C6-9117-7FEDF5891179}" dt="2023-10-13T12:34:39.006" v="6320" actId="1366"/>
          <ac:spMkLst>
            <pc:docMk/>
            <pc:sldMk cId="4204284702" sldId="2147481590"/>
            <ac:spMk id="107" creationId="{D43C2D4B-3E16-978E-59F4-4812C5649317}"/>
          </ac:spMkLst>
        </pc:spChg>
        <pc:spChg chg="add mod">
          <ac:chgData name="Laia Hoyos de la Cuesta" userId="fa3018a9-ffb6-42e9-9c45-c2d76da15afd" providerId="ADAL" clId="{AC90BFC6-3FC8-45C6-9117-7FEDF5891179}" dt="2023-10-13T12:34:39.006" v="6320" actId="1366"/>
          <ac:spMkLst>
            <pc:docMk/>
            <pc:sldMk cId="4204284702" sldId="2147481590"/>
            <ac:spMk id="108" creationId="{E13F8F3B-47C9-67B5-6B84-3A0DA90A1D93}"/>
          </ac:spMkLst>
        </pc:spChg>
        <pc:picChg chg="add mod">
          <ac:chgData name="Laia Hoyos de la Cuesta" userId="fa3018a9-ffb6-42e9-9c45-c2d76da15afd" providerId="ADAL" clId="{AC90BFC6-3FC8-45C6-9117-7FEDF5891179}" dt="2023-10-13T12:30:00.691" v="6256" actId="1076"/>
          <ac:picMkLst>
            <pc:docMk/>
            <pc:sldMk cId="4204284702" sldId="2147481590"/>
            <ac:picMk id="7" creationId="{C4DB2BEC-90A0-EEA7-E0FF-3A4E1B6C9623}"/>
          </ac:picMkLst>
        </pc:picChg>
        <pc:picChg chg="add mod">
          <ac:chgData name="Laia Hoyos de la Cuesta" userId="fa3018a9-ffb6-42e9-9c45-c2d76da15afd" providerId="ADAL" clId="{AC90BFC6-3FC8-45C6-9117-7FEDF5891179}" dt="2023-10-13T12:31:23.841" v="6266" actId="1366"/>
          <ac:picMkLst>
            <pc:docMk/>
            <pc:sldMk cId="4204284702" sldId="2147481590"/>
            <ac:picMk id="8" creationId="{33EEF386-0922-EA18-DD3C-B6B6D16EDECD}"/>
          </ac:picMkLst>
        </pc:picChg>
        <pc:picChg chg="add mod">
          <ac:chgData name="Laia Hoyos de la Cuesta" userId="fa3018a9-ffb6-42e9-9c45-c2d76da15afd" providerId="ADAL" clId="{AC90BFC6-3FC8-45C6-9117-7FEDF5891179}" dt="2023-10-13T12:31:23.841" v="6266" actId="1366"/>
          <ac:picMkLst>
            <pc:docMk/>
            <pc:sldMk cId="4204284702" sldId="2147481590"/>
            <ac:picMk id="10" creationId="{7A2888FF-69D3-D304-75B1-DD797A0371AE}"/>
          </ac:picMkLst>
        </pc:picChg>
        <pc:picChg chg="add mod">
          <ac:chgData name="Laia Hoyos de la Cuesta" userId="fa3018a9-ffb6-42e9-9c45-c2d76da15afd" providerId="ADAL" clId="{AC90BFC6-3FC8-45C6-9117-7FEDF5891179}" dt="2023-10-13T12:31:23.841" v="6266" actId="1366"/>
          <ac:picMkLst>
            <pc:docMk/>
            <pc:sldMk cId="4204284702" sldId="2147481590"/>
            <ac:picMk id="12" creationId="{1F9C9F4B-A8FF-A7F7-9FBF-1DAEA59A5BBF}"/>
          </ac:picMkLst>
        </pc:picChg>
        <pc:picChg chg="add mod">
          <ac:chgData name="Laia Hoyos de la Cuesta" userId="fa3018a9-ffb6-42e9-9c45-c2d76da15afd" providerId="ADAL" clId="{AC90BFC6-3FC8-45C6-9117-7FEDF5891179}" dt="2023-10-13T12:31:23.841" v="6266" actId="1366"/>
          <ac:picMkLst>
            <pc:docMk/>
            <pc:sldMk cId="4204284702" sldId="2147481590"/>
            <ac:picMk id="19" creationId="{73E15D60-9CE3-651E-9FDF-4BF7184E4904}"/>
          </ac:picMkLst>
        </pc:picChg>
        <pc:picChg chg="add del mod">
          <ac:chgData name="Laia Hoyos de la Cuesta" userId="fa3018a9-ffb6-42e9-9c45-c2d76da15afd" providerId="ADAL" clId="{AC90BFC6-3FC8-45C6-9117-7FEDF5891179}" dt="2023-10-13T12:31:32.355" v="6269" actId="21"/>
          <ac:picMkLst>
            <pc:docMk/>
            <pc:sldMk cId="4204284702" sldId="2147481590"/>
            <ac:picMk id="25" creationId="{80C882CD-808B-4BE7-9368-8DB24471D679}"/>
          </ac:picMkLst>
        </pc:picChg>
        <pc:picChg chg="add del mod">
          <ac:chgData name="Laia Hoyos de la Cuesta" userId="fa3018a9-ffb6-42e9-9c45-c2d76da15afd" providerId="ADAL" clId="{AC90BFC6-3FC8-45C6-9117-7FEDF5891179}" dt="2023-10-13T12:31:32.355" v="6269" actId="21"/>
          <ac:picMkLst>
            <pc:docMk/>
            <pc:sldMk cId="4204284702" sldId="2147481590"/>
            <ac:picMk id="26" creationId="{C90079A6-24D5-3447-D7E0-36A04628650C}"/>
          </ac:picMkLst>
        </pc:picChg>
        <pc:picChg chg="add del mod">
          <ac:chgData name="Laia Hoyos de la Cuesta" userId="fa3018a9-ffb6-42e9-9c45-c2d76da15afd" providerId="ADAL" clId="{AC90BFC6-3FC8-45C6-9117-7FEDF5891179}" dt="2023-10-13T12:31:32.355" v="6269" actId="21"/>
          <ac:picMkLst>
            <pc:docMk/>
            <pc:sldMk cId="4204284702" sldId="2147481590"/>
            <ac:picMk id="28" creationId="{DFCDF50F-4663-2BE4-EDC5-2CCA804502A5}"/>
          </ac:picMkLst>
        </pc:picChg>
        <pc:picChg chg="add del mod">
          <ac:chgData name="Laia Hoyos de la Cuesta" userId="fa3018a9-ffb6-42e9-9c45-c2d76da15afd" providerId="ADAL" clId="{AC90BFC6-3FC8-45C6-9117-7FEDF5891179}" dt="2023-10-13T12:31:32.355" v="6269" actId="21"/>
          <ac:picMkLst>
            <pc:docMk/>
            <pc:sldMk cId="4204284702" sldId="2147481590"/>
            <ac:picMk id="30" creationId="{1685A38A-3DDD-E44B-011C-B8589EDBACF5}"/>
          </ac:picMkLst>
        </pc:picChg>
        <pc:picChg chg="add del mod">
          <ac:chgData name="Laia Hoyos de la Cuesta" userId="fa3018a9-ffb6-42e9-9c45-c2d76da15afd" providerId="ADAL" clId="{AC90BFC6-3FC8-45C6-9117-7FEDF5891179}" dt="2023-10-13T12:31:32.355" v="6269" actId="21"/>
          <ac:picMkLst>
            <pc:docMk/>
            <pc:sldMk cId="4204284702" sldId="2147481590"/>
            <ac:picMk id="37" creationId="{94C93119-027B-38B8-4997-EDC3E2A12780}"/>
          </ac:picMkLst>
        </pc:picChg>
        <pc:picChg chg="add mod">
          <ac:chgData name="Laia Hoyos de la Cuesta" userId="fa3018a9-ffb6-42e9-9c45-c2d76da15afd" providerId="ADAL" clId="{AC90BFC6-3FC8-45C6-9117-7FEDF5891179}" dt="2023-10-13T12:32:31.343" v="6290" actId="1366"/>
          <ac:picMkLst>
            <pc:docMk/>
            <pc:sldMk cId="4204284702" sldId="2147481590"/>
            <ac:picMk id="43" creationId="{B3196E76-2C00-1AB8-EF65-3E8A1CCE0FA5}"/>
          </ac:picMkLst>
        </pc:picChg>
        <pc:picChg chg="add mod">
          <ac:chgData name="Laia Hoyos de la Cuesta" userId="fa3018a9-ffb6-42e9-9c45-c2d76da15afd" providerId="ADAL" clId="{AC90BFC6-3FC8-45C6-9117-7FEDF5891179}" dt="2023-10-13T12:32:31.343" v="6290" actId="1366"/>
          <ac:picMkLst>
            <pc:docMk/>
            <pc:sldMk cId="4204284702" sldId="2147481590"/>
            <ac:picMk id="44" creationId="{D6A59E58-53F9-649B-9E15-9847FA9F93BE}"/>
          </ac:picMkLst>
        </pc:picChg>
        <pc:picChg chg="add mod">
          <ac:chgData name="Laia Hoyos de la Cuesta" userId="fa3018a9-ffb6-42e9-9c45-c2d76da15afd" providerId="ADAL" clId="{AC90BFC6-3FC8-45C6-9117-7FEDF5891179}" dt="2023-10-13T12:32:42.651" v="6292" actId="2085"/>
          <ac:picMkLst>
            <pc:docMk/>
            <pc:sldMk cId="4204284702" sldId="2147481590"/>
            <ac:picMk id="46" creationId="{F7551871-D120-AF42-E04B-E0D9571B6BA5}"/>
          </ac:picMkLst>
        </pc:picChg>
        <pc:picChg chg="add mod">
          <ac:chgData name="Laia Hoyos de la Cuesta" userId="fa3018a9-ffb6-42e9-9c45-c2d76da15afd" providerId="ADAL" clId="{AC90BFC6-3FC8-45C6-9117-7FEDF5891179}" dt="2023-10-13T12:32:42.651" v="6292" actId="2085"/>
          <ac:picMkLst>
            <pc:docMk/>
            <pc:sldMk cId="4204284702" sldId="2147481590"/>
            <ac:picMk id="48" creationId="{2597618C-1F4F-97E1-C2D3-EF932B2C79DB}"/>
          </ac:picMkLst>
        </pc:picChg>
        <pc:picChg chg="add mod">
          <ac:chgData name="Laia Hoyos de la Cuesta" userId="fa3018a9-ffb6-42e9-9c45-c2d76da15afd" providerId="ADAL" clId="{AC90BFC6-3FC8-45C6-9117-7FEDF5891179}" dt="2023-10-13T12:32:06.808" v="6280" actId="1076"/>
          <ac:picMkLst>
            <pc:docMk/>
            <pc:sldMk cId="4204284702" sldId="2147481590"/>
            <ac:picMk id="55" creationId="{300D1DCA-B37C-226B-A33E-DCB69F287D8C}"/>
          </ac:picMkLst>
        </pc:picChg>
        <pc:picChg chg="add mod">
          <ac:chgData name="Laia Hoyos de la Cuesta" userId="fa3018a9-ffb6-42e9-9c45-c2d76da15afd" providerId="ADAL" clId="{AC90BFC6-3FC8-45C6-9117-7FEDF5891179}" dt="2023-10-13T12:33:26.879" v="6300" actId="1366"/>
          <ac:picMkLst>
            <pc:docMk/>
            <pc:sldMk cId="4204284702" sldId="2147481590"/>
            <ac:picMk id="61" creationId="{81933544-E78A-8D48-9617-71B56111EB38}"/>
          </ac:picMkLst>
        </pc:picChg>
        <pc:picChg chg="add mod">
          <ac:chgData name="Laia Hoyos de la Cuesta" userId="fa3018a9-ffb6-42e9-9c45-c2d76da15afd" providerId="ADAL" clId="{AC90BFC6-3FC8-45C6-9117-7FEDF5891179}" dt="2023-10-13T12:32:08.475" v="6282" actId="1076"/>
          <ac:picMkLst>
            <pc:docMk/>
            <pc:sldMk cId="4204284702" sldId="2147481590"/>
            <ac:picMk id="62" creationId="{EB1A35DC-8D7D-2BBF-4C30-F4DEB4422C69}"/>
          </ac:picMkLst>
        </pc:picChg>
        <pc:picChg chg="add mod">
          <ac:chgData name="Laia Hoyos de la Cuesta" userId="fa3018a9-ffb6-42e9-9c45-c2d76da15afd" providerId="ADAL" clId="{AC90BFC6-3FC8-45C6-9117-7FEDF5891179}" dt="2023-10-13T12:33:35.018" v="6302" actId="207"/>
          <ac:picMkLst>
            <pc:docMk/>
            <pc:sldMk cId="4204284702" sldId="2147481590"/>
            <ac:picMk id="64" creationId="{40E12331-49DE-13A9-4266-9A5F7CFFA02D}"/>
          </ac:picMkLst>
        </pc:picChg>
        <pc:picChg chg="add mod">
          <ac:chgData name="Laia Hoyos de la Cuesta" userId="fa3018a9-ffb6-42e9-9c45-c2d76da15afd" providerId="ADAL" clId="{AC90BFC6-3FC8-45C6-9117-7FEDF5891179}" dt="2023-10-13T12:33:35.018" v="6302" actId="207"/>
          <ac:picMkLst>
            <pc:docMk/>
            <pc:sldMk cId="4204284702" sldId="2147481590"/>
            <ac:picMk id="66" creationId="{066DBBC4-8DC4-589B-3C7F-D18CD341926F}"/>
          </ac:picMkLst>
        </pc:picChg>
        <pc:picChg chg="add mod">
          <ac:chgData name="Laia Hoyos de la Cuesta" userId="fa3018a9-ffb6-42e9-9c45-c2d76da15afd" providerId="ADAL" clId="{AC90BFC6-3FC8-45C6-9117-7FEDF5891179}" dt="2023-10-13T12:33:35.018" v="6302" actId="207"/>
          <ac:picMkLst>
            <pc:docMk/>
            <pc:sldMk cId="4204284702" sldId="2147481590"/>
            <ac:picMk id="73" creationId="{6F830EF7-FD7A-C576-D5D4-92583870C776}"/>
          </ac:picMkLst>
        </pc:picChg>
        <pc:picChg chg="add mod">
          <ac:chgData name="Laia Hoyos de la Cuesta" userId="fa3018a9-ffb6-42e9-9c45-c2d76da15afd" providerId="ADAL" clId="{AC90BFC6-3FC8-45C6-9117-7FEDF5891179}" dt="2023-10-13T12:34:04.324" v="6311" actId="1366"/>
          <ac:picMkLst>
            <pc:docMk/>
            <pc:sldMk cId="4204284702" sldId="2147481590"/>
            <ac:picMk id="79" creationId="{42628DA6-6B8F-67B1-CF2D-875F406560DA}"/>
          </ac:picMkLst>
        </pc:picChg>
        <pc:picChg chg="add mod">
          <ac:chgData name="Laia Hoyos de la Cuesta" userId="fa3018a9-ffb6-42e9-9c45-c2d76da15afd" providerId="ADAL" clId="{AC90BFC6-3FC8-45C6-9117-7FEDF5891179}" dt="2023-10-13T12:34:13.471" v="6313" actId="207"/>
          <ac:picMkLst>
            <pc:docMk/>
            <pc:sldMk cId="4204284702" sldId="2147481590"/>
            <ac:picMk id="80" creationId="{1E81E61F-13D0-8364-3BAC-0A76D173BF88}"/>
          </ac:picMkLst>
        </pc:picChg>
        <pc:picChg chg="add mod">
          <ac:chgData name="Laia Hoyos de la Cuesta" userId="fa3018a9-ffb6-42e9-9c45-c2d76da15afd" providerId="ADAL" clId="{AC90BFC6-3FC8-45C6-9117-7FEDF5891179}" dt="2023-10-13T12:32:11.232" v="6284" actId="1076"/>
          <ac:picMkLst>
            <pc:docMk/>
            <pc:sldMk cId="4204284702" sldId="2147481590"/>
            <ac:picMk id="82" creationId="{2D857C69-A6D6-6EDA-3D72-C125AAFD4E57}"/>
          </ac:picMkLst>
        </pc:picChg>
        <pc:picChg chg="add mod">
          <ac:chgData name="Laia Hoyos de la Cuesta" userId="fa3018a9-ffb6-42e9-9c45-c2d76da15afd" providerId="ADAL" clId="{AC90BFC6-3FC8-45C6-9117-7FEDF5891179}" dt="2023-10-13T12:34:13.471" v="6313" actId="207"/>
          <ac:picMkLst>
            <pc:docMk/>
            <pc:sldMk cId="4204284702" sldId="2147481590"/>
            <ac:picMk id="84" creationId="{3FFC94C8-F250-E5E2-7C29-CD649CD821BD}"/>
          </ac:picMkLst>
        </pc:picChg>
        <pc:picChg chg="add mod">
          <ac:chgData name="Laia Hoyos de la Cuesta" userId="fa3018a9-ffb6-42e9-9c45-c2d76da15afd" providerId="ADAL" clId="{AC90BFC6-3FC8-45C6-9117-7FEDF5891179}" dt="2023-10-13T12:34:13.471" v="6313" actId="207"/>
          <ac:picMkLst>
            <pc:docMk/>
            <pc:sldMk cId="4204284702" sldId="2147481590"/>
            <ac:picMk id="91" creationId="{69041BA9-66C2-AD4A-23AE-3E803E9EE5EA}"/>
          </ac:picMkLst>
        </pc:picChg>
        <pc:picChg chg="add mod">
          <ac:chgData name="Laia Hoyos de la Cuesta" userId="fa3018a9-ffb6-42e9-9c45-c2d76da15afd" providerId="ADAL" clId="{AC90BFC6-3FC8-45C6-9117-7FEDF5891179}" dt="2023-10-13T12:34:39.006" v="6320" actId="1366"/>
          <ac:picMkLst>
            <pc:docMk/>
            <pc:sldMk cId="4204284702" sldId="2147481590"/>
            <ac:picMk id="97" creationId="{0BAE97A3-5AFB-91E1-2229-DB3DFCA14AED}"/>
          </ac:picMkLst>
        </pc:picChg>
        <pc:picChg chg="add mod">
          <ac:chgData name="Laia Hoyos de la Cuesta" userId="fa3018a9-ffb6-42e9-9c45-c2d76da15afd" providerId="ADAL" clId="{AC90BFC6-3FC8-45C6-9117-7FEDF5891179}" dt="2023-10-13T12:34:39.006" v="6320" actId="1366"/>
          <ac:picMkLst>
            <pc:docMk/>
            <pc:sldMk cId="4204284702" sldId="2147481590"/>
            <ac:picMk id="98" creationId="{CFC055BC-44AA-085A-4BF3-3C9A342ED3EF}"/>
          </ac:picMkLst>
        </pc:picChg>
        <pc:picChg chg="add mod">
          <ac:chgData name="Laia Hoyos de la Cuesta" userId="fa3018a9-ffb6-42e9-9c45-c2d76da15afd" providerId="ADAL" clId="{AC90BFC6-3FC8-45C6-9117-7FEDF5891179}" dt="2023-10-13T12:34:54.244" v="6323" actId="2085"/>
          <ac:picMkLst>
            <pc:docMk/>
            <pc:sldMk cId="4204284702" sldId="2147481590"/>
            <ac:picMk id="100" creationId="{338EAAB6-32F6-BF22-2952-08DF76389179}"/>
          </ac:picMkLst>
        </pc:picChg>
        <pc:picChg chg="add mod">
          <ac:chgData name="Laia Hoyos de la Cuesta" userId="fa3018a9-ffb6-42e9-9c45-c2d76da15afd" providerId="ADAL" clId="{AC90BFC6-3FC8-45C6-9117-7FEDF5891179}" dt="2023-10-13T12:32:13.756" v="6286" actId="1076"/>
          <ac:picMkLst>
            <pc:docMk/>
            <pc:sldMk cId="4204284702" sldId="2147481590"/>
            <ac:picMk id="102" creationId="{DD5AFDFC-35D2-0049-19C6-091246F48C49}"/>
          </ac:picMkLst>
        </pc:picChg>
        <pc:picChg chg="add mod">
          <ac:chgData name="Laia Hoyos de la Cuesta" userId="fa3018a9-ffb6-42e9-9c45-c2d76da15afd" providerId="ADAL" clId="{AC90BFC6-3FC8-45C6-9117-7FEDF5891179}" dt="2023-10-13T12:34:54.244" v="6323" actId="2085"/>
          <ac:picMkLst>
            <pc:docMk/>
            <pc:sldMk cId="4204284702" sldId="2147481590"/>
            <ac:picMk id="109" creationId="{EFDC6B0B-A18C-AD5F-F575-FE5B98F83F05}"/>
          </ac:picMkLst>
        </pc:picChg>
        <pc:cxnChg chg="add mod ord">
          <ac:chgData name="Laia Hoyos de la Cuesta" userId="fa3018a9-ffb6-42e9-9c45-c2d76da15afd" providerId="ADAL" clId="{AC90BFC6-3FC8-45C6-9117-7FEDF5891179}" dt="2023-10-13T12:31:08.997" v="6264" actId="208"/>
          <ac:cxnSpMkLst>
            <pc:docMk/>
            <pc:sldMk cId="4204284702" sldId="2147481590"/>
            <ac:cxnSpMk id="4" creationId="{E8F672AA-CA88-6367-2B2A-5FECB330C49B}"/>
          </ac:cxnSpMkLst>
        </pc:cxnChg>
        <pc:cxnChg chg="add del mod">
          <ac:chgData name="Laia Hoyos de la Cuesta" userId="fa3018a9-ffb6-42e9-9c45-c2d76da15afd" providerId="ADAL" clId="{AC90BFC6-3FC8-45C6-9117-7FEDF5891179}" dt="2023-10-13T12:31:32.355" v="6269" actId="21"/>
          <ac:cxnSpMkLst>
            <pc:docMk/>
            <pc:sldMk cId="4204284702" sldId="2147481590"/>
            <ac:cxnSpMk id="20" creationId="{3627BB5B-3AB1-8F98-D3DC-ED521692E730}"/>
          </ac:cxnSpMkLst>
        </pc:cxnChg>
        <pc:cxnChg chg="add mod">
          <ac:chgData name="Laia Hoyos de la Cuesta" userId="fa3018a9-ffb6-42e9-9c45-c2d76da15afd" providerId="ADAL" clId="{AC90BFC6-3FC8-45C6-9117-7FEDF5891179}" dt="2023-10-13T12:32:31.343" v="6290" actId="1366"/>
          <ac:cxnSpMkLst>
            <pc:docMk/>
            <pc:sldMk cId="4204284702" sldId="2147481590"/>
            <ac:cxnSpMk id="40" creationId="{C39C164D-0262-3A5E-F4D1-307C3F348FC1}"/>
          </ac:cxnSpMkLst>
        </pc:cxnChg>
        <pc:cxnChg chg="add mod">
          <ac:chgData name="Laia Hoyos de la Cuesta" userId="fa3018a9-ffb6-42e9-9c45-c2d76da15afd" providerId="ADAL" clId="{AC90BFC6-3FC8-45C6-9117-7FEDF5891179}" dt="2023-10-13T12:33:26.879" v="6300" actId="1366"/>
          <ac:cxnSpMkLst>
            <pc:docMk/>
            <pc:sldMk cId="4204284702" sldId="2147481590"/>
            <ac:cxnSpMk id="58" creationId="{05623169-8432-D793-1341-3099703BA8EE}"/>
          </ac:cxnSpMkLst>
        </pc:cxnChg>
        <pc:cxnChg chg="add mod">
          <ac:chgData name="Laia Hoyos de la Cuesta" userId="fa3018a9-ffb6-42e9-9c45-c2d76da15afd" providerId="ADAL" clId="{AC90BFC6-3FC8-45C6-9117-7FEDF5891179}" dt="2023-10-13T12:34:04.324" v="6311" actId="1366"/>
          <ac:cxnSpMkLst>
            <pc:docMk/>
            <pc:sldMk cId="4204284702" sldId="2147481590"/>
            <ac:cxnSpMk id="76" creationId="{109C6A70-E712-C9DB-A3FA-CC4B2B748BD2}"/>
          </ac:cxnSpMkLst>
        </pc:cxnChg>
        <pc:cxnChg chg="add mod">
          <ac:chgData name="Laia Hoyos de la Cuesta" userId="fa3018a9-ffb6-42e9-9c45-c2d76da15afd" providerId="ADAL" clId="{AC90BFC6-3FC8-45C6-9117-7FEDF5891179}" dt="2023-10-13T12:34:39.006" v="6320" actId="1366"/>
          <ac:cxnSpMkLst>
            <pc:docMk/>
            <pc:sldMk cId="4204284702" sldId="2147481590"/>
            <ac:cxnSpMk id="94" creationId="{E1B5EAA7-33AC-A398-EF8D-B681E80755DB}"/>
          </ac:cxnSpMkLst>
        </pc:cxnChg>
      </pc:sldChg>
      <pc:sldChg chg="add del">
        <pc:chgData name="Laia Hoyos de la Cuesta" userId="fa3018a9-ffb6-42e9-9c45-c2d76da15afd" providerId="ADAL" clId="{AC90BFC6-3FC8-45C6-9117-7FEDF5891179}" dt="2023-10-16T09:57:28.986" v="7257" actId="2890"/>
        <pc:sldMkLst>
          <pc:docMk/>
          <pc:sldMk cId="622237020" sldId="2147481591"/>
        </pc:sldMkLst>
      </pc:sldChg>
      <pc:sldChg chg="add del">
        <pc:chgData name="Laia Hoyos de la Cuesta" userId="fa3018a9-ffb6-42e9-9c45-c2d76da15afd" providerId="ADAL" clId="{AC90BFC6-3FC8-45C6-9117-7FEDF5891179}" dt="2023-10-16T09:58:32.579" v="7259" actId="2890"/>
        <pc:sldMkLst>
          <pc:docMk/>
          <pc:sldMk cId="2120868925" sldId="2147481591"/>
        </pc:sldMkLst>
      </pc:sldChg>
      <pc:sldMasterChg chg="delSldLayout">
        <pc:chgData name="Laia Hoyos de la Cuesta" userId="fa3018a9-ffb6-42e9-9c45-c2d76da15afd" providerId="ADAL" clId="{AC90BFC6-3FC8-45C6-9117-7FEDF5891179}" dt="2023-10-10T14:04:49.037" v="175" actId="47"/>
        <pc:sldMasterMkLst>
          <pc:docMk/>
          <pc:sldMasterMk cId="2500812106" sldId="2147483660"/>
        </pc:sldMasterMkLst>
        <pc:sldLayoutChg chg="del">
          <pc:chgData name="Laia Hoyos de la Cuesta" userId="fa3018a9-ffb6-42e9-9c45-c2d76da15afd" providerId="ADAL" clId="{AC90BFC6-3FC8-45C6-9117-7FEDF5891179}" dt="2023-10-10T14:04:49.037" v="175" actId="47"/>
          <pc:sldLayoutMkLst>
            <pc:docMk/>
            <pc:sldMasterMk cId="2500812106" sldId="2147483660"/>
            <pc:sldLayoutMk cId="2386474567" sldId="2147483680"/>
          </pc:sldLayoutMkLst>
        </pc:sldLayoutChg>
        <pc:sldLayoutChg chg="del">
          <pc:chgData name="Laia Hoyos de la Cuesta" userId="fa3018a9-ffb6-42e9-9c45-c2d76da15afd" providerId="ADAL" clId="{AC90BFC6-3FC8-45C6-9117-7FEDF5891179}" dt="2023-10-10T14:04:40.116" v="139" actId="47"/>
          <pc:sldLayoutMkLst>
            <pc:docMk/>
            <pc:sldMasterMk cId="2500812106" sldId="2147483660"/>
            <pc:sldLayoutMk cId="1602949478" sldId="2147483729"/>
          </pc:sldLayoutMkLst>
        </pc:sldLayoutChg>
      </pc:sldMasterChg>
      <pc:sldMasterChg chg="del delSldLayout">
        <pc:chgData name="Laia Hoyos de la Cuesta" userId="fa3018a9-ffb6-42e9-9c45-c2d76da15afd" providerId="ADAL" clId="{AC90BFC6-3FC8-45C6-9117-7FEDF5891179}" dt="2023-10-10T11:12:24.121" v="54" actId="47"/>
        <pc:sldMasterMkLst>
          <pc:docMk/>
          <pc:sldMasterMk cId="2335660511" sldId="2147483681"/>
        </pc:sldMasterMkLst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1019570732" sldId="2147483682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332111055" sldId="2147483683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3474794182" sldId="2147483684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3780607783" sldId="2147483685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3917111294" sldId="2147483686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3836242230" sldId="2147483687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1070605339" sldId="2147483688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3080181275" sldId="2147483689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2986842569" sldId="2147483690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3201074095" sldId="2147483691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871269424" sldId="2147483692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1467975507" sldId="2147483693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4021013333" sldId="2147483694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2300823399" sldId="2147483695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1352242271" sldId="2147483696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3743589867" sldId="2147483697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2909014614" sldId="2147483698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354890988" sldId="2147483699"/>
          </pc:sldLayoutMkLst>
        </pc:sldLayoutChg>
        <pc:sldLayoutChg chg="del">
          <pc:chgData name="Laia Hoyos de la Cuesta" userId="fa3018a9-ffb6-42e9-9c45-c2d76da15afd" providerId="ADAL" clId="{AC90BFC6-3FC8-45C6-9117-7FEDF5891179}" dt="2023-10-10T11:12:24.121" v="54" actId="47"/>
          <pc:sldLayoutMkLst>
            <pc:docMk/>
            <pc:sldMasterMk cId="2335660511" sldId="2147483681"/>
            <pc:sldLayoutMk cId="936810475" sldId="2147483700"/>
          </pc:sldLayoutMkLst>
        </pc:sldLayoutChg>
      </pc:sldMasterChg>
    </pc:docChg>
  </pc:docChgLst>
  <pc:docChgLst>
    <pc:chgData name="Jasmine Stephanie Castro" userId="d60ebdf5-8553-47bd-9345-bea3afcb8c33" providerId="ADAL" clId="{5D3017C9-9D00-4452-A088-E29C242DE705}"/>
    <pc:docChg chg="modSld">
      <pc:chgData name="Jasmine Stephanie Castro" userId="d60ebdf5-8553-47bd-9345-bea3afcb8c33" providerId="ADAL" clId="{5D3017C9-9D00-4452-A088-E29C242DE705}" dt="2024-03-14T08:44:11.604" v="62" actId="20577"/>
      <pc:docMkLst>
        <pc:docMk/>
      </pc:docMkLst>
      <pc:sldChg chg="modSp mod">
        <pc:chgData name="Jasmine Stephanie Castro" userId="d60ebdf5-8553-47bd-9345-bea3afcb8c33" providerId="ADAL" clId="{5D3017C9-9D00-4452-A088-E29C242DE705}" dt="2024-03-14T08:44:11.604" v="62" actId="20577"/>
        <pc:sldMkLst>
          <pc:docMk/>
          <pc:sldMk cId="1479380123" sldId="2147481558"/>
        </pc:sldMkLst>
        <pc:spChg chg="mod">
          <ac:chgData name="Jasmine Stephanie Castro" userId="d60ebdf5-8553-47bd-9345-bea3afcb8c33" providerId="ADAL" clId="{5D3017C9-9D00-4452-A088-E29C242DE705}" dt="2024-03-14T08:44:11.604" v="62" actId="20577"/>
          <ac:spMkLst>
            <pc:docMk/>
            <pc:sldMk cId="1479380123" sldId="2147481558"/>
            <ac:spMk id="8" creationId="{C37AFF03-1F02-5936-45EA-9016C5AD0E72}"/>
          </ac:spMkLst>
        </pc:spChg>
      </pc:sldChg>
      <pc:sldChg chg="modSp mod">
        <pc:chgData name="Jasmine Stephanie Castro" userId="d60ebdf5-8553-47bd-9345-bea3afcb8c33" providerId="ADAL" clId="{5D3017C9-9D00-4452-A088-E29C242DE705}" dt="2024-03-14T08:36:44.047" v="13" actId="20577"/>
        <pc:sldMkLst>
          <pc:docMk/>
          <pc:sldMk cId="4001524508" sldId="2147481588"/>
        </pc:sldMkLst>
        <pc:spChg chg="mod">
          <ac:chgData name="Jasmine Stephanie Castro" userId="d60ebdf5-8553-47bd-9345-bea3afcb8c33" providerId="ADAL" clId="{5D3017C9-9D00-4452-A088-E29C242DE705}" dt="2024-03-14T08:36:23.507" v="1" actId="790"/>
          <ac:spMkLst>
            <pc:docMk/>
            <pc:sldMk cId="4001524508" sldId="2147481588"/>
            <ac:spMk id="7" creationId="{CAF1FEC2-2EC2-1868-1562-04B599FAD7FC}"/>
          </ac:spMkLst>
        </pc:spChg>
        <pc:spChg chg="mod">
          <ac:chgData name="Jasmine Stephanie Castro" userId="d60ebdf5-8553-47bd-9345-bea3afcb8c33" providerId="ADAL" clId="{5D3017C9-9D00-4452-A088-E29C242DE705}" dt="2024-03-14T08:36:23.507" v="1" actId="790"/>
          <ac:spMkLst>
            <pc:docMk/>
            <pc:sldMk cId="4001524508" sldId="2147481588"/>
            <ac:spMk id="8" creationId="{225B1670-75AA-C29D-EF36-EFEB57079FA8}"/>
          </ac:spMkLst>
        </pc:spChg>
        <pc:spChg chg="mod">
          <ac:chgData name="Jasmine Stephanie Castro" userId="d60ebdf5-8553-47bd-9345-bea3afcb8c33" providerId="ADAL" clId="{5D3017C9-9D00-4452-A088-E29C242DE705}" dt="2024-03-14T08:36:23.507" v="1" actId="790"/>
          <ac:spMkLst>
            <pc:docMk/>
            <pc:sldMk cId="4001524508" sldId="2147481588"/>
            <ac:spMk id="9" creationId="{A53C0FB4-249C-205F-F51B-499CD62E0199}"/>
          </ac:spMkLst>
        </pc:spChg>
        <pc:spChg chg="mod">
          <ac:chgData name="Jasmine Stephanie Castro" userId="d60ebdf5-8553-47bd-9345-bea3afcb8c33" providerId="ADAL" clId="{5D3017C9-9D00-4452-A088-E29C242DE705}" dt="2024-03-14T08:36:23.507" v="1" actId="790"/>
          <ac:spMkLst>
            <pc:docMk/>
            <pc:sldMk cId="4001524508" sldId="2147481588"/>
            <ac:spMk id="10" creationId="{E917E5EF-BDD5-8EB3-7F42-A40F90DF936F}"/>
          </ac:spMkLst>
        </pc:spChg>
        <pc:spChg chg="mod">
          <ac:chgData name="Jasmine Stephanie Castro" userId="d60ebdf5-8553-47bd-9345-bea3afcb8c33" providerId="ADAL" clId="{5D3017C9-9D00-4452-A088-E29C242DE705}" dt="2024-03-14T08:36:44.047" v="13" actId="20577"/>
          <ac:spMkLst>
            <pc:docMk/>
            <pc:sldMk cId="4001524508" sldId="2147481588"/>
            <ac:spMk id="12" creationId="{6750FF34-930D-77FC-A3EA-9A270586E431}"/>
          </ac:spMkLst>
        </pc:spChg>
      </pc:sldChg>
      <pc:sldChg chg="modSp mod">
        <pc:chgData name="Jasmine Stephanie Castro" userId="d60ebdf5-8553-47bd-9345-bea3afcb8c33" providerId="ADAL" clId="{5D3017C9-9D00-4452-A088-E29C242DE705}" dt="2024-03-14T08:38:30.555" v="25" actId="20577"/>
        <pc:sldMkLst>
          <pc:docMk/>
          <pc:sldMk cId="1688386340" sldId="2147481595"/>
        </pc:sldMkLst>
        <pc:spChg chg="mod">
          <ac:chgData name="Jasmine Stephanie Castro" userId="d60ebdf5-8553-47bd-9345-bea3afcb8c33" providerId="ADAL" clId="{5D3017C9-9D00-4452-A088-E29C242DE705}" dt="2024-03-14T08:38:30.555" v="25" actId="20577"/>
          <ac:spMkLst>
            <pc:docMk/>
            <pc:sldMk cId="1688386340" sldId="2147481595"/>
            <ac:spMk id="31" creationId="{7D4A1603-8723-287C-134F-9D4B35D71B40}"/>
          </ac:spMkLst>
        </pc:spChg>
        <pc:spChg chg="mod">
          <ac:chgData name="Jasmine Stephanie Castro" userId="d60ebdf5-8553-47bd-9345-bea3afcb8c33" providerId="ADAL" clId="{5D3017C9-9D00-4452-A088-E29C242DE705}" dt="2024-03-14T08:38:19.068" v="14" actId="790"/>
          <ac:spMkLst>
            <pc:docMk/>
            <pc:sldMk cId="1688386340" sldId="2147481595"/>
            <ac:spMk id="48" creationId="{57BAE6DD-60D1-4DF3-8E44-7899EB7A2DC0}"/>
          </ac:spMkLst>
        </pc:spChg>
      </pc:sldChg>
      <pc:sldChg chg="addCm">
        <pc:chgData name="Jasmine Stephanie Castro" userId="d60ebdf5-8553-47bd-9345-bea3afcb8c33" providerId="ADAL" clId="{5D3017C9-9D00-4452-A088-E29C242DE705}" dt="2024-03-12T11:03:45.918" v="0"/>
        <pc:sldMkLst>
          <pc:docMk/>
          <pc:sldMk cId="2588338315" sldId="214748159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asmine Stephanie Castro" userId="d60ebdf5-8553-47bd-9345-bea3afcb8c33" providerId="ADAL" clId="{5D3017C9-9D00-4452-A088-E29C242DE705}" dt="2024-03-12T11:03:45.918" v="0"/>
              <pc2:cmMkLst xmlns:pc2="http://schemas.microsoft.com/office/powerpoint/2019/9/main/command">
                <pc:docMk/>
                <pc:sldMk cId="2588338315" sldId="2147481598"/>
                <pc2:cmMk id="{C0B88155-C1FB-413B-9589-0F0B364BD026}"/>
              </pc2:cmMkLst>
            </pc226:cmChg>
          </p:ext>
        </pc:extLst>
      </pc:sldChg>
      <pc:sldChg chg="modSp mod">
        <pc:chgData name="Jasmine Stephanie Castro" userId="d60ebdf5-8553-47bd-9345-bea3afcb8c33" providerId="ADAL" clId="{5D3017C9-9D00-4452-A088-E29C242DE705}" dt="2024-03-14T08:41:54.754" v="52" actId="20577"/>
        <pc:sldMkLst>
          <pc:docMk/>
          <pc:sldMk cId="2042840441" sldId="2147481627"/>
        </pc:sldMkLst>
        <pc:spChg chg="mod">
          <ac:chgData name="Jasmine Stephanie Castro" userId="d60ebdf5-8553-47bd-9345-bea3afcb8c33" providerId="ADAL" clId="{5D3017C9-9D00-4452-A088-E29C242DE705}" dt="2024-03-14T08:41:37.752" v="40"/>
          <ac:spMkLst>
            <pc:docMk/>
            <pc:sldMk cId="2042840441" sldId="2147481627"/>
            <ac:spMk id="4" creationId="{A6B25B41-96EA-7AEB-9067-1FCB7598CC2E}"/>
          </ac:spMkLst>
        </pc:spChg>
        <pc:spChg chg="mod">
          <ac:chgData name="Jasmine Stephanie Castro" userId="d60ebdf5-8553-47bd-9345-bea3afcb8c33" providerId="ADAL" clId="{5D3017C9-9D00-4452-A088-E29C242DE705}" dt="2024-03-14T08:41:43.474" v="42" actId="20577"/>
          <ac:spMkLst>
            <pc:docMk/>
            <pc:sldMk cId="2042840441" sldId="2147481627"/>
            <ac:spMk id="5" creationId="{7FCE2B1B-9558-241D-B715-6B210EC4EC13}"/>
          </ac:spMkLst>
        </pc:spChg>
        <pc:spChg chg="mod">
          <ac:chgData name="Jasmine Stephanie Castro" userId="d60ebdf5-8553-47bd-9345-bea3afcb8c33" providerId="ADAL" clId="{5D3017C9-9D00-4452-A088-E29C242DE705}" dt="2024-03-14T08:41:54.754" v="52" actId="20577"/>
          <ac:spMkLst>
            <pc:docMk/>
            <pc:sldMk cId="2042840441" sldId="2147481627"/>
            <ac:spMk id="7" creationId="{9F0FE0BA-9535-ECCF-0E42-B24463AE3C3F}"/>
          </ac:spMkLst>
        </pc:spChg>
      </pc:sldChg>
      <pc:sldChg chg="modSp mod">
        <pc:chgData name="Jasmine Stephanie Castro" userId="d60ebdf5-8553-47bd-9345-bea3afcb8c33" providerId="ADAL" clId="{5D3017C9-9D00-4452-A088-E29C242DE705}" dt="2024-03-14T08:40:35.993" v="37" actId="20577"/>
        <pc:sldMkLst>
          <pc:docMk/>
          <pc:sldMk cId="3247045089" sldId="2147481645"/>
        </pc:sldMkLst>
        <pc:spChg chg="mod">
          <ac:chgData name="Jasmine Stephanie Castro" userId="d60ebdf5-8553-47bd-9345-bea3afcb8c33" providerId="ADAL" clId="{5D3017C9-9D00-4452-A088-E29C242DE705}" dt="2024-03-14T08:40:35.993" v="37" actId="20577"/>
          <ac:spMkLst>
            <pc:docMk/>
            <pc:sldMk cId="3247045089" sldId="2147481645"/>
            <ac:spMk id="48" creationId="{6469330F-FF1A-00A3-29F6-CA0CE95E8FA5}"/>
          </ac:spMkLst>
        </pc:spChg>
      </pc:sldChg>
    </pc:docChg>
  </pc:docChgLst>
  <pc:docChgLst>
    <pc:chgData name="Hrvoje Grganovic" userId="S::hgrganov@emeal.nttdata.com::8cd9cce3-e1dd-439b-af78-ed5fdcec60bb" providerId="AD" clId="Web-{D19D1806-E062-4542-7D7E-127F9F6FC315}"/>
    <pc:docChg chg="addSld delSld modSld modSection">
      <pc:chgData name="Hrvoje Grganovic" userId="S::hgrganov@emeal.nttdata.com::8cd9cce3-e1dd-439b-af78-ed5fdcec60bb" providerId="AD" clId="Web-{D19D1806-E062-4542-7D7E-127F9F6FC315}" dt="2024-02-22T08:40:38.834" v="5"/>
      <pc:docMkLst>
        <pc:docMk/>
      </pc:docMkLst>
      <pc:sldChg chg="addSp delSp modSp del">
        <pc:chgData name="Hrvoje Grganovic" userId="S::hgrganov@emeal.nttdata.com::8cd9cce3-e1dd-439b-af78-ed5fdcec60bb" providerId="AD" clId="Web-{D19D1806-E062-4542-7D7E-127F9F6FC315}" dt="2024-02-22T08:40:38.834" v="5"/>
        <pc:sldMkLst>
          <pc:docMk/>
          <pc:sldMk cId="1291713579" sldId="2147481587"/>
        </pc:sldMkLst>
        <pc:spChg chg="add del mod">
          <ac:chgData name="Hrvoje Grganovic" userId="S::hgrganov@emeal.nttdata.com::8cd9cce3-e1dd-439b-af78-ed5fdcec60bb" providerId="AD" clId="Web-{D19D1806-E062-4542-7D7E-127F9F6FC315}" dt="2024-02-22T08:40:19.957" v="3"/>
          <ac:spMkLst>
            <pc:docMk/>
            <pc:sldMk cId="1291713579" sldId="2147481587"/>
            <ac:spMk id="4" creationId="{C29712FA-63EF-85BF-4DE3-7B39B73147DA}"/>
          </ac:spMkLst>
        </pc:spChg>
      </pc:sldChg>
      <pc:sldChg chg="add">
        <pc:chgData name="Hrvoje Grganovic" userId="S::hgrganov@emeal.nttdata.com::8cd9cce3-e1dd-439b-af78-ed5fdcec60bb" providerId="AD" clId="Web-{D19D1806-E062-4542-7D7E-127F9F6FC315}" dt="2024-02-22T08:40:34.396" v="4"/>
        <pc:sldMkLst>
          <pc:docMk/>
          <pc:sldMk cId="2626722501" sldId="2147481601"/>
        </pc:sldMkLst>
      </pc:sldChg>
    </pc:docChg>
  </pc:docChgLst>
  <pc:docChgLst>
    <pc:chgData name="Giacomo Bulian" userId="68f6dbed-ead1-46cb-9e4b-b45a5a79b583" providerId="ADAL" clId="{F38AEE0D-C65D-4332-A9F7-7264917BC54B}"/>
    <pc:docChg chg="delSld modSld delMainMaster delSection modSection">
      <pc:chgData name="Giacomo Bulian" userId="68f6dbed-ead1-46cb-9e4b-b45a5a79b583" providerId="ADAL" clId="{F38AEE0D-C65D-4332-A9F7-7264917BC54B}" dt="2024-07-30T08:17:00.805" v="16"/>
      <pc:docMkLst>
        <pc:docMk/>
      </pc:docMkLst>
      <pc:sldChg chg="del">
        <pc:chgData name="Giacomo Bulian" userId="68f6dbed-ead1-46cb-9e4b-b45a5a79b583" providerId="ADAL" clId="{F38AEE0D-C65D-4332-A9F7-7264917BC54B}" dt="2024-07-30T08:16:10.942" v="0" actId="47"/>
        <pc:sldMkLst>
          <pc:docMk/>
          <pc:sldMk cId="810877671" sldId="2147481334"/>
        </pc:sldMkLst>
      </pc:sldChg>
      <pc:sldChg chg="del">
        <pc:chgData name="Giacomo Bulian" userId="68f6dbed-ead1-46cb-9e4b-b45a5a79b583" providerId="ADAL" clId="{F38AEE0D-C65D-4332-A9F7-7264917BC54B}" dt="2024-07-30T08:16:13.698" v="6" actId="47"/>
        <pc:sldMkLst>
          <pc:docMk/>
          <pc:sldMk cId="2930223996" sldId="2147481468"/>
        </pc:sldMkLst>
      </pc:sldChg>
      <pc:sldChg chg="del">
        <pc:chgData name="Giacomo Bulian" userId="68f6dbed-ead1-46cb-9e4b-b45a5a79b583" providerId="ADAL" clId="{F38AEE0D-C65D-4332-A9F7-7264917BC54B}" dt="2024-07-30T08:16:11.898" v="1" actId="47"/>
        <pc:sldMkLst>
          <pc:docMk/>
          <pc:sldMk cId="3047500388" sldId="2147481553"/>
        </pc:sldMkLst>
      </pc:sldChg>
      <pc:sldChg chg="addSp delSp modSp">
        <pc:chgData name="Giacomo Bulian" userId="68f6dbed-ead1-46cb-9e4b-b45a5a79b583" providerId="ADAL" clId="{F38AEE0D-C65D-4332-A9F7-7264917BC54B}" dt="2024-07-30T08:17:00.805" v="16"/>
        <pc:sldMkLst>
          <pc:docMk/>
          <pc:sldMk cId="862309877" sldId="2147481555"/>
        </pc:sldMkLst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2" creationId="{F94C9C04-A875-C362-1C35-D4C0FE92DC96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3" creationId="{8EE8DDA5-807A-E280-2D31-229F6D7F037F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4" creationId="{E31039BB-3372-82AE-BD7B-F381C97915E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" creationId="{DB602E98-2495-111E-E584-0702074EC722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7" creationId="{1A2FE4BD-6208-DB85-C321-74DE2DE076CC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8" creationId="{B9BB3285-E031-F262-1C02-4E208B32424F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9" creationId="{3B3EE98B-ADFF-3732-D278-88213FB58B2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0" creationId="{38EC64D8-1ED9-55A5-E0A1-EF1DEA38E9E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1" creationId="{AD650BCD-92E8-9C74-30E9-BFF8566F1316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2" creationId="{CDF3B43A-9AAE-8379-ADC3-3D173D0849E4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4" creationId="{2C5229C9-63E4-01BE-825D-A194B23F680F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5" creationId="{B2C160DF-2EA9-B6A3-5110-3E17484F180B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" creationId="{7C69349D-A6AF-397B-5A9D-4E4239EA74DF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8" creationId="{234954AC-1125-BDB6-E8ED-5BF86FA015B8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25" creationId="{5479C47E-5F8B-A736-2536-015FA49D7DB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26" creationId="{6F959F8B-BF46-C535-E147-ECFB95D7AD4B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27" creationId="{E95E3278-A847-0B5B-810E-0A71883BFD5C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28" creationId="{06D2437E-417E-8D90-BBD2-BC342E6D8842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29" creationId="{51D4156A-2FFB-1714-93F2-6DA2A7BA139B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30" creationId="{63CA5D48-B33E-48F9-B70F-54BF9E06F313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31" creationId="{A5902CB1-FD0C-88B9-3B62-7300F6811429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32" creationId="{27667D54-6C9E-A9D1-D66F-5002938F4ED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33" creationId="{E77F51FD-1434-02BA-41CE-6E47E8878951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34" creationId="{8AF2D0E5-8EA5-2FFC-3BAD-29DB70E9924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35" creationId="{0A8AEFAF-9742-813E-7324-1FA4EDF1D3B6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36" creationId="{04ED94F7-162F-89A2-836C-E69DC70D6378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37" creationId="{28468853-0A44-74F4-77F3-76D2CE595DA2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38" creationId="{30E6BF7A-888B-B972-98F6-1D3D968EE3E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39" creationId="{8A6F9330-3D10-49C8-0144-B290025ED21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40" creationId="{60BDA42E-08CD-F58E-0D86-3B126A9DFA38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41" creationId="{9BECE236-1EFF-02DA-8E1C-3D0938A25B74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42" creationId="{26C57748-122A-A134-F4AC-C8DA2507003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43" creationId="{2FF76133-EFE2-F2B9-3606-B94262E7FE58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44" creationId="{60094CEF-A2F5-D8F5-5CC8-A966ED72C52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45" creationId="{4E66E27A-6058-C4C1-24F4-06E668415BC4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46" creationId="{B0B89F85-F604-EAC6-B7AA-DECBC1A2A7CB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47" creationId="{1512913C-21FA-3906-6D34-DDAE2CB929AE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48" creationId="{766BBB88-5508-EA01-5322-484343986E4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49" creationId="{88EBB7CF-6A05-FE8B-E619-A3DBE7342C62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50" creationId="{662CCA9F-8F6D-A7CB-79E6-358B9682972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51" creationId="{E3F34AF6-EB5D-D3F0-6852-2476D05A314C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52" creationId="{CB529E72-C9C4-1E16-93DC-F5E906679991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53" creationId="{5D730C78-CBC5-A4C0-9AF6-DA33AFF271B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54" creationId="{D969702F-2E11-52A9-88A1-0E63FB4E7A7C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56" creationId="{ADEAE382-CE9B-2196-6C2F-4D015273CF08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58" creationId="{69D054BA-01D4-0724-1209-951B28132E2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59" creationId="{5529D507-B2E0-B318-22D0-4573D961FB3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0" creationId="{B1F1A8BF-A234-B9DA-460A-D34CC44A201B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1" creationId="{FBA0C2A7-7635-B452-0EED-B5EC7C08C4A8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2" creationId="{789B9B47-24AC-8A2F-6B80-534194373571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3" creationId="{E53E7116-28CD-F9C7-AD6A-83946FBCF9B3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40" creationId="{CE2EB1E8-A4A0-3C58-91B7-0C218B70228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41" creationId="{8A83B7B6-4FC0-D5A1-0EEC-5B02F5147C41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42" creationId="{2775C062-996A-4D5F-0710-DBECAC7396D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43" creationId="{BA1E1C85-B969-25D3-7686-2C014FF9240E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44" creationId="{0CC58C70-CD1D-8DAE-E0A9-9F917FC61D6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45" creationId="{94061F2B-C852-311B-0A7C-1F76395D4F3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46" creationId="{4C5F255C-2E84-BB8D-94F3-178F76A35B8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47" creationId="{9349CF94-AF28-EFAE-2176-E67125C509E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48" creationId="{603C278E-706D-D781-210F-F683C1654A69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49" creationId="{BACC80AE-1B14-5BB1-26FC-453C188DC124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50" creationId="{57495D22-2EB7-3EEB-A492-6EED5358082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51" creationId="{416FDC7F-453A-9A80-6E41-B0FEB130CEFE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53" creationId="{FE458C49-D170-5D3F-F705-F8DA6909E26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54" creationId="{979A4B13-C608-6B44-E483-1DAE4999A346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55" creationId="{5E267683-09ED-3500-5519-2C012EB7B331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56" creationId="{5C9CFB1F-29B3-2460-3FDE-1A57DEC17AB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57" creationId="{D2CAE860-A4AA-F80A-356F-1C71B703EFC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58" creationId="{FE24106E-8993-2C5E-34C4-3958F791B77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59" creationId="{03D9ADCC-DA32-FE1A-B2D3-4876EF196BC3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60" creationId="{2675C210-67E2-A0CC-43DB-F8262382435E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61" creationId="{29C25EA5-F3EB-39E3-B8C0-DB3B86A5E97B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62" creationId="{F707005F-8BD2-EABB-6E25-5873BD8AF432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63" creationId="{C43B1558-A458-CD8D-F7C0-198FE17C55E1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65" creationId="{B2EFA34D-A1C7-CF85-28AD-F945220AEB7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66" creationId="{E97EFEBF-280F-F383-4284-46025431AE46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67" creationId="{D1D26BCE-6A46-641A-070C-DCD0BBDD7224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69" creationId="{8B21DE03-A158-FD05-3392-C86544B59576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70" creationId="{15ECF6B8-072F-9F1D-6D05-69F86A115C7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71" creationId="{F896E166-C32D-DE72-183F-693C7B4C31BC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72" creationId="{6C1C32B4-F6AB-D1C9-47DF-DECC43FFF9D2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76" creationId="{CB9239AC-557D-2998-B819-C0552A26C6A9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77" creationId="{074CE8AF-463C-BD2A-70F4-115363CACF8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78" creationId="{296F7DEA-5DB5-AFB7-63AA-3977A59CDFA1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79" creationId="{2709357F-4D42-CF73-8B13-ADB8E1C595E1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80" creationId="{FCBD29F5-92CA-D5C6-D6A8-C43F3819C338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81" creationId="{D5FB2434-20AE-1A1B-BCCE-1A03C5FFFEE8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82" creationId="{5E3DF964-2C24-94F1-7E0C-0449FC18CF43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83" creationId="{1C387ECC-EFAA-A0E8-8419-893379E1EB03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84" creationId="{BE575ED9-AAD1-E3E7-ADBB-C8A44DC0082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85" creationId="{C1A16A14-776F-399D-6EBD-7F515F99C53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86" creationId="{49A3A69B-8F33-7A36-5066-9DC404D14F1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87" creationId="{408A87A8-C296-682D-8B14-F72744590FF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88" creationId="{77E265A2-21DB-5C85-E352-F3C1480D856F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89" creationId="{C6E767A0-01AB-D49D-ECBA-F864594B367F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90" creationId="{95C384C2-09DB-8665-3003-8229A2470A74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91" creationId="{E72139F3-85DF-0C77-B0AF-3E3A3E1F8D6C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92" creationId="{F30D4EB6-5796-0430-02F1-70526796CB97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93" creationId="{95DE059B-2C7E-F1A0-C7E0-77F32191C13A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95" creationId="{B4107DF1-41BA-9DE8-26D1-19D954FD6F06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96" creationId="{84098AF4-9800-8079-2A2E-13CB6EE641F5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97" creationId="{74E5EAA8-1553-3CD7-1F96-AE02F650907E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699" creationId="{4FD992A7-AFB7-579B-5B9D-7AF0E63717F2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701" creationId="{36D3C57C-1CF2-5471-E799-8842CE7A1E8F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702" creationId="{E7AB81E9-48BA-4D33-B7A4-430650DC3E4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703" creationId="{1FE1888B-A60B-3383-2C6E-CA9ECAD657B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44" creationId="{0F363069-736B-83C0-AC19-26AB5D16A6A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45" creationId="{46DDC369-A19C-66C7-8325-217B1ED7A0A1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46" creationId="{CB8903D7-F56A-C6A2-E96D-9ECE5F644C9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47" creationId="{FC73237F-D839-66CD-F425-4F00497E6BEE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48" creationId="{823C9D54-D3CF-3198-6C5F-03FF3670557E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49" creationId="{64CC258C-8D41-8F81-A49F-537B11105AE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50" creationId="{4862B5E7-7768-7231-1450-3BE2FF0EBF7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51" creationId="{6803A4C3-17C9-D255-CA5F-502289A9A684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52" creationId="{C7357835-35D4-CF94-4239-88A114572334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53" creationId="{598AF4F9-165B-DA49-D0CB-E773628DD31B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54" creationId="{F893F420-163E-52FA-27BF-DF7402E1BC5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55" creationId="{E9BBD423-98D5-7FA6-C72C-066A51449B0C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56" creationId="{148397BF-3DB0-99D0-A2DF-1036B23E8F9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57" creationId="{1E363F69-EA4B-EA13-1065-CDEC787D6D62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58" creationId="{3150BCD5-AEF7-727C-B4E5-0DE407D474C8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59" creationId="{596341CE-2577-F21E-0BA8-FECB2800E8CC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60" creationId="{D8512D35-4976-C451-A391-3860A9665E4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61" creationId="{93DE6388-9621-1965-39FE-6AFA684C3BB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62" creationId="{1AB5C1F1-8CF0-8202-C55D-4BAFC939225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63" creationId="{3A8A2FFF-0E0E-6925-0076-101CC18B0B0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364" creationId="{09248CF3-4C8B-8553-F0ED-A47329453264}"/>
          </ac:spMkLst>
        </pc:spChg>
        <pc:spChg chg="del">
          <ac:chgData name="Giacomo Bulian" userId="68f6dbed-ead1-46cb-9e4b-b45a5a79b583" providerId="ADAL" clId="{F38AEE0D-C65D-4332-A9F7-7264917BC54B}" dt="2024-07-30T08:16:54.255" v="15" actId="478"/>
          <ac:spMkLst>
            <pc:docMk/>
            <pc:sldMk cId="862309877" sldId="2147481555"/>
            <ac:spMk id="1365" creationId="{0809EC39-0DD1-0E1B-58C4-00C8498EB327}"/>
          </ac:spMkLst>
        </pc:spChg>
        <pc:spChg chg="del">
          <ac:chgData name="Giacomo Bulian" userId="68f6dbed-ead1-46cb-9e4b-b45a5a79b583" providerId="ADAL" clId="{F38AEE0D-C65D-4332-A9F7-7264917BC54B}" dt="2024-07-30T08:16:54.255" v="15" actId="478"/>
          <ac:spMkLst>
            <pc:docMk/>
            <pc:sldMk cId="862309877" sldId="2147481555"/>
            <ac:spMk id="1366" creationId="{84C3AAA2-07B5-75C7-E139-199AD1DFB9C2}"/>
          </ac:spMkLst>
        </pc:spChg>
        <pc:spChg chg="del">
          <ac:chgData name="Giacomo Bulian" userId="68f6dbed-ead1-46cb-9e4b-b45a5a79b583" providerId="ADAL" clId="{F38AEE0D-C65D-4332-A9F7-7264917BC54B}" dt="2024-07-30T08:16:54.255" v="15" actId="478"/>
          <ac:spMkLst>
            <pc:docMk/>
            <pc:sldMk cId="862309877" sldId="2147481555"/>
            <ac:spMk id="1367" creationId="{A96B5FA0-663A-EC79-D43C-A188C86028ED}"/>
          </ac:spMkLst>
        </pc:spChg>
        <pc:spChg chg="del">
          <ac:chgData name="Giacomo Bulian" userId="68f6dbed-ead1-46cb-9e4b-b45a5a79b583" providerId="ADAL" clId="{F38AEE0D-C65D-4332-A9F7-7264917BC54B}" dt="2024-07-30T08:16:54.255" v="15" actId="478"/>
          <ac:spMkLst>
            <pc:docMk/>
            <pc:sldMk cId="862309877" sldId="2147481555"/>
            <ac:spMk id="1369" creationId="{FA7D4141-F17D-5DED-6DA3-2804B1217619}"/>
          </ac:spMkLst>
        </pc:spChg>
        <pc:spChg chg="del">
          <ac:chgData name="Giacomo Bulian" userId="68f6dbed-ead1-46cb-9e4b-b45a5a79b583" providerId="ADAL" clId="{F38AEE0D-C65D-4332-A9F7-7264917BC54B}" dt="2024-07-30T08:16:54.255" v="15" actId="478"/>
          <ac:spMkLst>
            <pc:docMk/>
            <pc:sldMk cId="862309877" sldId="2147481555"/>
            <ac:spMk id="1370" creationId="{7B1A3A2E-E311-816E-BA86-667E504FE5F0}"/>
          </ac:spMkLst>
        </pc:spChg>
        <pc:spChg chg="del">
          <ac:chgData name="Giacomo Bulian" userId="68f6dbed-ead1-46cb-9e4b-b45a5a79b583" providerId="ADAL" clId="{F38AEE0D-C65D-4332-A9F7-7264917BC54B}" dt="2024-07-30T08:16:54.255" v="15" actId="478"/>
          <ac:spMkLst>
            <pc:docMk/>
            <pc:sldMk cId="862309877" sldId="2147481555"/>
            <ac:spMk id="1371" creationId="{77517B7D-ED28-FCF5-774B-65B55857E7FA}"/>
          </ac:spMkLst>
        </pc:spChg>
        <pc:spChg chg="del">
          <ac:chgData name="Giacomo Bulian" userId="68f6dbed-ead1-46cb-9e4b-b45a5a79b583" providerId="ADAL" clId="{F38AEE0D-C65D-4332-A9F7-7264917BC54B}" dt="2024-07-30T08:16:54.255" v="15" actId="478"/>
          <ac:spMkLst>
            <pc:docMk/>
            <pc:sldMk cId="862309877" sldId="2147481555"/>
            <ac:spMk id="1373" creationId="{A2EF3433-5DBB-B1CB-6966-8E5403179B6F}"/>
          </ac:spMkLst>
        </pc:spChg>
        <pc:spChg chg="del">
          <ac:chgData name="Giacomo Bulian" userId="68f6dbed-ead1-46cb-9e4b-b45a5a79b583" providerId="ADAL" clId="{F38AEE0D-C65D-4332-A9F7-7264917BC54B}" dt="2024-07-30T08:16:54.255" v="15" actId="478"/>
          <ac:spMkLst>
            <pc:docMk/>
            <pc:sldMk cId="862309877" sldId="2147481555"/>
            <ac:spMk id="1388" creationId="{594C6674-2B71-34E3-F09A-362CB15AC808}"/>
          </ac:spMkLst>
        </pc:spChg>
        <pc:spChg chg="del">
          <ac:chgData name="Giacomo Bulian" userId="68f6dbed-ead1-46cb-9e4b-b45a5a79b583" providerId="ADAL" clId="{F38AEE0D-C65D-4332-A9F7-7264917BC54B}" dt="2024-07-30T08:16:54.255" v="15" actId="478"/>
          <ac:spMkLst>
            <pc:docMk/>
            <pc:sldMk cId="862309877" sldId="2147481555"/>
            <ac:spMk id="1389" creationId="{C347779B-91E1-A177-0B60-5349BD8D45E8}"/>
          </ac:spMkLst>
        </pc:spChg>
        <pc:spChg chg="del">
          <ac:chgData name="Giacomo Bulian" userId="68f6dbed-ead1-46cb-9e4b-b45a5a79b583" providerId="ADAL" clId="{F38AEE0D-C65D-4332-A9F7-7264917BC54B}" dt="2024-07-30T08:16:54.255" v="15" actId="478"/>
          <ac:spMkLst>
            <pc:docMk/>
            <pc:sldMk cId="862309877" sldId="2147481555"/>
            <ac:spMk id="1390" creationId="{01C956AC-592B-42F4-6F93-FAAB729BE531}"/>
          </ac:spMkLst>
        </pc:spChg>
        <pc:spChg chg="del">
          <ac:chgData name="Giacomo Bulian" userId="68f6dbed-ead1-46cb-9e4b-b45a5a79b583" providerId="ADAL" clId="{F38AEE0D-C65D-4332-A9F7-7264917BC54B}" dt="2024-07-30T08:16:54.255" v="15" actId="478"/>
          <ac:spMkLst>
            <pc:docMk/>
            <pc:sldMk cId="862309877" sldId="2147481555"/>
            <ac:spMk id="1392" creationId="{26D97AEC-F8F5-9EA8-EA39-799E48589954}"/>
          </ac:spMkLst>
        </pc:spChg>
        <pc:spChg chg="del">
          <ac:chgData name="Giacomo Bulian" userId="68f6dbed-ead1-46cb-9e4b-b45a5a79b583" providerId="ADAL" clId="{F38AEE0D-C65D-4332-A9F7-7264917BC54B}" dt="2024-07-30T08:16:54.255" v="15" actId="478"/>
          <ac:spMkLst>
            <pc:docMk/>
            <pc:sldMk cId="862309877" sldId="2147481555"/>
            <ac:spMk id="1514" creationId="{87B89DA1-AD7B-FA70-99C5-1206FA1E8B02}"/>
          </ac:spMkLst>
        </pc:spChg>
        <pc:spChg chg="del">
          <ac:chgData name="Giacomo Bulian" userId="68f6dbed-ead1-46cb-9e4b-b45a5a79b583" providerId="ADAL" clId="{F38AEE0D-C65D-4332-A9F7-7264917BC54B}" dt="2024-07-30T08:16:54.255" v="15" actId="478"/>
          <ac:spMkLst>
            <pc:docMk/>
            <pc:sldMk cId="862309877" sldId="2147481555"/>
            <ac:spMk id="1515" creationId="{ECEF20E6-7314-94A6-08C8-012EB7F5E48C}"/>
          </ac:spMkLst>
        </pc:spChg>
        <pc:spChg chg="del">
          <ac:chgData name="Giacomo Bulian" userId="68f6dbed-ead1-46cb-9e4b-b45a5a79b583" providerId="ADAL" clId="{F38AEE0D-C65D-4332-A9F7-7264917BC54B}" dt="2024-07-30T08:16:54.255" v="15" actId="478"/>
          <ac:spMkLst>
            <pc:docMk/>
            <pc:sldMk cId="862309877" sldId="2147481555"/>
            <ac:spMk id="1525" creationId="{C3083B5A-F91C-07F7-3069-12CAF96427B8}"/>
          </ac:spMkLst>
        </pc:spChg>
        <pc:spChg chg="del">
          <ac:chgData name="Giacomo Bulian" userId="68f6dbed-ead1-46cb-9e4b-b45a5a79b583" providerId="ADAL" clId="{F38AEE0D-C65D-4332-A9F7-7264917BC54B}" dt="2024-07-30T08:16:54.255" v="15" actId="478"/>
          <ac:spMkLst>
            <pc:docMk/>
            <pc:sldMk cId="862309877" sldId="2147481555"/>
            <ac:spMk id="1526" creationId="{06BC7C42-DCC2-BB29-3798-0DC9CFC78CD5}"/>
          </ac:spMkLst>
        </pc:spChg>
        <pc:spChg chg="del">
          <ac:chgData name="Giacomo Bulian" userId="68f6dbed-ead1-46cb-9e4b-b45a5a79b583" providerId="ADAL" clId="{F38AEE0D-C65D-4332-A9F7-7264917BC54B}" dt="2024-07-30T08:16:54.255" v="15" actId="478"/>
          <ac:spMkLst>
            <pc:docMk/>
            <pc:sldMk cId="862309877" sldId="2147481555"/>
            <ac:spMk id="1623" creationId="{555B3939-ACE7-A2A0-7D81-F2556A6F5E22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24" creationId="{DE7B30B7-53AA-2E4E-DF95-3483575B6A1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25" creationId="{664BA7DC-1457-6C4E-ED84-852C07E9A862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26" creationId="{F5A7DA44-C650-25C2-1EF1-70605877D77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27" creationId="{6CB66198-BF7F-2F6C-BDA2-40B1639837A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28" creationId="{4EDFA98F-E932-A49D-F470-C362D24F0536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29" creationId="{9A0C0E43-E4B8-F1F2-C9FF-905076C15B26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30" creationId="{AD602749-A363-1F6E-DDC6-C233AF7BC8A8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31" creationId="{3F993399-ACF3-B404-3ABD-361AD71FB7B4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32" creationId="{FDE454CB-FFC8-66D8-9122-77CBC64CBCF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33" creationId="{DB647BB9-BD0F-A057-8C6F-6966E3B422CC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34" creationId="{1A2DB3E8-67C7-E24C-C24E-B290B750CA4D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35" creationId="{0AD6007E-41AD-6708-2AA5-C39D49E37AD4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37" creationId="{367D5C2B-304A-F9A8-6622-31FEC14471F2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39" creationId="{E395D5B9-DB6A-1C56-3779-CD236A3C542C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40" creationId="{912C558D-3B36-4BBD-570E-65AD35E41959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41" creationId="{EE515ED7-4CE0-EC0D-8953-A5DA6E4135BC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42" creationId="{6F7F9F5C-BED1-9B4C-6376-2C40B1CFC1A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43" creationId="{17F8C25C-B074-BCBF-2BFB-5E37FBA11273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44" creationId="{786A1965-E470-D399-3CB5-71FEC84876D3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45" creationId="{D81F2718-A800-C42E-39AF-18535C34475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46" creationId="{3C4DBE61-0C28-FBFD-4CAC-863D6A76FEE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47" creationId="{DE24EE1B-1EE0-116C-1385-EC1AF913FA8F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48" creationId="{18DA58E8-D9BF-6B3E-3080-9BBFC667DE43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49" creationId="{50246B6A-AA37-32C1-75C8-04ECDE4DAF39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50" creationId="{32B2FB98-EB7A-D67C-D6FE-53AC800E8A3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51" creationId="{0903290B-273C-6F3E-03B3-243C448D7391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52" creationId="{DA6B4B3E-E67A-D392-34ED-90C9A707D5EE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53" creationId="{471F8E48-3F0C-7926-4BF1-4C7A98C6FD4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54" creationId="{EB26A3DB-4964-56A0-6BE6-E1E11177482E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55" creationId="{C2B7F642-C154-CDA8-0944-02474039E703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56" creationId="{E490D8BA-0EAC-4359-73D8-B7D46E4809D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57" creationId="{78CC0518-C6BA-DF6C-BED6-5ABDD57C2CD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58" creationId="{DC0760F4-2D07-0D08-FB44-953FA7D59823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59" creationId="{57116E4B-0BCD-5183-6638-E3C02E31E789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60" creationId="{8A146E6B-46A7-079A-C978-095A785700F8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61" creationId="{57757892-0373-1319-6BC6-60BF14A0861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62" creationId="{4E78EA0D-F14D-DC2D-FD40-9AF886CE65D2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63" creationId="{7334585E-BF3E-17BB-38E3-7699EDB15B9C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64" creationId="{64FA286F-DFD2-8F2C-3FFF-242202690BA9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65" creationId="{B84FC8FE-5B5C-1C89-ED8F-EC0D2D2F8DF1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66" creationId="{968251DA-9200-744B-9194-87FF76FBC531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67" creationId="{C1CBA269-7B1B-523D-8E73-14760C468AEE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68" creationId="{4C906942-32C9-FB87-A7B4-44508179BF61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69" creationId="{927FC32F-ADE0-6B95-8F69-725FC8AD0E81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70" creationId="{0843C31D-C7FF-AB8A-A74A-CEC0D6C5F332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71" creationId="{7A5DC84A-5293-EC98-1929-1CA44462955F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72" creationId="{9360608E-47A8-6096-B271-C13EC35EB02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73" creationId="{E9FB91E4-445E-AD65-811B-431444616971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74" creationId="{3D2CC483-FE1A-A51F-3C61-06637D9BF67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75" creationId="{826B0C80-3833-405A-1290-A69D694D8A26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76" creationId="{6CD1551B-A212-7435-7541-051522AB6E28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77" creationId="{5E793595-D578-3949-5BA8-8E823C9B0B3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78" creationId="{C8A80E4A-C535-D366-87E0-863C9029EC1B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79" creationId="{568873F6-C3BD-6172-0AAC-9E25F0B57E7B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80" creationId="{4EEAFD4A-8E12-6419-3490-6E33234EDE0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81" creationId="{3B2E4A55-B2D5-F66A-A264-962DBEBD2ABF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82" creationId="{359C20E1-1DA3-F80B-DDCF-0C4702525E42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83" creationId="{5DCFEBCB-0172-83D3-E8AB-DF9FEE61F51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84" creationId="{302ACFE5-1A6B-E2D3-DAB1-F436B08A5D9C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85" creationId="{1600CCDA-E9F8-4FA9-D5EC-8C4C883E4348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86" creationId="{D5103052-4944-9C4B-838B-1A9A17AC3E0C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87" creationId="{B97B932B-02D0-D898-4177-CE8935FA61F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88" creationId="{01E9BDE4-8D2B-048E-81F5-9F83651199B1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89" creationId="{5AE7B93F-E885-C2E4-6EE8-B54193C6947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90" creationId="{13FF7037-45CD-BC6E-430E-F29CAE59627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91" creationId="{5A8053CD-3C0F-5F02-4226-EEF54C524AAB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92" creationId="{04F024B0-5317-9185-F666-2051947CB9A3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93" creationId="{207E3CB3-9609-1BE2-D8AF-4B44BAAAA34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94" creationId="{1B6C1132-6F94-3621-B9DD-7BC7CC9BC8B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95" creationId="{F2CE7C99-F04F-C8BD-4658-AF89BC8B367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96" creationId="{310A156F-72CA-1621-0DD2-AAE1444514BF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97" creationId="{A00B3713-191E-C470-1CAB-F5EF26D0F33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98" creationId="{E7D98C05-2245-6EB0-07F4-47B7A35E4A1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699" creationId="{2ECC72B8-E814-0018-1308-FC2E789D1256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00" creationId="{22664660-84BF-310A-F9F4-9BCD53ABDED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01" creationId="{060FF138-355E-661D-4117-DF8C58DE31A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02" creationId="{66D4690D-C886-DCA2-EE69-3207D23E003F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03" creationId="{BB6AA5CA-4A73-9870-E86D-EFB4D9B26C66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04" creationId="{4EF511A5-84A8-2736-C4AD-A9931034F4BE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05" creationId="{D54D9DBC-43BF-7D7C-FD3B-6E48AB48B1E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06" creationId="{08D999A2-C4E7-68B3-E22D-E6E65D0FB513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07" creationId="{526F9F9F-95B7-76F9-36DF-767C22038F9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08" creationId="{4DB42A95-F13C-AD34-2458-A61F460A7719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09" creationId="{EECE320E-ED32-FD61-6C40-1B7D101117B8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10" creationId="{883D6808-32F1-00B2-A482-481FCC249BEF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11" creationId="{DEAC74CF-B2F2-0723-E5D6-8B8841B51E8B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12" creationId="{063AD23F-FAF3-085B-3EEE-03CFEE4BA58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13" creationId="{48F1582D-7946-3957-CD88-8A4EB17D063F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14" creationId="{D0E47736-30FB-E496-457B-F7306C7664D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15" creationId="{447EAFA2-9908-62F1-C3F3-1483D0AAB8A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16" creationId="{EDF88374-0B74-BB7D-0CE9-B51F842B423F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17" creationId="{E2C95004-4EE5-58B6-4B6E-F8E1DAB7D2CB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18" creationId="{91803B26-7EEE-7FAC-643C-F1BAAD0F5479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19" creationId="{5E62B4FF-5B26-CB68-915A-753BBA4F537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20" creationId="{7E8C250E-C0CD-B082-977D-D1B799C2007B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21" creationId="{F4A38396-430D-C04C-F4F5-997CF195EFE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22" creationId="{16B30ECA-D9D7-5617-019E-07C1C962FC6E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23" creationId="{0153659D-F2E4-FE85-9B86-4A4513755AE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24" creationId="{75322BBF-5836-5A14-7BE7-BC0E0B4B463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25" creationId="{D3765D45-D8B7-67FF-E738-141F3CF5D1E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26" creationId="{511108DA-25B7-2B09-45BF-B0683ED4382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27" creationId="{19F476D0-3CC5-1E53-0E6D-0B5F39ED425C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28" creationId="{0B3B11BA-06AA-A735-CDD5-A9D5F8E8492F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29" creationId="{8BB01628-5FE3-C160-753D-E2BE0CCDBEF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30" creationId="{4F6F0E9F-0B69-9D0E-F316-1399559009B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31" creationId="{F75615E7-A696-9DA8-09FC-F133CAA2DD5B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32" creationId="{8F1F5715-C546-65F8-D98E-88415157AD0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33" creationId="{67B0EA87-A121-AC2E-957B-2C78409B09F8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34" creationId="{447A8FD6-BCEE-8C81-65F6-F4E7F8468AA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35" creationId="{FB95EDB8-C231-3B65-9489-30D20BD8C9A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36" creationId="{2F452156-5F0D-8238-ECF7-17ACF32CB72E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37" creationId="{E80DCE20-1DEA-77A9-BD4D-0B6C4313FDB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38" creationId="{B6DF38EF-277F-EED3-70B7-7DFE48F883F4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39" creationId="{B4C6DE65-0803-2C0C-4548-30EBB62517F3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40" creationId="{EB32A9D8-AEAD-E3C8-FF80-C4203CF911E1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41" creationId="{CF87F75F-777A-F8DD-D89A-925A5C676F1B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42" creationId="{C15628D2-0AAF-E28A-1614-B265E08E8F7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43" creationId="{CD0DC1D1-DDBA-DB4E-DA0F-BCA302343D4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44" creationId="{1D2826B3-6FB0-0613-7317-A24E98B7F9D6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45" creationId="{AF87D386-02FD-FA79-9B20-A1A40EA0747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46" creationId="{44289137-CA05-B014-D363-4935F92EE64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47" creationId="{675DDBD7-04B6-7DCA-2A1B-8ACAD93A3FF7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48" creationId="{6D976DBD-E51C-A3A4-8420-D539E8687712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49" creationId="{2080449E-5BA5-FD19-4594-58AE5BF520D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50" creationId="{5F92F688-59C9-A4B7-4B21-FC06D7AFB8B9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51" creationId="{6CCF0953-6468-268E-9C46-C4486B42908B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52" creationId="{C90AD66F-05C2-A555-E3D6-37CC351D3B7F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53" creationId="{BA8D1450-1863-5FFD-AA64-C3163CE31746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54" creationId="{FE86C733-760B-E407-CAA1-AD3AB3C0E36C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55" creationId="{E0A38B95-B009-EAA2-E306-0C6069C30BDA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56" creationId="{B77BC70C-FE79-05D5-2F31-977094CC90AC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57" creationId="{A0E79564-57E8-9A68-C004-E47E442D480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58" creationId="{8E304CD7-B394-5EE8-470B-F1801F4460B1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59" creationId="{8F0D4177-8F15-067F-F82C-CF3A850C0488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60" creationId="{982D8FA5-4C76-FCCB-CD64-2EB12540C970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62" creationId="{29F723FA-B6F4-83B4-BFB4-E5C0306970B9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63" creationId="{B33CEC79-7F4B-22CD-7262-3DE7782AF012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64" creationId="{6E832C63-F1E2-8C43-B899-72DE5AB480B6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65" creationId="{E9B980D3-28BC-90D5-698C-E344B1F128E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66" creationId="{8477A557-C525-ED77-170B-C449B2B12B3B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67" creationId="{FF4A3116-C7B4-6F71-8659-DD9BF3917AE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68" creationId="{119BDE5E-FB26-6B01-644F-31C2A706ED3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69" creationId="{F1283EB6-20B8-7EFB-C022-7C6D8B8F391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71" creationId="{D5295121-1550-E7DB-8781-74B2059D8E95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72" creationId="{263B31E6-196D-1EC7-D19E-7AAFF020C97D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74" creationId="{E80F6A53-BBC1-602D-72F0-AE87DC1A3456}"/>
          </ac:spMkLst>
        </pc:spChg>
        <pc:spChg chg="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75" creationId="{1434A171-79EB-B058-E5FB-3B75E3716B37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76" creationId="{6E2F2497-5E1B-D508-1A77-EA2571483297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77" creationId="{CADA501F-B182-6BBB-C8BF-1028A4DE439D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78" creationId="{33068CF2-120E-A266-6CDB-19DF5C301482}"/>
          </ac:spMkLst>
        </pc:spChg>
        <pc:spChg chg="add mod">
          <ac:chgData name="Giacomo Bulian" userId="68f6dbed-ead1-46cb-9e4b-b45a5a79b583" providerId="ADAL" clId="{F38AEE0D-C65D-4332-A9F7-7264917BC54B}" dt="2024-07-30T08:17:00.805" v="16"/>
          <ac:spMkLst>
            <pc:docMk/>
            <pc:sldMk cId="862309877" sldId="2147481555"/>
            <ac:spMk id="1779" creationId="{AB23A879-67E2-57C2-8758-B2EF848B14E3}"/>
          </ac:spMkLst>
        </pc:spChg>
        <pc:grpChg chg="add 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5" creationId="{78E46BBE-06B8-C738-D242-FF8BECC6C418}"/>
          </ac:grpSpMkLst>
        </pc:grpChg>
        <pc:grpChg chg="add 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13" creationId="{ABB179F6-571E-EDC7-CA45-7CE64733E0ED}"/>
          </ac:grpSpMkLst>
        </pc:grpChg>
        <pc:grpChg chg="add 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16" creationId="{0635C6CF-B1C1-9BFF-5729-F5245DB65520}"/>
          </ac:grpSpMkLst>
        </pc:grpChg>
        <pc:grpChg chg="add 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19" creationId="{8FCE6F1B-A937-F6C4-7FCA-7C2A8233AB49}"/>
          </ac:grpSpMkLst>
        </pc:grpChg>
        <pc:grpChg chg="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20" creationId="{65EFDA0E-8293-A4AF-4885-7F7BB595AE33}"/>
          </ac:grpSpMkLst>
        </pc:grpChg>
        <pc:grpChg chg="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21" creationId="{47C0FC0D-3DA0-661C-84B0-4D48A59D84A6}"/>
          </ac:grpSpMkLst>
        </pc:grpChg>
        <pc:grpChg chg="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22" creationId="{CFAAA02F-63C9-D12B-1FAF-CC40162F9E6C}"/>
          </ac:grpSpMkLst>
        </pc:grpChg>
        <pc:grpChg chg="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23" creationId="{F4CBF767-B60A-19D2-6FE1-04590EE101C7}"/>
          </ac:grpSpMkLst>
        </pc:grpChg>
        <pc:grpChg chg="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55" creationId="{D45D8C60-ED5B-F930-4382-5354FF3216C9}"/>
          </ac:grpSpMkLst>
        </pc:grpChg>
        <pc:grpChg chg="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57" creationId="{0EC5BC1E-65AB-E7BF-47C6-28B420A97050}"/>
          </ac:grpSpMkLst>
        </pc:grpChg>
        <pc:grpChg chg="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652" creationId="{0E7C27BB-52F3-FD2D-32A8-6B2408ACF92B}"/>
          </ac:grpSpMkLst>
        </pc:grpChg>
        <pc:grpChg chg="add 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664" creationId="{81A7D230-49A2-B402-2966-B108D747473B}"/>
          </ac:grpSpMkLst>
        </pc:grpChg>
        <pc:grpChg chg="add 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668" creationId="{0AB62807-BDA9-81E8-9E94-58863B365EEE}"/>
          </ac:grpSpMkLst>
        </pc:grpChg>
        <pc:grpChg chg="add 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700" creationId="{97375F1F-B0C9-0729-5E7A-A1182ADB7765}"/>
          </ac:grpSpMkLst>
        </pc:grpChg>
        <pc:grpChg chg="del">
          <ac:chgData name="Giacomo Bulian" userId="68f6dbed-ead1-46cb-9e4b-b45a5a79b583" providerId="ADAL" clId="{F38AEE0D-C65D-4332-A9F7-7264917BC54B}" dt="2024-07-30T08:16:54.255" v="15" actId="478"/>
          <ac:grpSpMkLst>
            <pc:docMk/>
            <pc:sldMk cId="862309877" sldId="2147481555"/>
            <ac:grpSpMk id="1374" creationId="{7F25A032-C66D-6FE3-94C1-C69A7590C170}"/>
          </ac:grpSpMkLst>
        </pc:grpChg>
        <pc:grpChg chg="del">
          <ac:chgData name="Giacomo Bulian" userId="68f6dbed-ead1-46cb-9e4b-b45a5a79b583" providerId="ADAL" clId="{F38AEE0D-C65D-4332-A9F7-7264917BC54B}" dt="2024-07-30T08:16:54.255" v="15" actId="478"/>
          <ac:grpSpMkLst>
            <pc:docMk/>
            <pc:sldMk cId="862309877" sldId="2147481555"/>
            <ac:grpSpMk id="1393" creationId="{E97A7B6B-580F-DDB7-7432-71BA0CC3FD72}"/>
          </ac:grpSpMkLst>
        </pc:grpChg>
        <pc:grpChg chg="del">
          <ac:chgData name="Giacomo Bulian" userId="68f6dbed-ead1-46cb-9e4b-b45a5a79b583" providerId="ADAL" clId="{F38AEE0D-C65D-4332-A9F7-7264917BC54B}" dt="2024-07-30T08:16:54.255" v="15" actId="478"/>
          <ac:grpSpMkLst>
            <pc:docMk/>
            <pc:sldMk cId="862309877" sldId="2147481555"/>
            <ac:grpSpMk id="1516" creationId="{F7C7B6ED-6EFF-F9DA-B824-D54B250466B7}"/>
          </ac:grpSpMkLst>
        </pc:grpChg>
        <pc:grpChg chg="del">
          <ac:chgData name="Giacomo Bulian" userId="68f6dbed-ead1-46cb-9e4b-b45a5a79b583" providerId="ADAL" clId="{F38AEE0D-C65D-4332-A9F7-7264917BC54B}" dt="2024-07-30T08:16:54.255" v="15" actId="478"/>
          <ac:grpSpMkLst>
            <pc:docMk/>
            <pc:sldMk cId="862309877" sldId="2147481555"/>
            <ac:grpSpMk id="1527" creationId="{5AF17D5D-BE35-4607-C013-98013F2163CF}"/>
          </ac:grpSpMkLst>
        </pc:grpChg>
        <pc:grpChg chg="del">
          <ac:chgData name="Giacomo Bulian" userId="68f6dbed-ead1-46cb-9e4b-b45a5a79b583" providerId="ADAL" clId="{F38AEE0D-C65D-4332-A9F7-7264917BC54B}" dt="2024-07-30T08:16:54.255" v="15" actId="478"/>
          <ac:grpSpMkLst>
            <pc:docMk/>
            <pc:sldMk cId="862309877" sldId="2147481555"/>
            <ac:grpSpMk id="1616" creationId="{5E065DD7-F603-2C51-222B-D3182D3EDE65}"/>
          </ac:grpSpMkLst>
        </pc:grpChg>
        <pc:grpChg chg="add 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1638" creationId="{EDEE8FF5-1286-02A5-2410-960C537CCA1E}"/>
          </ac:grpSpMkLst>
        </pc:grpChg>
        <pc:grpChg chg="add 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1761" creationId="{92F23166-1871-3FD8-764A-9E4403DDE439}"/>
          </ac:grpSpMkLst>
        </pc:grpChg>
        <pc:grpChg chg="add 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1770" creationId="{AD315E5E-78DA-52F0-F8AE-909851BE7628}"/>
          </ac:grpSpMkLst>
        </pc:grpChg>
        <pc:grpChg chg="add mod">
          <ac:chgData name="Giacomo Bulian" userId="68f6dbed-ead1-46cb-9e4b-b45a5a79b583" providerId="ADAL" clId="{F38AEE0D-C65D-4332-A9F7-7264917BC54B}" dt="2024-07-30T08:17:00.805" v="16"/>
          <ac:grpSpMkLst>
            <pc:docMk/>
            <pc:sldMk cId="862309877" sldId="2147481555"/>
            <ac:grpSpMk id="1773" creationId="{BFBD5942-A947-FA0E-3423-83CBB29A2C44}"/>
          </ac:grpSpMkLst>
        </pc:grpChg>
        <pc:cxnChg chg="add mod">
          <ac:chgData name="Giacomo Bulian" userId="68f6dbed-ead1-46cb-9e4b-b45a5a79b583" providerId="ADAL" clId="{F38AEE0D-C65D-4332-A9F7-7264917BC54B}" dt="2024-07-30T08:17:00.805" v="16"/>
          <ac:cxnSpMkLst>
            <pc:docMk/>
            <pc:sldMk cId="862309877" sldId="2147481555"/>
            <ac:cxnSpMk id="694" creationId="{A768C300-87E2-0896-73FB-B4DAF8F31926}"/>
          </ac:cxnSpMkLst>
        </pc:cxnChg>
        <pc:cxnChg chg="add mod">
          <ac:chgData name="Giacomo Bulian" userId="68f6dbed-ead1-46cb-9e4b-b45a5a79b583" providerId="ADAL" clId="{F38AEE0D-C65D-4332-A9F7-7264917BC54B}" dt="2024-07-30T08:17:00.805" v="16"/>
          <ac:cxnSpMkLst>
            <pc:docMk/>
            <pc:sldMk cId="862309877" sldId="2147481555"/>
            <ac:cxnSpMk id="698" creationId="{85973889-2EFA-4D91-CB4A-0A3B34426076}"/>
          </ac:cxnSpMkLst>
        </pc:cxnChg>
        <pc:cxnChg chg="del">
          <ac:chgData name="Giacomo Bulian" userId="68f6dbed-ead1-46cb-9e4b-b45a5a79b583" providerId="ADAL" clId="{F38AEE0D-C65D-4332-A9F7-7264917BC54B}" dt="2024-07-30T08:16:54.255" v="15" actId="478"/>
          <ac:cxnSpMkLst>
            <pc:docMk/>
            <pc:sldMk cId="862309877" sldId="2147481555"/>
            <ac:cxnSpMk id="1368" creationId="{C0459AC5-30EB-E247-4D31-5937324108D3}"/>
          </ac:cxnSpMkLst>
        </pc:cxnChg>
        <pc:cxnChg chg="del">
          <ac:chgData name="Giacomo Bulian" userId="68f6dbed-ead1-46cb-9e4b-b45a5a79b583" providerId="ADAL" clId="{F38AEE0D-C65D-4332-A9F7-7264917BC54B}" dt="2024-07-30T08:16:54.255" v="15" actId="478"/>
          <ac:cxnSpMkLst>
            <pc:docMk/>
            <pc:sldMk cId="862309877" sldId="2147481555"/>
            <ac:cxnSpMk id="1372" creationId="{E3039E97-8E15-BA7A-A5CF-5907D5029527}"/>
          </ac:cxnSpMkLst>
        </pc:cxnChg>
        <pc:cxnChg chg="del">
          <ac:chgData name="Giacomo Bulian" userId="68f6dbed-ead1-46cb-9e4b-b45a5a79b583" providerId="ADAL" clId="{F38AEE0D-C65D-4332-A9F7-7264917BC54B}" dt="2024-07-30T08:16:54.255" v="15" actId="478"/>
          <ac:cxnSpMkLst>
            <pc:docMk/>
            <pc:sldMk cId="862309877" sldId="2147481555"/>
            <ac:cxnSpMk id="1391" creationId="{9127C014-B916-CED4-10AF-3C9D5DFFC314}"/>
          </ac:cxnSpMkLst>
        </pc:cxnChg>
        <pc:cxnChg chg="add mod">
          <ac:chgData name="Giacomo Bulian" userId="68f6dbed-ead1-46cb-9e4b-b45a5a79b583" providerId="ADAL" clId="{F38AEE0D-C65D-4332-A9F7-7264917BC54B}" dt="2024-07-30T08:17:00.805" v="16"/>
          <ac:cxnSpMkLst>
            <pc:docMk/>
            <pc:sldMk cId="862309877" sldId="2147481555"/>
            <ac:cxnSpMk id="1636" creationId="{CDC97579-882C-BB2D-77CB-F2A55A9849A6}"/>
          </ac:cxnSpMkLst>
        </pc:cxnChg>
      </pc:sldChg>
      <pc:sldChg chg="del">
        <pc:chgData name="Giacomo Bulian" userId="68f6dbed-ead1-46cb-9e4b-b45a5a79b583" providerId="ADAL" clId="{F38AEE0D-C65D-4332-A9F7-7264917BC54B}" dt="2024-07-30T08:16:13.398" v="5" actId="47"/>
        <pc:sldMkLst>
          <pc:docMk/>
          <pc:sldMk cId="1201637674" sldId="2147481571"/>
        </pc:sldMkLst>
      </pc:sldChg>
      <pc:sldChg chg="del">
        <pc:chgData name="Giacomo Bulian" userId="68f6dbed-ead1-46cb-9e4b-b45a5a79b583" providerId="ADAL" clId="{F38AEE0D-C65D-4332-A9F7-7264917BC54B}" dt="2024-07-30T08:16:14.374" v="7" actId="47"/>
        <pc:sldMkLst>
          <pc:docMk/>
          <pc:sldMk cId="1221936671" sldId="2147481572"/>
        </pc:sldMkLst>
      </pc:sldChg>
      <pc:sldChg chg="del">
        <pc:chgData name="Giacomo Bulian" userId="68f6dbed-ead1-46cb-9e4b-b45a5a79b583" providerId="ADAL" clId="{F38AEE0D-C65D-4332-A9F7-7264917BC54B}" dt="2024-07-30T08:16:12.609" v="3" actId="47"/>
        <pc:sldMkLst>
          <pc:docMk/>
          <pc:sldMk cId="1688386340" sldId="2147481595"/>
        </pc:sldMkLst>
      </pc:sldChg>
      <pc:sldChg chg="del">
        <pc:chgData name="Giacomo Bulian" userId="68f6dbed-ead1-46cb-9e4b-b45a5a79b583" providerId="ADAL" clId="{F38AEE0D-C65D-4332-A9F7-7264917BC54B}" dt="2024-07-30T08:16:12.827" v="4" actId="47"/>
        <pc:sldMkLst>
          <pc:docMk/>
          <pc:sldMk cId="3247045089" sldId="2147481645"/>
        </pc:sldMkLst>
      </pc:sldChg>
      <pc:sldChg chg="del">
        <pc:chgData name="Giacomo Bulian" userId="68f6dbed-ead1-46cb-9e4b-b45a5a79b583" providerId="ADAL" clId="{F38AEE0D-C65D-4332-A9F7-7264917BC54B}" dt="2024-07-30T08:16:12.320" v="2" actId="47"/>
        <pc:sldMkLst>
          <pc:docMk/>
          <pc:sldMk cId="4118616532" sldId="2147481646"/>
        </pc:sldMkLst>
      </pc:sldChg>
      <pc:sldChg chg="del">
        <pc:chgData name="Giacomo Bulian" userId="68f6dbed-ead1-46cb-9e4b-b45a5a79b583" providerId="ADAL" clId="{F38AEE0D-C65D-4332-A9F7-7264917BC54B}" dt="2024-07-30T08:16:17.803" v="13" actId="47"/>
        <pc:sldMkLst>
          <pc:docMk/>
          <pc:sldMk cId="1991506086" sldId="2147481647"/>
        </pc:sldMkLst>
      </pc:sldChg>
      <pc:sldChg chg="del">
        <pc:chgData name="Giacomo Bulian" userId="68f6dbed-ead1-46cb-9e4b-b45a5a79b583" providerId="ADAL" clId="{F38AEE0D-C65D-4332-A9F7-7264917BC54B}" dt="2024-07-30T08:16:15.788" v="8" actId="47"/>
        <pc:sldMkLst>
          <pc:docMk/>
          <pc:sldMk cId="215683410" sldId="2147481650"/>
        </pc:sldMkLst>
      </pc:sldChg>
      <pc:sldChg chg="del">
        <pc:chgData name="Giacomo Bulian" userId="68f6dbed-ead1-46cb-9e4b-b45a5a79b583" providerId="ADAL" clId="{F38AEE0D-C65D-4332-A9F7-7264917BC54B}" dt="2024-07-30T08:16:16" v="9" actId="47"/>
        <pc:sldMkLst>
          <pc:docMk/>
          <pc:sldMk cId="3122572097" sldId="2147481651"/>
        </pc:sldMkLst>
      </pc:sldChg>
      <pc:sldChg chg="del">
        <pc:chgData name="Giacomo Bulian" userId="68f6dbed-ead1-46cb-9e4b-b45a5a79b583" providerId="ADAL" clId="{F38AEE0D-C65D-4332-A9F7-7264917BC54B}" dt="2024-07-30T08:16:17.130" v="12" actId="47"/>
        <pc:sldMkLst>
          <pc:docMk/>
          <pc:sldMk cId="584878358" sldId="2147481652"/>
        </pc:sldMkLst>
      </pc:sldChg>
      <pc:sldChg chg="del">
        <pc:chgData name="Giacomo Bulian" userId="68f6dbed-ead1-46cb-9e4b-b45a5a79b583" providerId="ADAL" clId="{F38AEE0D-C65D-4332-A9F7-7264917BC54B}" dt="2024-07-30T08:16:16.336" v="11" actId="47"/>
        <pc:sldMkLst>
          <pc:docMk/>
          <pc:sldMk cId="1322797300" sldId="2147481653"/>
        </pc:sldMkLst>
      </pc:sldChg>
      <pc:sldChg chg="del">
        <pc:chgData name="Giacomo Bulian" userId="68f6dbed-ead1-46cb-9e4b-b45a5a79b583" providerId="ADAL" clId="{F38AEE0D-C65D-4332-A9F7-7264917BC54B}" dt="2024-07-30T08:16:16.231" v="10" actId="47"/>
        <pc:sldMkLst>
          <pc:docMk/>
          <pc:sldMk cId="931383551" sldId="2147481654"/>
        </pc:sldMkLst>
      </pc:sldChg>
      <pc:sldMasterChg chg="del delSldLayout">
        <pc:chgData name="Giacomo Bulian" userId="68f6dbed-ead1-46cb-9e4b-b45a5a79b583" providerId="ADAL" clId="{F38AEE0D-C65D-4332-A9F7-7264917BC54B}" dt="2024-07-30T08:16:10.942" v="0" actId="47"/>
        <pc:sldMasterMkLst>
          <pc:docMk/>
          <pc:sldMasterMk cId="2500812106" sldId="2147483660"/>
        </pc:sldMasterMkLst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3784463733" sldId="2147483661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2207459092" sldId="2147483662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208606063" sldId="2147483663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4105728491" sldId="2147483664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1913285302" sldId="2147483665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157298062" sldId="2147483666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224340608" sldId="2147483667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3352070502" sldId="2147483668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4009566037" sldId="2147483669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3481298192" sldId="2147483670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1979070355" sldId="2147483671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1320051844" sldId="2147483672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100305830" sldId="2147483673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808276087" sldId="2147483674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1961160002" sldId="2147483675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1703810975" sldId="2147483676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1833427221" sldId="2147483677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4122920171" sldId="2147483678"/>
          </pc:sldLayoutMkLst>
        </pc:sldLayoutChg>
        <pc:sldLayoutChg chg="del">
          <pc:chgData name="Giacomo Bulian" userId="68f6dbed-ead1-46cb-9e4b-b45a5a79b583" providerId="ADAL" clId="{F38AEE0D-C65D-4332-A9F7-7264917BC54B}" dt="2024-07-30T08:16:10.942" v="0" actId="47"/>
          <pc:sldLayoutMkLst>
            <pc:docMk/>
            <pc:sldMasterMk cId="2500812106" sldId="2147483660"/>
            <pc:sldLayoutMk cId="3145280186" sldId="2147483679"/>
          </pc:sldLayoutMkLst>
        </pc:sldLayoutChg>
      </pc:sldMasterChg>
    </pc:docChg>
  </pc:docChgLst>
  <pc:docChgLst>
    <pc:chgData name="Giacomo Bulian" userId="68f6dbed-ead1-46cb-9e4b-b45a5a79b583" providerId="ADAL" clId="{D145A00B-B12A-4017-907A-CA9A18C0644E}"/>
    <pc:docChg chg="custSel addSld delSld modSld sldOrd modSection">
      <pc:chgData name="Giacomo Bulian" userId="68f6dbed-ead1-46cb-9e4b-b45a5a79b583" providerId="ADAL" clId="{D145A00B-B12A-4017-907A-CA9A18C0644E}" dt="2024-03-20T15:49:02.901" v="171" actId="20577"/>
      <pc:docMkLst>
        <pc:docMk/>
      </pc:docMkLst>
      <pc:sldChg chg="addSp delSp modSp add del mod modClrScheme chgLayout">
        <pc:chgData name="Giacomo Bulian" userId="68f6dbed-ead1-46cb-9e4b-b45a5a79b583" providerId="ADAL" clId="{D145A00B-B12A-4017-907A-CA9A18C0644E}" dt="2024-03-20T15:22:52.269" v="58" actId="47"/>
        <pc:sldMkLst>
          <pc:docMk/>
          <pc:sldMk cId="2334360032" sldId="2147481436"/>
        </pc:sldMkLst>
        <pc:spChg chg="add del mod ord">
          <ac:chgData name="Giacomo Bulian" userId="68f6dbed-ead1-46cb-9e4b-b45a5a79b583" providerId="ADAL" clId="{D145A00B-B12A-4017-907A-CA9A18C0644E}" dt="2024-03-20T15:22:30.385" v="51" actId="478"/>
          <ac:spMkLst>
            <pc:docMk/>
            <pc:sldMk cId="2334360032" sldId="2147481436"/>
            <ac:spMk id="2" creationId="{B868500D-1CC4-7B28-97FF-20FB801CCF44}"/>
          </ac:spMkLst>
        </pc:spChg>
        <pc:spChg chg="add del mod ord">
          <ac:chgData name="Giacomo Bulian" userId="68f6dbed-ead1-46cb-9e4b-b45a5a79b583" providerId="ADAL" clId="{D145A00B-B12A-4017-907A-CA9A18C0644E}" dt="2024-03-20T15:22:37.410" v="56" actId="478"/>
          <ac:spMkLst>
            <pc:docMk/>
            <pc:sldMk cId="2334360032" sldId="2147481436"/>
            <ac:spMk id="7" creationId="{A7106A5C-710B-9B14-52E5-5DEE547DCE37}"/>
          </ac:spMkLst>
        </pc:spChg>
        <pc:picChg chg="add del">
          <ac:chgData name="Giacomo Bulian" userId="68f6dbed-ead1-46cb-9e4b-b45a5a79b583" providerId="ADAL" clId="{D145A00B-B12A-4017-907A-CA9A18C0644E}" dt="2024-03-20T15:22:35.502" v="55" actId="478"/>
          <ac:picMkLst>
            <pc:docMk/>
            <pc:sldMk cId="2334360032" sldId="2147481436"/>
            <ac:picMk id="3" creationId="{63312330-57B2-1E43-ABB9-D3BD6DAB2233}"/>
          </ac:picMkLst>
        </pc:picChg>
      </pc:sldChg>
      <pc:sldChg chg="del">
        <pc:chgData name="Giacomo Bulian" userId="68f6dbed-ead1-46cb-9e4b-b45a5a79b583" providerId="ADAL" clId="{D145A00B-B12A-4017-907A-CA9A18C0644E}" dt="2024-03-20T15:23:01.813" v="59" actId="2696"/>
        <pc:sldMkLst>
          <pc:docMk/>
          <pc:sldMk cId="2566643530" sldId="2147481468"/>
        </pc:sldMkLst>
      </pc:sldChg>
      <pc:sldChg chg="addSp delSp modSp add mod ord modShow">
        <pc:chgData name="Giacomo Bulian" userId="68f6dbed-ead1-46cb-9e4b-b45a5a79b583" providerId="ADAL" clId="{D145A00B-B12A-4017-907A-CA9A18C0644E}" dt="2024-03-20T15:47:36.942" v="122" actId="729"/>
        <pc:sldMkLst>
          <pc:docMk/>
          <pc:sldMk cId="2930223996" sldId="2147481468"/>
        </pc:sldMkLst>
        <pc:spChg chg="del">
          <ac:chgData name="Giacomo Bulian" userId="68f6dbed-ead1-46cb-9e4b-b45a5a79b583" providerId="ADAL" clId="{D145A00B-B12A-4017-907A-CA9A18C0644E}" dt="2024-03-20T15:41:49.607" v="94" actId="478"/>
          <ac:spMkLst>
            <pc:docMk/>
            <pc:sldMk cId="2930223996" sldId="2147481468"/>
            <ac:spMk id="4" creationId="{9CC44B97-2353-CCE8-FD39-5B4CB231E36F}"/>
          </ac:spMkLst>
        </pc:spChg>
        <pc:spChg chg="add mod">
          <ac:chgData name="Giacomo Bulian" userId="68f6dbed-ead1-46cb-9e4b-b45a5a79b583" providerId="ADAL" clId="{D145A00B-B12A-4017-907A-CA9A18C0644E}" dt="2024-03-20T15:41:49.875" v="95"/>
          <ac:spMkLst>
            <pc:docMk/>
            <pc:sldMk cId="2930223996" sldId="2147481468"/>
            <ac:spMk id="5" creationId="{18B1D784-25AF-CA24-1184-F68BB767220B}"/>
          </ac:spMkLst>
        </pc:spChg>
        <pc:spChg chg="add mod">
          <ac:chgData name="Giacomo Bulian" userId="68f6dbed-ead1-46cb-9e4b-b45a5a79b583" providerId="ADAL" clId="{D145A00B-B12A-4017-907A-CA9A18C0644E}" dt="2024-03-20T15:41:49.875" v="95"/>
          <ac:spMkLst>
            <pc:docMk/>
            <pc:sldMk cId="2930223996" sldId="2147481468"/>
            <ac:spMk id="6" creationId="{512FDAA7-90E1-017C-9E7D-43A41A9E92EE}"/>
          </ac:spMkLst>
        </pc:spChg>
        <pc:spChg chg="del">
          <ac:chgData name="Giacomo Bulian" userId="68f6dbed-ead1-46cb-9e4b-b45a5a79b583" providerId="ADAL" clId="{D145A00B-B12A-4017-907A-CA9A18C0644E}" dt="2024-03-20T15:41:49.607" v="94" actId="478"/>
          <ac:spMkLst>
            <pc:docMk/>
            <pc:sldMk cId="2930223996" sldId="2147481468"/>
            <ac:spMk id="8" creationId="{550F467F-D6B4-B3D2-D8D5-81DA81C2EDAE}"/>
          </ac:spMkLst>
        </pc:spChg>
      </pc:sldChg>
      <pc:sldChg chg="del">
        <pc:chgData name="Giacomo Bulian" userId="68f6dbed-ead1-46cb-9e4b-b45a5a79b583" providerId="ADAL" clId="{D145A00B-B12A-4017-907A-CA9A18C0644E}" dt="2024-03-20T15:20:45.954" v="7" actId="47"/>
        <pc:sldMkLst>
          <pc:docMk/>
          <pc:sldMk cId="1283471077" sldId="2147481478"/>
        </pc:sldMkLst>
      </pc:sldChg>
      <pc:sldChg chg="del">
        <pc:chgData name="Giacomo Bulian" userId="68f6dbed-ead1-46cb-9e4b-b45a5a79b583" providerId="ADAL" clId="{D145A00B-B12A-4017-907A-CA9A18C0644E}" dt="2024-03-20T15:23:16.467" v="62" actId="47"/>
        <pc:sldMkLst>
          <pc:docMk/>
          <pc:sldMk cId="908387754" sldId="2147481479"/>
        </pc:sldMkLst>
      </pc:sldChg>
      <pc:sldChg chg="del">
        <pc:chgData name="Giacomo Bulian" userId="68f6dbed-ead1-46cb-9e4b-b45a5a79b583" providerId="ADAL" clId="{D145A00B-B12A-4017-907A-CA9A18C0644E}" dt="2024-03-20T15:20:01.530" v="0" actId="47"/>
        <pc:sldMkLst>
          <pc:docMk/>
          <pc:sldMk cId="581119503" sldId="2147481547"/>
        </pc:sldMkLst>
      </pc:sldChg>
      <pc:sldChg chg="delSp modSp mod">
        <pc:chgData name="Giacomo Bulian" userId="68f6dbed-ead1-46cb-9e4b-b45a5a79b583" providerId="ADAL" clId="{D145A00B-B12A-4017-907A-CA9A18C0644E}" dt="2024-03-20T15:40:08.788" v="75" actId="20577"/>
        <pc:sldMkLst>
          <pc:docMk/>
          <pc:sldMk cId="3047500388" sldId="2147481553"/>
        </pc:sldMkLst>
        <pc:spChg chg="del mod">
          <ac:chgData name="Giacomo Bulian" userId="68f6dbed-ead1-46cb-9e4b-b45a5a79b583" providerId="ADAL" clId="{D145A00B-B12A-4017-907A-CA9A18C0644E}" dt="2024-03-20T15:40:08.788" v="75" actId="20577"/>
          <ac:spMkLst>
            <pc:docMk/>
            <pc:sldMk cId="3047500388" sldId="2147481553"/>
            <ac:spMk id="2" creationId="{2AE1E82B-3BE8-537E-82D3-18C9C908C777}"/>
          </ac:spMkLst>
        </pc:spChg>
      </pc:sldChg>
      <pc:sldChg chg="del">
        <pc:chgData name="Giacomo Bulian" userId="68f6dbed-ead1-46cb-9e4b-b45a5a79b583" providerId="ADAL" clId="{D145A00B-B12A-4017-907A-CA9A18C0644E}" dt="2024-03-20T15:20:01.530" v="0" actId="47"/>
        <pc:sldMkLst>
          <pc:docMk/>
          <pc:sldMk cId="1287485004" sldId="2147481554"/>
        </pc:sldMkLst>
      </pc:sldChg>
      <pc:sldChg chg="modSp mod">
        <pc:chgData name="Giacomo Bulian" userId="68f6dbed-ead1-46cb-9e4b-b45a5a79b583" providerId="ADAL" clId="{D145A00B-B12A-4017-907A-CA9A18C0644E}" dt="2024-03-20T15:40:27.630" v="85" actId="20577"/>
        <pc:sldMkLst>
          <pc:docMk/>
          <pc:sldMk cId="862309877" sldId="2147481555"/>
        </pc:sldMkLst>
        <pc:spChg chg="mod">
          <ac:chgData name="Giacomo Bulian" userId="68f6dbed-ead1-46cb-9e4b-b45a5a79b583" providerId="ADAL" clId="{D145A00B-B12A-4017-907A-CA9A18C0644E}" dt="2024-03-20T15:40:27.630" v="85" actId="20577"/>
          <ac:spMkLst>
            <pc:docMk/>
            <pc:sldMk cId="862309877" sldId="2147481555"/>
            <ac:spMk id="674" creationId="{8C1BD731-62F4-FD5C-BDCA-E7F1C8C95A69}"/>
          </ac:spMkLst>
        </pc:spChg>
      </pc:sldChg>
      <pc:sldChg chg="del">
        <pc:chgData name="Giacomo Bulian" userId="68f6dbed-ead1-46cb-9e4b-b45a5a79b583" providerId="ADAL" clId="{D145A00B-B12A-4017-907A-CA9A18C0644E}" dt="2024-03-20T15:20:01.530" v="0" actId="47"/>
        <pc:sldMkLst>
          <pc:docMk/>
          <pc:sldMk cId="1479380123" sldId="2147481558"/>
        </pc:sldMkLst>
      </pc:sldChg>
      <pc:sldChg chg="del">
        <pc:chgData name="Giacomo Bulian" userId="68f6dbed-ead1-46cb-9e4b-b45a5a79b583" providerId="ADAL" clId="{D145A00B-B12A-4017-907A-CA9A18C0644E}" dt="2024-03-20T15:23:22.792" v="64" actId="47"/>
        <pc:sldMkLst>
          <pc:docMk/>
          <pc:sldMk cId="1604554390" sldId="2147481564"/>
        </pc:sldMkLst>
      </pc:sldChg>
      <pc:sldChg chg="del">
        <pc:chgData name="Giacomo Bulian" userId="68f6dbed-ead1-46cb-9e4b-b45a5a79b583" providerId="ADAL" clId="{D145A00B-B12A-4017-907A-CA9A18C0644E}" dt="2024-03-20T15:20:21.780" v="1" actId="47"/>
        <pc:sldMkLst>
          <pc:docMk/>
          <pc:sldMk cId="235825599" sldId="2147481566"/>
        </pc:sldMkLst>
      </pc:sldChg>
      <pc:sldChg chg="del">
        <pc:chgData name="Giacomo Bulian" userId="68f6dbed-ead1-46cb-9e4b-b45a5a79b583" providerId="ADAL" clId="{D145A00B-B12A-4017-907A-CA9A18C0644E}" dt="2024-03-20T15:20:21.780" v="1" actId="47"/>
        <pc:sldMkLst>
          <pc:docMk/>
          <pc:sldMk cId="3471494651" sldId="2147481567"/>
        </pc:sldMkLst>
      </pc:sldChg>
      <pc:sldChg chg="del">
        <pc:chgData name="Giacomo Bulian" userId="68f6dbed-ead1-46cb-9e4b-b45a5a79b583" providerId="ADAL" clId="{D145A00B-B12A-4017-907A-CA9A18C0644E}" dt="2024-03-20T15:20:21.780" v="1" actId="47"/>
        <pc:sldMkLst>
          <pc:docMk/>
          <pc:sldMk cId="125713974" sldId="2147481568"/>
        </pc:sldMkLst>
      </pc:sldChg>
      <pc:sldChg chg="del">
        <pc:chgData name="Giacomo Bulian" userId="68f6dbed-ead1-46cb-9e4b-b45a5a79b583" providerId="ADAL" clId="{D145A00B-B12A-4017-907A-CA9A18C0644E}" dt="2024-03-20T15:20:28.331" v="3" actId="47"/>
        <pc:sldMkLst>
          <pc:docMk/>
          <pc:sldMk cId="2517066282" sldId="2147481569"/>
        </pc:sldMkLst>
      </pc:sldChg>
      <pc:sldChg chg="del">
        <pc:chgData name="Giacomo Bulian" userId="68f6dbed-ead1-46cb-9e4b-b45a5a79b583" providerId="ADAL" clId="{D145A00B-B12A-4017-907A-CA9A18C0644E}" dt="2024-03-20T15:20:26.802" v="2" actId="47"/>
        <pc:sldMkLst>
          <pc:docMk/>
          <pc:sldMk cId="1674225445" sldId="2147481570"/>
        </pc:sldMkLst>
      </pc:sldChg>
      <pc:sldChg chg="addSp delSp modSp add mod ord modShow">
        <pc:chgData name="Giacomo Bulian" userId="68f6dbed-ead1-46cb-9e4b-b45a5a79b583" providerId="ADAL" clId="{D145A00B-B12A-4017-907A-CA9A18C0644E}" dt="2024-03-20T15:47:36.942" v="122" actId="729"/>
        <pc:sldMkLst>
          <pc:docMk/>
          <pc:sldMk cId="1201637674" sldId="2147481571"/>
        </pc:sldMkLst>
        <pc:spChg chg="add mod">
          <ac:chgData name="Giacomo Bulian" userId="68f6dbed-ead1-46cb-9e4b-b45a5a79b583" providerId="ADAL" clId="{D145A00B-B12A-4017-907A-CA9A18C0644E}" dt="2024-03-20T15:41:46.404" v="93"/>
          <ac:spMkLst>
            <pc:docMk/>
            <pc:sldMk cId="1201637674" sldId="2147481571"/>
            <ac:spMk id="3" creationId="{716BC223-A28F-EC1A-7B64-5FFBCD6F7BB6}"/>
          </ac:spMkLst>
        </pc:spChg>
        <pc:spChg chg="add mod">
          <ac:chgData name="Giacomo Bulian" userId="68f6dbed-ead1-46cb-9e4b-b45a5a79b583" providerId="ADAL" clId="{D145A00B-B12A-4017-907A-CA9A18C0644E}" dt="2024-03-20T15:41:46.404" v="93"/>
          <ac:spMkLst>
            <pc:docMk/>
            <pc:sldMk cId="1201637674" sldId="2147481571"/>
            <ac:spMk id="4" creationId="{3FAAF2DC-62DB-2A23-7AA6-8A69096588F8}"/>
          </ac:spMkLst>
        </pc:spChg>
        <pc:spChg chg="del">
          <ac:chgData name="Giacomo Bulian" userId="68f6dbed-ead1-46cb-9e4b-b45a5a79b583" providerId="ADAL" clId="{D145A00B-B12A-4017-907A-CA9A18C0644E}" dt="2024-03-20T15:41:46.106" v="92" actId="478"/>
          <ac:spMkLst>
            <pc:docMk/>
            <pc:sldMk cId="1201637674" sldId="2147481571"/>
            <ac:spMk id="673" creationId="{74357461-401B-6D6D-7ABD-C7271E5BF866}"/>
          </ac:spMkLst>
        </pc:spChg>
        <pc:spChg chg="del">
          <ac:chgData name="Giacomo Bulian" userId="68f6dbed-ead1-46cb-9e4b-b45a5a79b583" providerId="ADAL" clId="{D145A00B-B12A-4017-907A-CA9A18C0644E}" dt="2024-03-20T15:41:46.106" v="92" actId="478"/>
          <ac:spMkLst>
            <pc:docMk/>
            <pc:sldMk cId="1201637674" sldId="2147481571"/>
            <ac:spMk id="674" creationId="{8C1BD731-62F4-FD5C-BDCA-E7F1C8C95A69}"/>
          </ac:spMkLst>
        </pc:spChg>
      </pc:sldChg>
      <pc:sldChg chg="del">
        <pc:chgData name="Giacomo Bulian" userId="68f6dbed-ead1-46cb-9e4b-b45a5a79b583" providerId="ADAL" clId="{D145A00B-B12A-4017-907A-CA9A18C0644E}" dt="2024-03-20T15:23:01.813" v="59" actId="2696"/>
        <pc:sldMkLst>
          <pc:docMk/>
          <pc:sldMk cId="3573913818" sldId="2147481571"/>
        </pc:sldMkLst>
      </pc:sldChg>
      <pc:sldChg chg="add mod modShow">
        <pc:chgData name="Giacomo Bulian" userId="68f6dbed-ead1-46cb-9e4b-b45a5a79b583" providerId="ADAL" clId="{D145A00B-B12A-4017-907A-CA9A18C0644E}" dt="2024-03-20T15:23:11.069" v="61" actId="729"/>
        <pc:sldMkLst>
          <pc:docMk/>
          <pc:sldMk cId="1221936671" sldId="2147481572"/>
        </pc:sldMkLst>
      </pc:sldChg>
      <pc:sldChg chg="del">
        <pc:chgData name="Giacomo Bulian" userId="68f6dbed-ead1-46cb-9e4b-b45a5a79b583" providerId="ADAL" clId="{D145A00B-B12A-4017-907A-CA9A18C0644E}" dt="2024-03-20T15:23:01.813" v="59" actId="2696"/>
        <pc:sldMkLst>
          <pc:docMk/>
          <pc:sldMk cId="4218820331" sldId="2147481572"/>
        </pc:sldMkLst>
      </pc:sldChg>
      <pc:sldChg chg="del">
        <pc:chgData name="Giacomo Bulian" userId="68f6dbed-ead1-46cb-9e4b-b45a5a79b583" providerId="ADAL" clId="{D145A00B-B12A-4017-907A-CA9A18C0644E}" dt="2024-03-20T15:20:26.802" v="2" actId="47"/>
        <pc:sldMkLst>
          <pc:docMk/>
          <pc:sldMk cId="2457883714" sldId="2147481573"/>
        </pc:sldMkLst>
      </pc:sldChg>
      <pc:sldChg chg="del">
        <pc:chgData name="Giacomo Bulian" userId="68f6dbed-ead1-46cb-9e4b-b45a5a79b583" providerId="ADAL" clId="{D145A00B-B12A-4017-907A-CA9A18C0644E}" dt="2024-03-20T15:20:26.802" v="2" actId="47"/>
        <pc:sldMkLst>
          <pc:docMk/>
          <pc:sldMk cId="3761101215" sldId="2147481574"/>
        </pc:sldMkLst>
      </pc:sldChg>
      <pc:sldChg chg="del">
        <pc:chgData name="Giacomo Bulian" userId="68f6dbed-ead1-46cb-9e4b-b45a5a79b583" providerId="ADAL" clId="{D145A00B-B12A-4017-907A-CA9A18C0644E}" dt="2024-03-20T15:20:26.802" v="2" actId="47"/>
        <pc:sldMkLst>
          <pc:docMk/>
          <pc:sldMk cId="149782244" sldId="2147481575"/>
        </pc:sldMkLst>
      </pc:sldChg>
      <pc:sldChg chg="del">
        <pc:chgData name="Giacomo Bulian" userId="68f6dbed-ead1-46cb-9e4b-b45a5a79b583" providerId="ADAL" clId="{D145A00B-B12A-4017-907A-CA9A18C0644E}" dt="2024-03-20T15:20:26.802" v="2" actId="47"/>
        <pc:sldMkLst>
          <pc:docMk/>
          <pc:sldMk cId="2666164050" sldId="2147481576"/>
        </pc:sldMkLst>
      </pc:sldChg>
      <pc:sldChg chg="del">
        <pc:chgData name="Giacomo Bulian" userId="68f6dbed-ead1-46cb-9e4b-b45a5a79b583" providerId="ADAL" clId="{D145A00B-B12A-4017-907A-CA9A18C0644E}" dt="2024-03-20T15:20:01.530" v="0" actId="47"/>
        <pc:sldMkLst>
          <pc:docMk/>
          <pc:sldMk cId="54025054" sldId="2147481579"/>
        </pc:sldMkLst>
      </pc:sldChg>
      <pc:sldChg chg="add del">
        <pc:chgData name="Giacomo Bulian" userId="68f6dbed-ead1-46cb-9e4b-b45a5a79b583" providerId="ADAL" clId="{D145A00B-B12A-4017-907A-CA9A18C0644E}" dt="2024-03-20T15:22:52.269" v="58" actId="47"/>
        <pc:sldMkLst>
          <pc:docMk/>
          <pc:sldMk cId="1057676218" sldId="2147481580"/>
        </pc:sldMkLst>
      </pc:sldChg>
      <pc:sldChg chg="del">
        <pc:chgData name="Giacomo Bulian" userId="68f6dbed-ead1-46cb-9e4b-b45a5a79b583" providerId="ADAL" clId="{D145A00B-B12A-4017-907A-CA9A18C0644E}" dt="2024-03-20T15:20:33.820" v="4" actId="47"/>
        <pc:sldMkLst>
          <pc:docMk/>
          <pc:sldMk cId="542747106" sldId="2147481584"/>
        </pc:sldMkLst>
      </pc:sldChg>
      <pc:sldChg chg="del">
        <pc:chgData name="Giacomo Bulian" userId="68f6dbed-ead1-46cb-9e4b-b45a5a79b583" providerId="ADAL" clId="{D145A00B-B12A-4017-907A-CA9A18C0644E}" dt="2024-03-20T15:20:33.820" v="4" actId="47"/>
        <pc:sldMkLst>
          <pc:docMk/>
          <pc:sldMk cId="1344070802" sldId="2147481586"/>
        </pc:sldMkLst>
      </pc:sldChg>
      <pc:sldChg chg="del">
        <pc:chgData name="Giacomo Bulian" userId="68f6dbed-ead1-46cb-9e4b-b45a5a79b583" providerId="ADAL" clId="{D145A00B-B12A-4017-907A-CA9A18C0644E}" dt="2024-03-20T15:20:38.624" v="6" actId="47"/>
        <pc:sldMkLst>
          <pc:docMk/>
          <pc:sldMk cId="1291713579" sldId="2147481587"/>
        </pc:sldMkLst>
      </pc:sldChg>
      <pc:sldChg chg="del">
        <pc:chgData name="Giacomo Bulian" userId="68f6dbed-ead1-46cb-9e4b-b45a5a79b583" providerId="ADAL" clId="{D145A00B-B12A-4017-907A-CA9A18C0644E}" dt="2024-03-20T15:20:45.954" v="7" actId="47"/>
        <pc:sldMkLst>
          <pc:docMk/>
          <pc:sldMk cId="4001524508" sldId="2147481588"/>
        </pc:sldMkLst>
      </pc:sldChg>
      <pc:sldChg chg="del">
        <pc:chgData name="Giacomo Bulian" userId="68f6dbed-ead1-46cb-9e4b-b45a5a79b583" providerId="ADAL" clId="{D145A00B-B12A-4017-907A-CA9A18C0644E}" dt="2024-03-20T15:20:26.802" v="2" actId="47"/>
        <pc:sldMkLst>
          <pc:docMk/>
          <pc:sldMk cId="730051283" sldId="2147481589"/>
        </pc:sldMkLst>
      </pc:sldChg>
      <pc:sldChg chg="del">
        <pc:chgData name="Giacomo Bulian" userId="68f6dbed-ead1-46cb-9e4b-b45a5a79b583" providerId="ADAL" clId="{D145A00B-B12A-4017-907A-CA9A18C0644E}" dt="2024-03-20T15:21:17.250" v="11" actId="47"/>
        <pc:sldMkLst>
          <pc:docMk/>
          <pc:sldMk cId="748521740" sldId="2147481590"/>
        </pc:sldMkLst>
      </pc:sldChg>
      <pc:sldChg chg="modSp mod">
        <pc:chgData name="Giacomo Bulian" userId="68f6dbed-ead1-46cb-9e4b-b45a5a79b583" providerId="ADAL" clId="{D145A00B-B12A-4017-907A-CA9A18C0644E}" dt="2024-03-20T15:40:15.012" v="79" actId="20577"/>
        <pc:sldMkLst>
          <pc:docMk/>
          <pc:sldMk cId="1688386340" sldId="2147481595"/>
        </pc:sldMkLst>
        <pc:spChg chg="mod">
          <ac:chgData name="Giacomo Bulian" userId="68f6dbed-ead1-46cb-9e4b-b45a5a79b583" providerId="ADAL" clId="{D145A00B-B12A-4017-907A-CA9A18C0644E}" dt="2024-03-20T15:40:15.012" v="79" actId="20577"/>
          <ac:spMkLst>
            <pc:docMk/>
            <pc:sldMk cId="1688386340" sldId="2147481595"/>
            <ac:spMk id="674" creationId="{CC74EBB9-2828-535C-D44C-2BA4647D07DD}"/>
          </ac:spMkLst>
        </pc:spChg>
      </pc:sldChg>
      <pc:sldChg chg="add del">
        <pc:chgData name="Giacomo Bulian" userId="68f6dbed-ead1-46cb-9e4b-b45a5a79b583" providerId="ADAL" clId="{D145A00B-B12A-4017-907A-CA9A18C0644E}" dt="2024-03-20T15:22:49.918" v="57" actId="47"/>
        <pc:sldMkLst>
          <pc:docMk/>
          <pc:sldMk cId="279584006" sldId="2147481599"/>
        </pc:sldMkLst>
      </pc:sldChg>
      <pc:sldChg chg="add del">
        <pc:chgData name="Giacomo Bulian" userId="68f6dbed-ead1-46cb-9e4b-b45a5a79b583" providerId="ADAL" clId="{D145A00B-B12A-4017-907A-CA9A18C0644E}" dt="2024-03-20T15:22:49.918" v="57" actId="47"/>
        <pc:sldMkLst>
          <pc:docMk/>
          <pc:sldMk cId="3869669022" sldId="2147481600"/>
        </pc:sldMkLst>
      </pc:sldChg>
      <pc:sldChg chg="modSp del mod">
        <pc:chgData name="Giacomo Bulian" userId="68f6dbed-ead1-46cb-9e4b-b45a5a79b583" providerId="ADAL" clId="{D145A00B-B12A-4017-907A-CA9A18C0644E}" dt="2024-03-20T15:40:03.538" v="72" actId="47"/>
        <pc:sldMkLst>
          <pc:docMk/>
          <pc:sldMk cId="3894570902" sldId="2147481603"/>
        </pc:sldMkLst>
        <pc:graphicFrameChg chg="mod modGraphic">
          <ac:chgData name="Giacomo Bulian" userId="68f6dbed-ead1-46cb-9e4b-b45a5a79b583" providerId="ADAL" clId="{D145A00B-B12A-4017-907A-CA9A18C0644E}" dt="2024-03-20T15:22:13.845" v="49" actId="14100"/>
          <ac:graphicFrameMkLst>
            <pc:docMk/>
            <pc:sldMk cId="3894570902" sldId="2147481603"/>
            <ac:graphicFrameMk id="3" creationId="{E77A647E-F39A-C868-C0EB-3FAD2BF4CFE0}"/>
          </ac:graphicFrameMkLst>
        </pc:graphicFrameChg>
      </pc:sldChg>
      <pc:sldChg chg="del">
        <pc:chgData name="Giacomo Bulian" userId="68f6dbed-ead1-46cb-9e4b-b45a5a79b583" providerId="ADAL" clId="{D145A00B-B12A-4017-907A-CA9A18C0644E}" dt="2024-03-20T15:20:01.530" v="0" actId="47"/>
        <pc:sldMkLst>
          <pc:docMk/>
          <pc:sldMk cId="2729819465" sldId="2147481604"/>
        </pc:sldMkLst>
      </pc:sldChg>
      <pc:sldChg chg="del">
        <pc:chgData name="Giacomo Bulian" userId="68f6dbed-ead1-46cb-9e4b-b45a5a79b583" providerId="ADAL" clId="{D145A00B-B12A-4017-907A-CA9A18C0644E}" dt="2024-03-20T15:20:01.530" v="0" actId="47"/>
        <pc:sldMkLst>
          <pc:docMk/>
          <pc:sldMk cId="3408311430" sldId="2147481605"/>
        </pc:sldMkLst>
      </pc:sldChg>
      <pc:sldChg chg="del">
        <pc:chgData name="Giacomo Bulian" userId="68f6dbed-ead1-46cb-9e4b-b45a5a79b583" providerId="ADAL" clId="{D145A00B-B12A-4017-907A-CA9A18C0644E}" dt="2024-03-20T15:20:01.530" v="0" actId="47"/>
        <pc:sldMkLst>
          <pc:docMk/>
          <pc:sldMk cId="2979875300" sldId="2147481606"/>
        </pc:sldMkLst>
      </pc:sldChg>
      <pc:sldChg chg="del">
        <pc:chgData name="Giacomo Bulian" userId="68f6dbed-ead1-46cb-9e4b-b45a5a79b583" providerId="ADAL" clId="{D145A00B-B12A-4017-907A-CA9A18C0644E}" dt="2024-03-20T15:23:18.590" v="63" actId="47"/>
        <pc:sldMkLst>
          <pc:docMk/>
          <pc:sldMk cId="1522824441" sldId="2147481621"/>
        </pc:sldMkLst>
      </pc:sldChg>
      <pc:sldChg chg="del">
        <pc:chgData name="Giacomo Bulian" userId="68f6dbed-ead1-46cb-9e4b-b45a5a79b583" providerId="ADAL" clId="{D145A00B-B12A-4017-907A-CA9A18C0644E}" dt="2024-03-20T15:20:36.448" v="5" actId="47"/>
        <pc:sldMkLst>
          <pc:docMk/>
          <pc:sldMk cId="3178915679" sldId="2147481622"/>
        </pc:sldMkLst>
      </pc:sldChg>
      <pc:sldChg chg="del">
        <pc:chgData name="Giacomo Bulian" userId="68f6dbed-ead1-46cb-9e4b-b45a5a79b583" providerId="ADAL" clId="{D145A00B-B12A-4017-907A-CA9A18C0644E}" dt="2024-03-20T15:23:22.792" v="64" actId="47"/>
        <pc:sldMkLst>
          <pc:docMk/>
          <pc:sldMk cId="4176949464" sldId="2147481624"/>
        </pc:sldMkLst>
      </pc:sldChg>
      <pc:sldChg chg="del">
        <pc:chgData name="Giacomo Bulian" userId="68f6dbed-ead1-46cb-9e4b-b45a5a79b583" providerId="ADAL" clId="{D145A00B-B12A-4017-907A-CA9A18C0644E}" dt="2024-03-20T15:20:36.448" v="5" actId="47"/>
        <pc:sldMkLst>
          <pc:docMk/>
          <pc:sldMk cId="1645805539" sldId="2147481625"/>
        </pc:sldMkLst>
      </pc:sldChg>
      <pc:sldChg chg="modSp mod modShow">
        <pc:chgData name="Giacomo Bulian" userId="68f6dbed-ead1-46cb-9e4b-b45a5a79b583" providerId="ADAL" clId="{D145A00B-B12A-4017-907A-CA9A18C0644E}" dt="2024-03-20T15:48:06.065" v="123" actId="729"/>
        <pc:sldMkLst>
          <pc:docMk/>
          <pc:sldMk cId="2042840441" sldId="2147481627"/>
        </pc:sldMkLst>
        <pc:spChg chg="mod">
          <ac:chgData name="Giacomo Bulian" userId="68f6dbed-ead1-46cb-9e4b-b45a5a79b583" providerId="ADAL" clId="{D145A00B-B12A-4017-907A-CA9A18C0644E}" dt="2024-03-20T15:40:23.337" v="83" actId="20577"/>
          <ac:spMkLst>
            <pc:docMk/>
            <pc:sldMk cId="2042840441" sldId="2147481627"/>
            <ac:spMk id="674" creationId="{BA575640-ABA0-F6B2-C918-84DC9C001B0B}"/>
          </ac:spMkLst>
        </pc:spChg>
      </pc:sldChg>
      <pc:sldChg chg="addSp delSp modSp add mod ord modShow">
        <pc:chgData name="Giacomo Bulian" userId="68f6dbed-ead1-46cb-9e4b-b45a5a79b583" providerId="ADAL" clId="{D145A00B-B12A-4017-907A-CA9A18C0644E}" dt="2024-03-20T15:42:07.863" v="121" actId="20577"/>
        <pc:sldMkLst>
          <pc:docMk/>
          <pc:sldMk cId="1646222519" sldId="2147481628"/>
        </pc:sldMkLst>
        <pc:spChg chg="add mod">
          <ac:chgData name="Giacomo Bulian" userId="68f6dbed-ead1-46cb-9e4b-b45a5a79b583" providerId="ADAL" clId="{D145A00B-B12A-4017-907A-CA9A18C0644E}" dt="2024-03-20T15:41:55.107" v="97"/>
          <ac:spMkLst>
            <pc:docMk/>
            <pc:sldMk cId="1646222519" sldId="2147481628"/>
            <ac:spMk id="2" creationId="{108926FF-9CB1-D051-7193-58707AA8DCF9}"/>
          </ac:spMkLst>
        </pc:spChg>
        <pc:spChg chg="add mod">
          <ac:chgData name="Giacomo Bulian" userId="68f6dbed-ead1-46cb-9e4b-b45a5a79b583" providerId="ADAL" clId="{D145A00B-B12A-4017-907A-CA9A18C0644E}" dt="2024-03-20T15:41:55.107" v="97"/>
          <ac:spMkLst>
            <pc:docMk/>
            <pc:sldMk cId="1646222519" sldId="2147481628"/>
            <ac:spMk id="4" creationId="{BC9CE4E9-1A00-B5B0-F8B9-BF3A7F1D522C}"/>
          </ac:spMkLst>
        </pc:spChg>
        <pc:spChg chg="del">
          <ac:chgData name="Giacomo Bulian" userId="68f6dbed-ead1-46cb-9e4b-b45a5a79b583" providerId="ADAL" clId="{D145A00B-B12A-4017-907A-CA9A18C0644E}" dt="2024-03-20T15:41:54.891" v="96" actId="478"/>
          <ac:spMkLst>
            <pc:docMk/>
            <pc:sldMk cId="1646222519" sldId="2147481628"/>
            <ac:spMk id="8" creationId="{5993EDB2-D632-2E3D-7366-AB3AEBB9124D}"/>
          </ac:spMkLst>
        </pc:spChg>
        <pc:spChg chg="del">
          <ac:chgData name="Giacomo Bulian" userId="68f6dbed-ead1-46cb-9e4b-b45a5a79b583" providerId="ADAL" clId="{D145A00B-B12A-4017-907A-CA9A18C0644E}" dt="2024-03-20T15:41:54.891" v="96" actId="478"/>
          <ac:spMkLst>
            <pc:docMk/>
            <pc:sldMk cId="1646222519" sldId="2147481628"/>
            <ac:spMk id="9" creationId="{3D4A8C77-9BE6-8B65-D303-6C186C05F974}"/>
          </ac:spMkLst>
        </pc:spChg>
        <pc:spChg chg="mod">
          <ac:chgData name="Giacomo Bulian" userId="68f6dbed-ead1-46cb-9e4b-b45a5a79b583" providerId="ADAL" clId="{D145A00B-B12A-4017-907A-CA9A18C0644E}" dt="2024-03-20T15:42:07.863" v="121" actId="20577"/>
          <ac:spMkLst>
            <pc:docMk/>
            <pc:sldMk cId="1646222519" sldId="2147481628"/>
            <ac:spMk id="44" creationId="{E16CB643-70A4-1FDD-8172-00CD3BC2EE77}"/>
          </ac:spMkLst>
        </pc:spChg>
      </pc:sldChg>
      <pc:sldChg chg="del">
        <pc:chgData name="Giacomo Bulian" userId="68f6dbed-ead1-46cb-9e4b-b45a5a79b583" providerId="ADAL" clId="{D145A00B-B12A-4017-907A-CA9A18C0644E}" dt="2024-03-20T15:23:01.813" v="59" actId="2696"/>
        <pc:sldMkLst>
          <pc:docMk/>
          <pc:sldMk cId="4076500765" sldId="2147481628"/>
        </pc:sldMkLst>
      </pc:sldChg>
      <pc:sldChg chg="del">
        <pc:chgData name="Giacomo Bulian" userId="68f6dbed-ead1-46cb-9e4b-b45a5a79b583" providerId="ADAL" clId="{D145A00B-B12A-4017-907A-CA9A18C0644E}" dt="2024-03-20T15:20:36.448" v="5" actId="47"/>
        <pc:sldMkLst>
          <pc:docMk/>
          <pc:sldMk cId="2841433846" sldId="2147481629"/>
        </pc:sldMkLst>
      </pc:sldChg>
      <pc:sldChg chg="modSp mod">
        <pc:chgData name="Giacomo Bulian" userId="68f6dbed-ead1-46cb-9e4b-b45a5a79b583" providerId="ADAL" clId="{D145A00B-B12A-4017-907A-CA9A18C0644E}" dt="2024-03-20T15:40:19.316" v="81" actId="20577"/>
        <pc:sldMkLst>
          <pc:docMk/>
          <pc:sldMk cId="3247045089" sldId="2147481645"/>
        </pc:sldMkLst>
        <pc:spChg chg="mod">
          <ac:chgData name="Giacomo Bulian" userId="68f6dbed-ead1-46cb-9e4b-b45a5a79b583" providerId="ADAL" clId="{D145A00B-B12A-4017-907A-CA9A18C0644E}" dt="2024-03-20T15:40:19.316" v="81" actId="20577"/>
          <ac:spMkLst>
            <pc:docMk/>
            <pc:sldMk cId="3247045089" sldId="2147481645"/>
            <ac:spMk id="674" creationId="{8C1BD731-62F4-FD5C-BDCA-E7F1C8C95A69}"/>
          </ac:spMkLst>
        </pc:spChg>
      </pc:sldChg>
      <pc:sldChg chg="modSp mod">
        <pc:chgData name="Giacomo Bulian" userId="68f6dbed-ead1-46cb-9e4b-b45a5a79b583" providerId="ADAL" clId="{D145A00B-B12A-4017-907A-CA9A18C0644E}" dt="2024-03-20T15:40:12.008" v="77" actId="20577"/>
        <pc:sldMkLst>
          <pc:docMk/>
          <pc:sldMk cId="4118616532" sldId="2147481646"/>
        </pc:sldMkLst>
        <pc:spChg chg="mod">
          <ac:chgData name="Giacomo Bulian" userId="68f6dbed-ead1-46cb-9e4b-b45a5a79b583" providerId="ADAL" clId="{D145A00B-B12A-4017-907A-CA9A18C0644E}" dt="2024-03-20T15:40:12.008" v="77" actId="20577"/>
          <ac:spMkLst>
            <pc:docMk/>
            <pc:sldMk cId="4118616532" sldId="2147481646"/>
            <ac:spMk id="674" creationId="{8C1BD731-62F4-FD5C-BDCA-E7F1C8C95A69}"/>
          </ac:spMkLst>
        </pc:spChg>
      </pc:sldChg>
      <pc:sldChg chg="del">
        <pc:chgData name="Giacomo Bulian" userId="68f6dbed-ead1-46cb-9e4b-b45a5a79b583" providerId="ADAL" clId="{D145A00B-B12A-4017-907A-CA9A18C0644E}" dt="2024-03-20T15:23:24.129" v="65" actId="47"/>
        <pc:sldMkLst>
          <pc:docMk/>
          <pc:sldMk cId="1069339774" sldId="2147481648"/>
        </pc:sldMkLst>
      </pc:sldChg>
      <pc:sldChg chg="del">
        <pc:chgData name="Giacomo Bulian" userId="68f6dbed-ead1-46cb-9e4b-b45a5a79b583" providerId="ADAL" clId="{D145A00B-B12A-4017-907A-CA9A18C0644E}" dt="2024-03-20T15:20:01.530" v="0" actId="47"/>
        <pc:sldMkLst>
          <pc:docMk/>
          <pc:sldMk cId="2823948204" sldId="2147481649"/>
        </pc:sldMkLst>
      </pc:sldChg>
      <pc:sldChg chg="add del">
        <pc:chgData name="Giacomo Bulian" userId="68f6dbed-ead1-46cb-9e4b-b45a5a79b583" providerId="ADAL" clId="{D145A00B-B12A-4017-907A-CA9A18C0644E}" dt="2024-03-20T15:22:49.918" v="57" actId="47"/>
        <pc:sldMkLst>
          <pc:docMk/>
          <pc:sldMk cId="3863025791" sldId="2147481649"/>
        </pc:sldMkLst>
      </pc:sldChg>
      <pc:sldChg chg="add">
        <pc:chgData name="Giacomo Bulian" userId="68f6dbed-ead1-46cb-9e4b-b45a5a79b583" providerId="ADAL" clId="{D145A00B-B12A-4017-907A-CA9A18C0644E}" dt="2024-03-20T15:21:12.996" v="10"/>
        <pc:sldMkLst>
          <pc:docMk/>
          <pc:sldMk cId="215683410" sldId="2147481650"/>
        </pc:sldMkLst>
      </pc:sldChg>
      <pc:sldChg chg="del">
        <pc:chgData name="Giacomo Bulian" userId="68f6dbed-ead1-46cb-9e4b-b45a5a79b583" providerId="ADAL" clId="{D145A00B-B12A-4017-907A-CA9A18C0644E}" dt="2024-03-20T15:20:01.530" v="0" actId="47"/>
        <pc:sldMkLst>
          <pc:docMk/>
          <pc:sldMk cId="650448435" sldId="2147481650"/>
        </pc:sldMkLst>
      </pc:sldChg>
      <pc:sldChg chg="add">
        <pc:chgData name="Giacomo Bulian" userId="68f6dbed-ead1-46cb-9e4b-b45a5a79b583" providerId="ADAL" clId="{D145A00B-B12A-4017-907A-CA9A18C0644E}" dt="2024-03-20T15:21:12.996" v="10"/>
        <pc:sldMkLst>
          <pc:docMk/>
          <pc:sldMk cId="3122572097" sldId="2147481651"/>
        </pc:sldMkLst>
      </pc:sldChg>
      <pc:sldChg chg="delSp add mod">
        <pc:chgData name="Giacomo Bulian" userId="68f6dbed-ead1-46cb-9e4b-b45a5a79b583" providerId="ADAL" clId="{D145A00B-B12A-4017-907A-CA9A18C0644E}" dt="2024-03-20T15:27:39.021" v="71" actId="478"/>
        <pc:sldMkLst>
          <pc:docMk/>
          <pc:sldMk cId="584878358" sldId="2147481652"/>
        </pc:sldMkLst>
        <pc:spChg chg="del">
          <ac:chgData name="Giacomo Bulian" userId="68f6dbed-ead1-46cb-9e4b-b45a5a79b583" providerId="ADAL" clId="{D145A00B-B12A-4017-907A-CA9A18C0644E}" dt="2024-03-20T15:27:37.082" v="70" actId="478"/>
          <ac:spMkLst>
            <pc:docMk/>
            <pc:sldMk cId="584878358" sldId="2147481652"/>
            <ac:spMk id="176" creationId="{2B38F901-598D-602B-8BDE-BD6EE4390B1F}"/>
          </ac:spMkLst>
        </pc:spChg>
        <pc:spChg chg="del">
          <ac:chgData name="Giacomo Bulian" userId="68f6dbed-ead1-46cb-9e4b-b45a5a79b583" providerId="ADAL" clId="{D145A00B-B12A-4017-907A-CA9A18C0644E}" dt="2024-03-20T15:27:37.082" v="70" actId="478"/>
          <ac:spMkLst>
            <pc:docMk/>
            <pc:sldMk cId="584878358" sldId="2147481652"/>
            <ac:spMk id="177" creationId="{748351F8-69B4-D36C-DD22-6ADE4EA26C3B}"/>
          </ac:spMkLst>
        </pc:spChg>
        <pc:cxnChg chg="del">
          <ac:chgData name="Giacomo Bulian" userId="68f6dbed-ead1-46cb-9e4b-b45a5a79b583" providerId="ADAL" clId="{D145A00B-B12A-4017-907A-CA9A18C0644E}" dt="2024-03-20T15:27:39.021" v="71" actId="478"/>
          <ac:cxnSpMkLst>
            <pc:docMk/>
            <pc:sldMk cId="584878358" sldId="2147481652"/>
            <ac:cxnSpMk id="181" creationId="{82CB793D-2767-49EC-877F-76A8895CF6D8}"/>
          </ac:cxnSpMkLst>
        </pc:cxnChg>
      </pc:sldChg>
      <pc:sldChg chg="add ord">
        <pc:chgData name="Giacomo Bulian" userId="68f6dbed-ead1-46cb-9e4b-b45a5a79b583" providerId="ADAL" clId="{D145A00B-B12A-4017-907A-CA9A18C0644E}" dt="2024-03-20T15:23:31.101" v="69"/>
        <pc:sldMkLst>
          <pc:docMk/>
          <pc:sldMk cId="1322797300" sldId="2147481653"/>
        </pc:sldMkLst>
      </pc:sldChg>
      <pc:sldChg chg="modSp add mod ord">
        <pc:chgData name="Giacomo Bulian" userId="68f6dbed-ead1-46cb-9e4b-b45a5a79b583" providerId="ADAL" clId="{D145A00B-B12A-4017-907A-CA9A18C0644E}" dt="2024-03-20T15:49:02.901" v="171" actId="20577"/>
        <pc:sldMkLst>
          <pc:docMk/>
          <pc:sldMk cId="931383551" sldId="2147481654"/>
        </pc:sldMkLst>
        <pc:spChg chg="mod">
          <ac:chgData name="Giacomo Bulian" userId="68f6dbed-ead1-46cb-9e4b-b45a5a79b583" providerId="ADAL" clId="{D145A00B-B12A-4017-907A-CA9A18C0644E}" dt="2024-03-20T15:48:45.078" v="135" actId="20577"/>
          <ac:spMkLst>
            <pc:docMk/>
            <pc:sldMk cId="931383551" sldId="2147481654"/>
            <ac:spMk id="5" creationId="{BF252557-36EF-80DF-A0A5-3ABF5606D60A}"/>
          </ac:spMkLst>
        </pc:spChg>
        <pc:spChg chg="mod">
          <ac:chgData name="Giacomo Bulian" userId="68f6dbed-ead1-46cb-9e4b-b45a5a79b583" providerId="ADAL" clId="{D145A00B-B12A-4017-907A-CA9A18C0644E}" dt="2024-03-20T15:48:49.121" v="147" actId="20577"/>
          <ac:spMkLst>
            <pc:docMk/>
            <pc:sldMk cId="931383551" sldId="2147481654"/>
            <ac:spMk id="8" creationId="{881B0651-CEC4-6DEE-4380-7F00841F89AA}"/>
          </ac:spMkLst>
        </pc:spChg>
        <pc:spChg chg="mod">
          <ac:chgData name="Giacomo Bulian" userId="68f6dbed-ead1-46cb-9e4b-b45a5a79b583" providerId="ADAL" clId="{D145A00B-B12A-4017-907A-CA9A18C0644E}" dt="2024-03-20T15:48:58.372" v="159" actId="20577"/>
          <ac:spMkLst>
            <pc:docMk/>
            <pc:sldMk cId="931383551" sldId="2147481654"/>
            <ac:spMk id="24" creationId="{E90B1630-DA11-CB87-3450-D0DA4BB626AC}"/>
          </ac:spMkLst>
        </pc:spChg>
        <pc:spChg chg="mod">
          <ac:chgData name="Giacomo Bulian" userId="68f6dbed-ead1-46cb-9e4b-b45a5a79b583" providerId="ADAL" clId="{D145A00B-B12A-4017-907A-CA9A18C0644E}" dt="2024-03-20T15:49:02.901" v="171" actId="20577"/>
          <ac:spMkLst>
            <pc:docMk/>
            <pc:sldMk cId="931383551" sldId="2147481654"/>
            <ac:spMk id="25" creationId="{D2CFD7D1-9437-BFB9-C7CA-187E8CBC5043}"/>
          </ac:spMkLst>
        </pc:spChg>
      </pc:sldChg>
    </pc:docChg>
  </pc:docChgLst>
  <pc:docChgLst>
    <pc:chgData name="Giacomo Bulian" userId="68f6dbed-ead1-46cb-9e4b-b45a5a79b583" providerId="ADAL" clId="{C36AFAA7-CD84-47E6-BE9F-A1818ACEC22B}"/>
    <pc:docChg chg="undo redo custSel addSld delSld modSld sldOrd addMainMaster delMainMaster addSection delSection modSection">
      <pc:chgData name="Giacomo Bulian" userId="68f6dbed-ead1-46cb-9e4b-b45a5a79b583" providerId="ADAL" clId="{C36AFAA7-CD84-47E6-BE9F-A1818ACEC22B}" dt="2024-03-14T06:45:56.595" v="1438"/>
      <pc:docMkLst>
        <pc:docMk/>
      </pc:docMkLst>
      <pc:sldChg chg="del">
        <pc:chgData name="Giacomo Bulian" userId="68f6dbed-ead1-46cb-9e4b-b45a5a79b583" providerId="ADAL" clId="{C36AFAA7-CD84-47E6-BE9F-A1818ACEC22B}" dt="2024-03-12T15:03:19.381" v="626" actId="47"/>
        <pc:sldMkLst>
          <pc:docMk/>
          <pc:sldMk cId="4165192670" sldId="578"/>
        </pc:sldMkLst>
      </pc:sldChg>
      <pc:sldChg chg="modSp mod">
        <pc:chgData name="Giacomo Bulian" userId="68f6dbed-ead1-46cb-9e4b-b45a5a79b583" providerId="ADAL" clId="{C36AFAA7-CD84-47E6-BE9F-A1818ACEC22B}" dt="2024-03-06T13:49:23.348" v="49" actId="20577"/>
        <pc:sldMkLst>
          <pc:docMk/>
          <pc:sldMk cId="810877671" sldId="2147481334"/>
        </pc:sldMkLst>
        <pc:spChg chg="mod">
          <ac:chgData name="Giacomo Bulian" userId="68f6dbed-ead1-46cb-9e4b-b45a5a79b583" providerId="ADAL" clId="{C36AFAA7-CD84-47E6-BE9F-A1818ACEC22B}" dt="2024-03-06T13:49:23.348" v="49" actId="20577"/>
          <ac:spMkLst>
            <pc:docMk/>
            <pc:sldMk cId="810877671" sldId="2147481334"/>
            <ac:spMk id="2" creationId="{00000000-0000-0000-0000-000000000000}"/>
          </ac:spMkLst>
        </pc:spChg>
        <pc:spChg chg="mod">
          <ac:chgData name="Giacomo Bulian" userId="68f6dbed-ead1-46cb-9e4b-b45a5a79b583" providerId="ADAL" clId="{C36AFAA7-CD84-47E6-BE9F-A1818ACEC22B}" dt="2024-03-06T13:49:10.057" v="12" actId="20577"/>
          <ac:spMkLst>
            <pc:docMk/>
            <pc:sldMk cId="810877671" sldId="2147481334"/>
            <ac:spMk id="3" creationId="{00000000-0000-0000-0000-000000000000}"/>
          </ac:spMkLst>
        </pc:spChg>
      </pc:sldChg>
      <pc:sldChg chg="del">
        <pc:chgData name="Giacomo Bulian" userId="68f6dbed-ead1-46cb-9e4b-b45a5a79b583" providerId="ADAL" clId="{C36AFAA7-CD84-47E6-BE9F-A1818ACEC22B}" dt="2024-03-06T13:53:29.737" v="63" actId="47"/>
        <pc:sldMkLst>
          <pc:docMk/>
          <pc:sldMk cId="2334360032" sldId="2147481436"/>
        </pc:sldMkLst>
      </pc:sldChg>
      <pc:sldChg chg="del mod modShow">
        <pc:chgData name="Giacomo Bulian" userId="68f6dbed-ead1-46cb-9e4b-b45a5a79b583" providerId="ADAL" clId="{C36AFAA7-CD84-47E6-BE9F-A1818ACEC22B}" dt="2024-03-12T15:22:53.485" v="634" actId="47"/>
        <pc:sldMkLst>
          <pc:docMk/>
          <pc:sldMk cId="2012211127" sldId="2147481465"/>
        </pc:sldMkLst>
      </pc:sldChg>
      <pc:sldChg chg="del">
        <pc:chgData name="Giacomo Bulian" userId="68f6dbed-ead1-46cb-9e4b-b45a5a79b583" providerId="ADAL" clId="{C36AFAA7-CD84-47E6-BE9F-A1818ACEC22B}" dt="2024-03-06T13:51:26.539" v="54" actId="47"/>
        <pc:sldMkLst>
          <pc:docMk/>
          <pc:sldMk cId="74502169" sldId="2147481482"/>
        </pc:sldMkLst>
      </pc:sldChg>
      <pc:sldChg chg="add del">
        <pc:chgData name="Giacomo Bulian" userId="68f6dbed-ead1-46cb-9e4b-b45a5a79b583" providerId="ADAL" clId="{C36AFAA7-CD84-47E6-BE9F-A1818ACEC22B}" dt="2024-03-12T12:46:45.626" v="416" actId="47"/>
        <pc:sldMkLst>
          <pc:docMk/>
          <pc:sldMk cId="1242625500" sldId="2147481524"/>
        </pc:sldMkLst>
      </pc:sldChg>
      <pc:sldChg chg="add del mod ord modShow">
        <pc:chgData name="Giacomo Bulian" userId="68f6dbed-ead1-46cb-9e4b-b45a5a79b583" providerId="ADAL" clId="{C36AFAA7-CD84-47E6-BE9F-A1818ACEC22B}" dt="2024-03-12T12:41:11.156" v="401" actId="47"/>
        <pc:sldMkLst>
          <pc:docMk/>
          <pc:sldMk cId="2469180809" sldId="2147481540"/>
        </pc:sldMkLst>
      </pc:sldChg>
      <pc:sldChg chg="add">
        <pc:chgData name="Giacomo Bulian" userId="68f6dbed-ead1-46cb-9e4b-b45a5a79b583" providerId="ADAL" clId="{C36AFAA7-CD84-47E6-BE9F-A1818ACEC22B}" dt="2024-03-06T13:52:26.957" v="58"/>
        <pc:sldMkLst>
          <pc:docMk/>
          <pc:sldMk cId="883786151" sldId="2147481545"/>
        </pc:sldMkLst>
      </pc:sldChg>
      <pc:sldChg chg="del">
        <pc:chgData name="Giacomo Bulian" userId="68f6dbed-ead1-46cb-9e4b-b45a5a79b583" providerId="ADAL" clId="{C36AFAA7-CD84-47E6-BE9F-A1818ACEC22B}" dt="2024-03-12T12:43:39.532" v="411" actId="47"/>
        <pc:sldMkLst>
          <pc:docMk/>
          <pc:sldMk cId="2723927557" sldId="2147481546"/>
        </pc:sldMkLst>
      </pc:sldChg>
      <pc:sldChg chg="addSp delSp modSp add mod addCm delCm">
        <pc:chgData name="Giacomo Bulian" userId="68f6dbed-ead1-46cb-9e4b-b45a5a79b583" providerId="ADAL" clId="{C36AFAA7-CD84-47E6-BE9F-A1818ACEC22B}" dt="2024-03-12T14:57:38.144" v="611"/>
        <pc:sldMkLst>
          <pc:docMk/>
          <pc:sldMk cId="581119503" sldId="2147481547"/>
        </pc:sldMkLst>
        <pc:spChg chg="add mod">
          <ac:chgData name="Giacomo Bulian" userId="68f6dbed-ead1-46cb-9e4b-b45a5a79b583" providerId="ADAL" clId="{C36AFAA7-CD84-47E6-BE9F-A1818ACEC22B}" dt="2024-03-12T12:37:57.685" v="346"/>
          <ac:spMkLst>
            <pc:docMk/>
            <pc:sldMk cId="581119503" sldId="2147481547"/>
            <ac:spMk id="3" creationId="{A463FC40-32B3-5918-641B-5B2FB247F34E}"/>
          </ac:spMkLst>
        </pc:spChg>
        <pc:spChg chg="add mod">
          <ac:chgData name="Giacomo Bulian" userId="68f6dbed-ead1-46cb-9e4b-b45a5a79b583" providerId="ADAL" clId="{C36AFAA7-CD84-47E6-BE9F-A1818ACEC22B}" dt="2024-03-12T12:37:57.685" v="346"/>
          <ac:spMkLst>
            <pc:docMk/>
            <pc:sldMk cId="581119503" sldId="2147481547"/>
            <ac:spMk id="6" creationId="{58256013-D1DE-F32A-757A-DF15A274B04B}"/>
          </ac:spMkLst>
        </pc:spChg>
        <pc:spChg chg="add mod">
          <ac:chgData name="Giacomo Bulian" userId="68f6dbed-ead1-46cb-9e4b-b45a5a79b583" providerId="ADAL" clId="{C36AFAA7-CD84-47E6-BE9F-A1818ACEC22B}" dt="2024-03-12T12:37:57.685" v="346"/>
          <ac:spMkLst>
            <pc:docMk/>
            <pc:sldMk cId="581119503" sldId="2147481547"/>
            <ac:spMk id="7" creationId="{F997ADDD-3F60-C6BC-C1A9-BB925F2DC6BE}"/>
          </ac:spMkLst>
        </pc:spChg>
        <pc:spChg chg="add mod">
          <ac:chgData name="Giacomo Bulian" userId="68f6dbed-ead1-46cb-9e4b-b45a5a79b583" providerId="ADAL" clId="{C36AFAA7-CD84-47E6-BE9F-A1818ACEC22B}" dt="2024-03-12T12:37:57.685" v="346"/>
          <ac:spMkLst>
            <pc:docMk/>
            <pc:sldMk cId="581119503" sldId="2147481547"/>
            <ac:spMk id="9" creationId="{65AB8085-D8DE-B99F-1F9E-CDC506376901}"/>
          </ac:spMkLst>
        </pc:spChg>
        <pc:spChg chg="add mod">
          <ac:chgData name="Giacomo Bulian" userId="68f6dbed-ead1-46cb-9e4b-b45a5a79b583" providerId="ADAL" clId="{C36AFAA7-CD84-47E6-BE9F-A1818ACEC22B}" dt="2024-03-12T12:39:24.416" v="398" actId="1076"/>
          <ac:spMkLst>
            <pc:docMk/>
            <pc:sldMk cId="581119503" sldId="2147481547"/>
            <ac:spMk id="10" creationId="{4C5B2D95-D6E1-4B57-3AE9-AB64615B22E6}"/>
          </ac:spMkLst>
        </pc:spChg>
        <pc:spChg chg="add mod">
          <ac:chgData name="Giacomo Bulian" userId="68f6dbed-ead1-46cb-9e4b-b45a5a79b583" providerId="ADAL" clId="{C36AFAA7-CD84-47E6-BE9F-A1818ACEC22B}" dt="2024-03-12T12:38:26.820" v="390" actId="14100"/>
          <ac:spMkLst>
            <pc:docMk/>
            <pc:sldMk cId="581119503" sldId="2147481547"/>
            <ac:spMk id="11" creationId="{DAE1922C-A860-2502-4DC8-0DF6951D6C51}"/>
          </ac:spMkLst>
        </pc:spChg>
        <pc:spChg chg="add del mod">
          <ac:chgData name="Giacomo Bulian" userId="68f6dbed-ead1-46cb-9e4b-b45a5a79b583" providerId="ADAL" clId="{C36AFAA7-CD84-47E6-BE9F-A1818ACEC22B}" dt="2024-03-12T12:38:18.759" v="387" actId="478"/>
          <ac:spMkLst>
            <pc:docMk/>
            <pc:sldMk cId="581119503" sldId="2147481547"/>
            <ac:spMk id="12" creationId="{03A22060-BD21-AECB-2A84-528508EAD5B2}"/>
          </ac:spMkLst>
        </pc:spChg>
        <pc:spChg chg="add del mod">
          <ac:chgData name="Giacomo Bulian" userId="68f6dbed-ead1-46cb-9e4b-b45a5a79b583" providerId="ADAL" clId="{C36AFAA7-CD84-47E6-BE9F-A1818ACEC22B}" dt="2024-03-12T12:38:18.759" v="387" actId="478"/>
          <ac:spMkLst>
            <pc:docMk/>
            <pc:sldMk cId="581119503" sldId="2147481547"/>
            <ac:spMk id="13" creationId="{FA2D99A9-3CB5-8027-A84E-D2470ADAFE9C}"/>
          </ac:spMkLst>
        </pc:spChg>
        <pc:spChg chg="mod">
          <ac:chgData name="Giacomo Bulian" userId="68f6dbed-ead1-46cb-9e4b-b45a5a79b583" providerId="ADAL" clId="{C36AFAA7-CD84-47E6-BE9F-A1818ACEC22B}" dt="2024-03-12T14:57:22.974" v="610" actId="13926"/>
          <ac:spMkLst>
            <pc:docMk/>
            <pc:sldMk cId="581119503" sldId="2147481547"/>
            <ac:spMk id="48" creationId="{E78A77A1-FE6A-40EF-E25F-0F7E8907D5CF}"/>
          </ac:spMkLst>
        </pc:spChg>
        <pc:picChg chg="mod">
          <ac:chgData name="Giacomo Bulian" userId="68f6dbed-ead1-46cb-9e4b-b45a5a79b583" providerId="ADAL" clId="{C36AFAA7-CD84-47E6-BE9F-A1818ACEC22B}" dt="2024-03-12T12:38:00.356" v="348" actId="1076"/>
          <ac:picMkLst>
            <pc:docMk/>
            <pc:sldMk cId="581119503" sldId="2147481547"/>
            <ac:picMk id="43" creationId="{74E61323-EE76-B885-6020-8C3EF9D556EA}"/>
          </ac:picMkLst>
        </pc:picChg>
        <pc:cxnChg chg="add mod">
          <ac:chgData name="Giacomo Bulian" userId="68f6dbed-ead1-46cb-9e4b-b45a5a79b583" providerId="ADAL" clId="{C36AFAA7-CD84-47E6-BE9F-A1818ACEC22B}" dt="2024-03-12T12:39:13.473" v="397" actId="1038"/>
          <ac:cxnSpMkLst>
            <pc:docMk/>
            <pc:sldMk cId="581119503" sldId="2147481547"/>
            <ac:cxnSpMk id="14" creationId="{53B88AED-9063-1594-549E-D10F53AB0BF2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Giacomo Bulian" userId="68f6dbed-ead1-46cb-9e4b-b45a5a79b583" providerId="ADAL" clId="{C36AFAA7-CD84-47E6-BE9F-A1818ACEC22B}" dt="2024-03-12T14:57:38.144" v="611"/>
              <pc2:cmMkLst xmlns:pc2="http://schemas.microsoft.com/office/powerpoint/2019/9/main/command">
                <pc:docMk/>
                <pc:sldMk cId="581119503" sldId="2147481547"/>
                <pc2:cmMk id="{D23EB0DA-100C-4700-A90A-D6AE4B65F74F}"/>
              </pc2:cmMkLst>
            </pc226:cmChg>
          </p:ext>
        </pc:extLst>
      </pc:sldChg>
      <pc:sldChg chg="add mod modClrScheme chgLayout">
        <pc:chgData name="Giacomo Bulian" userId="68f6dbed-ead1-46cb-9e4b-b45a5a79b583" providerId="ADAL" clId="{C36AFAA7-CD84-47E6-BE9F-A1818ACEC22B}" dt="2024-03-06T13:53:01.137" v="61" actId="700"/>
        <pc:sldMkLst>
          <pc:docMk/>
          <pc:sldMk cId="1287485004" sldId="2147481554"/>
        </pc:sldMkLst>
      </pc:sldChg>
      <pc:sldChg chg="addSp delSp modSp mod">
        <pc:chgData name="Giacomo Bulian" userId="68f6dbed-ead1-46cb-9e4b-b45a5a79b583" providerId="ADAL" clId="{C36AFAA7-CD84-47E6-BE9F-A1818ACEC22B}" dt="2024-03-06T16:19:56.728" v="105" actId="20577"/>
        <pc:sldMkLst>
          <pc:docMk/>
          <pc:sldMk cId="862309877" sldId="2147481555"/>
        </pc:sldMkLst>
        <pc:spChg chg="del">
          <ac:chgData name="Giacomo Bulian" userId="68f6dbed-ead1-46cb-9e4b-b45a5a79b583" providerId="ADAL" clId="{C36AFAA7-CD84-47E6-BE9F-A1818ACEC22B}" dt="2024-03-06T16:16:53.976" v="91" actId="478"/>
          <ac:spMkLst>
            <pc:docMk/>
            <pc:sldMk cId="862309877" sldId="2147481555"/>
            <ac:spMk id="2" creationId="{DF6D3F7D-F270-AEB4-59FC-D20B36EB4E4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56" creationId="{40350432-4795-07E7-82D4-3A01B779C31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57" creationId="{5D577614-C883-8CC9-ED97-29FD1D26AA6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58" creationId="{75638810-039B-E8E3-AA8B-755D3F4D999E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59" creationId="{188895EE-8D70-442B-C2C7-940CFA3BFD98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60" creationId="{2DB1970A-C24C-8434-69AE-085F382CD28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61" creationId="{D3857D75-3403-E621-DCAD-F0F8E514C0F2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62" creationId="{A447ACEB-EA7A-5A33-20E1-72B6D820BF9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63" creationId="{0E1560C4-962E-E324-6F34-1A778EE1CAF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64" creationId="{C8468234-F5A7-77C2-743C-5E444FBF3B8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65" creationId="{C55BC0F6-2E06-3B52-6C51-20625157C08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66" creationId="{0CA4FCBD-0B1B-156D-A003-C6C61935914C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67" creationId="{E58BEC2A-535D-981C-B174-4CCB67B34E53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68" creationId="{D35EA762-37D3-7F44-E3A5-AD2CE692AC26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69" creationId="{94035DB7-0DC4-E0FC-FF10-29C5C093849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70" creationId="{8CF9AAFC-1696-3FEA-7AFC-6C74BEC5FA7D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71" creationId="{35E93F4F-5A58-2F8E-9762-EEC94ADCE6AD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72" creationId="{F32EFB31-98CF-C369-5591-B8B157AE8BDC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73" creationId="{4F6D8610-EF97-4283-7C49-FCF834043106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74" creationId="{A613172B-8A4A-C571-5A00-479EC53FFC2E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75" creationId="{0B236D7D-690B-390D-ECBC-938B3BC8B4A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276" creationId="{B273AD77-672E-0D30-73E7-52127358480D}"/>
          </ac:spMkLst>
        </pc:spChg>
        <pc:spChg chg="del">
          <ac:chgData name="Giacomo Bulian" userId="68f6dbed-ead1-46cb-9e4b-b45a5a79b583" providerId="ADAL" clId="{C36AFAA7-CD84-47E6-BE9F-A1818ACEC22B}" dt="2024-03-06T16:16:53.976" v="91" actId="478"/>
          <ac:spMkLst>
            <pc:docMk/>
            <pc:sldMk cId="862309877" sldId="2147481555"/>
            <ac:spMk id="304" creationId="{B5B3E61A-B921-F633-43C5-0580338844B7}"/>
          </ac:spMkLst>
        </pc:spChg>
        <pc:spChg chg="del">
          <ac:chgData name="Giacomo Bulian" userId="68f6dbed-ead1-46cb-9e4b-b45a5a79b583" providerId="ADAL" clId="{C36AFAA7-CD84-47E6-BE9F-A1818ACEC22B}" dt="2024-03-06T16:16:53.976" v="91" actId="478"/>
          <ac:spMkLst>
            <pc:docMk/>
            <pc:sldMk cId="862309877" sldId="2147481555"/>
            <ac:spMk id="305" creationId="{F3D22B1E-AABA-A9B2-6158-CDA0D5CEA5B9}"/>
          </ac:spMkLst>
        </pc:spChg>
        <pc:spChg chg="del">
          <ac:chgData name="Giacomo Bulian" userId="68f6dbed-ead1-46cb-9e4b-b45a5a79b583" providerId="ADAL" clId="{C36AFAA7-CD84-47E6-BE9F-A1818ACEC22B}" dt="2024-03-06T16:16:53.976" v="91" actId="478"/>
          <ac:spMkLst>
            <pc:docMk/>
            <pc:sldMk cId="862309877" sldId="2147481555"/>
            <ac:spMk id="306" creationId="{AFBC2D1A-3A3D-0997-DEB8-C620512A3AF0}"/>
          </ac:spMkLst>
        </pc:spChg>
        <pc:spChg chg="del">
          <ac:chgData name="Giacomo Bulian" userId="68f6dbed-ead1-46cb-9e4b-b45a5a79b583" providerId="ADAL" clId="{C36AFAA7-CD84-47E6-BE9F-A1818ACEC22B}" dt="2024-03-06T16:16:53.976" v="91" actId="478"/>
          <ac:spMkLst>
            <pc:docMk/>
            <pc:sldMk cId="862309877" sldId="2147481555"/>
            <ac:spMk id="308" creationId="{FAE40E78-892D-EA05-C144-759F17B62222}"/>
          </ac:spMkLst>
        </pc:spChg>
        <pc:spChg chg="del">
          <ac:chgData name="Giacomo Bulian" userId="68f6dbed-ead1-46cb-9e4b-b45a5a79b583" providerId="ADAL" clId="{C36AFAA7-CD84-47E6-BE9F-A1818ACEC22B}" dt="2024-03-06T16:16:53.976" v="91" actId="478"/>
          <ac:spMkLst>
            <pc:docMk/>
            <pc:sldMk cId="862309877" sldId="2147481555"/>
            <ac:spMk id="309" creationId="{4A4A05DC-BC0F-FA02-EECA-6F936CA88437}"/>
          </ac:spMkLst>
        </pc:spChg>
        <pc:spChg chg="del">
          <ac:chgData name="Giacomo Bulian" userId="68f6dbed-ead1-46cb-9e4b-b45a5a79b583" providerId="ADAL" clId="{C36AFAA7-CD84-47E6-BE9F-A1818ACEC22B}" dt="2024-03-06T16:16:53.976" v="91" actId="478"/>
          <ac:spMkLst>
            <pc:docMk/>
            <pc:sldMk cId="862309877" sldId="2147481555"/>
            <ac:spMk id="310" creationId="{D765D621-80C3-18EF-6BAC-DFEAF01A9868}"/>
          </ac:spMkLst>
        </pc:spChg>
        <pc:spChg chg="del">
          <ac:chgData name="Giacomo Bulian" userId="68f6dbed-ead1-46cb-9e4b-b45a5a79b583" providerId="ADAL" clId="{C36AFAA7-CD84-47E6-BE9F-A1818ACEC22B}" dt="2024-03-06T16:16:53.976" v="91" actId="478"/>
          <ac:spMkLst>
            <pc:docMk/>
            <pc:sldMk cId="862309877" sldId="2147481555"/>
            <ac:spMk id="312" creationId="{9312FCDA-2991-25B1-E8C5-2FFC84201BE6}"/>
          </ac:spMkLst>
        </pc:spChg>
        <pc:spChg chg="del">
          <ac:chgData name="Giacomo Bulian" userId="68f6dbed-ead1-46cb-9e4b-b45a5a79b583" providerId="ADAL" clId="{C36AFAA7-CD84-47E6-BE9F-A1818ACEC22B}" dt="2024-03-06T16:16:53.976" v="91" actId="478"/>
          <ac:spMkLst>
            <pc:docMk/>
            <pc:sldMk cId="862309877" sldId="2147481555"/>
            <ac:spMk id="327" creationId="{EE4CA5B3-63FE-6C36-51C6-757E6B393414}"/>
          </ac:spMkLst>
        </pc:spChg>
        <pc:spChg chg="del">
          <ac:chgData name="Giacomo Bulian" userId="68f6dbed-ead1-46cb-9e4b-b45a5a79b583" providerId="ADAL" clId="{C36AFAA7-CD84-47E6-BE9F-A1818ACEC22B}" dt="2024-03-06T16:16:53.976" v="91" actId="478"/>
          <ac:spMkLst>
            <pc:docMk/>
            <pc:sldMk cId="862309877" sldId="2147481555"/>
            <ac:spMk id="328" creationId="{90748635-BF6C-95E6-6952-12B8E3D65396}"/>
          </ac:spMkLst>
        </pc:spChg>
        <pc:spChg chg="del">
          <ac:chgData name="Giacomo Bulian" userId="68f6dbed-ead1-46cb-9e4b-b45a5a79b583" providerId="ADAL" clId="{C36AFAA7-CD84-47E6-BE9F-A1818ACEC22B}" dt="2024-03-06T16:16:53.976" v="91" actId="478"/>
          <ac:spMkLst>
            <pc:docMk/>
            <pc:sldMk cId="862309877" sldId="2147481555"/>
            <ac:spMk id="329" creationId="{6300615C-B521-829E-F22C-19095D03B90C}"/>
          </ac:spMkLst>
        </pc:spChg>
        <pc:spChg chg="del">
          <ac:chgData name="Giacomo Bulian" userId="68f6dbed-ead1-46cb-9e4b-b45a5a79b583" providerId="ADAL" clId="{C36AFAA7-CD84-47E6-BE9F-A1818ACEC22B}" dt="2024-03-06T16:16:53.976" v="91" actId="478"/>
          <ac:spMkLst>
            <pc:docMk/>
            <pc:sldMk cId="862309877" sldId="2147481555"/>
            <ac:spMk id="331" creationId="{C7ED4D9C-8AC6-B673-2873-A25849154AF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361" creationId="{17A9DAC0-B52B-5658-6BA8-B7D6CDD61208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49" creationId="{DCA40F15-EA21-AC74-D80F-7E97BBCA411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50" creationId="{F8CFD4C0-626E-1641-B50D-9F995444696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51" creationId="{8D4819AB-2F96-34EE-8EA5-C379E36D9491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52" creationId="{04D193B2-2866-4011-9FF1-2C479C90306C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53" creationId="{1C785607-CB46-B49B-2EFA-A5C24A6EC86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54" creationId="{2A0939C8-E19E-C29C-9DD4-1EFB77276595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55" creationId="{C87151B4-08F7-7DD9-18A4-0AD21F55007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56" creationId="{1CC6E493-9C86-17B2-45AB-8B54E47DFB45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57" creationId="{B9C82C88-64C4-C067-34CC-9EEF32A0314E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58" creationId="{B5D8169E-6E22-757B-6256-060A2611A52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59" creationId="{77C604E7-040C-8D73-9BE9-4D0092B73394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60" creationId="{55EF15C6-3F12-074B-496E-773721BA10DB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61" creationId="{94429040-1A5A-E40E-2BC9-C2F4FABF3793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62" creationId="{A0C3278A-63FF-B66A-A1F9-CF7117DDA2D4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63" creationId="{D7D70253-49F5-7BC9-1C21-95CBB461C27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64" creationId="{1DA7195B-1A99-240B-823A-4F4B397650D8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65" creationId="{055ADD31-BC9B-04FF-1A39-7CBE50DC2B7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66" creationId="{1E8F54A6-6932-135C-E24B-B9D51157F961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67" creationId="{60DB0C1D-DB4B-269E-0E68-51A1DCAA4EB1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68" creationId="{90582A62-DDF9-4950-E278-B7842C0B2CC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69" creationId="{F82ADDCD-07B3-D681-ED50-25134B93F151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70" creationId="{99F8292B-B268-F0F2-83D4-756BF998BB1C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71" creationId="{CEDB5125-26E4-2EC5-3B40-714E3802BE03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72" creationId="{32B789B2-5075-3DB2-86AF-1ED9008A5C4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76" creationId="{0C5ADEBC-CDDA-3248-ADFB-BECB065AD618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77" creationId="{59205164-094F-49EC-FF96-DA99E5A3C5B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78" creationId="{DA838CE6-A8B9-C921-EF07-CF7FA5D755C1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79" creationId="{8055A113-23CE-C3D3-6A16-7345CA9519C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80" creationId="{F22EF42D-C921-46A9-79FF-1A126A4BE328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81" creationId="{F789144C-F149-937C-61A3-BDF811F8F1E4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82" creationId="{95CC90D3-B453-C785-B84F-5291F8EE637C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83" creationId="{2879569A-C646-33AD-7AA5-4CD983D05D3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84" creationId="{E57F1F69-B303-BF0A-75EB-43364764EBB5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85" creationId="{BACABA4E-064E-2188-45D8-ED8E0228A45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86" creationId="{246018B1-4F93-B5F8-1469-618629580BD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87" creationId="{3C506370-CAB1-34E6-11E6-1193C7152ED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88" creationId="{01001A61-D7F9-F97F-BEB1-0CD0053A4912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89" creationId="{C374C27F-4395-7079-A483-6E90D8131F44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90" creationId="{125F44BD-11DB-6CC9-1764-2F76866AD86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91" creationId="{9E36F0CD-BAD9-2899-8D97-C418809857EA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93" creationId="{004853E0-1031-E817-C112-07694327C741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94" creationId="{DA5FE797-D196-43FD-DA08-6332E19FAA1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95" creationId="{A57526B8-26D8-3406-DD08-85CC8DD52A6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96" creationId="{C71F275F-1BC8-44E5-A302-368B57F81AD1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97" creationId="{C2384A1B-BC9D-2E9B-DC7F-9DF13E28F9D6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699" creationId="{AB59C933-DB5F-4AE1-A69D-A6CC0906FBA2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700" creationId="{140F3FB0-6427-B99F-1D80-D90964D3C0DE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701" creationId="{0E7CA7AA-A884-42A3-E536-E3B0B869E79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702" creationId="{6BCE1114-2D2E-F70B-FB27-50977ED29A46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703" creationId="{42E67B7C-0FD8-2264-BD1D-C038964BEEE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32" creationId="{6BEA0492-FFD9-2B9D-6718-4EB8AFD7D6DA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33" creationId="{2AB2530E-8378-4C42-6B7E-0F4639E7037B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34" creationId="{C1D03A16-E1DA-2DB4-61E2-B896605AD655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35" creationId="{92625AD7-B99D-C01E-4393-0FAEE27A01A6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36" creationId="{1A2DA21E-4DEA-AA03-6FA2-7D01C8F3A4F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37" creationId="{561BCDF5-3CEC-78A7-3CA5-205EF103FBD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38" creationId="{34CF1EB7-11EA-F56B-9869-36938C37FBE2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39" creationId="{C46192A7-74A1-C665-536B-7F2E6CB4896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40" creationId="{83080141-A762-6D0D-FE39-40F95A9D4005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41" creationId="{930B72A7-3203-B1B9-4948-02938C5471D5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42" creationId="{6297CDE1-010A-E95B-C7FB-F05D1C3A255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43" creationId="{D40692E6-19F8-33AD-E3D5-740037B67E24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44" creationId="{D993916D-6E73-8741-FB66-2B3E186EF664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45" creationId="{81215A3D-C635-B4C4-7E44-E7F594BE20C4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46" creationId="{FC0230A7-502A-CE51-5147-6C9A606495D5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47" creationId="{1734EA6C-9BF1-19A9-26B1-457041098CF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48" creationId="{4BFEBBF9-ABF7-B388-066D-C2562DC2F59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49" creationId="{06E540EE-E48E-4687-8E56-D6237833B30D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50" creationId="{DBAA7378-F8FD-CFE4-8A03-2155F8A9E8CD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51" creationId="{32D48CD9-5644-4748-D566-075ADDE54D71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52" creationId="{AED55569-129A-07F2-E44B-151F48BAA5D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53" creationId="{D0B476CA-5CF7-D2FA-6273-DC407BC4F20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54" creationId="{F25F4B07-5C25-0C1E-AFF0-3DD92C8E1DE6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55" creationId="{951C397B-453B-B31C-421E-C52118824A2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56" creationId="{52E92EE2-28B3-BC24-0F36-AD3CD2625638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57" creationId="{38D4633C-6B7C-C4DA-ED76-D39C1F3F112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58" creationId="{19A57AE4-72F7-53C1-9879-D7516D833CF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59" creationId="{20D4D717-2A30-1E93-1A1F-DC4E5C3E5604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60" creationId="{562D5CB1-22BB-D4F6-3A36-E7CE66B1E47A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61" creationId="{51B5436E-E01C-1411-590C-C4290894F7E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62" creationId="{21037C63-BF37-5203-5F83-D6F06769A9A6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63" creationId="{2AD89BF7-F48A-54A8-6781-CA8BCFF991D3}"/>
          </ac:spMkLst>
        </pc:spChg>
        <pc:spChg chg="add 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64" creationId="{F5C96647-09E8-A4B6-A71A-C97219229E49}"/>
          </ac:spMkLst>
        </pc:spChg>
        <pc:spChg chg="add 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65" creationId="{B11EB6F1-76B2-0D10-8F1C-0E7DB097C0EE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67" creationId="{228CCDA8-048A-7CAF-8B76-B2CE93F1F52A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68" creationId="{E2A25F8E-5C11-3479-219E-282C1055FEAD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69" creationId="{67A99BF1-635B-6D7A-98FD-80AD4C777AC4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70" creationId="{3BC3CA56-70C7-C8C9-D619-481875BA5A7A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71" creationId="{D2612F4E-E4E7-A220-3701-DC80C60EFFF6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72" creationId="{003AE04A-2298-5AD7-936A-30DDE4469D2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73" creationId="{CD5040F9-7D68-847F-C98C-0B708083DA85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74" creationId="{2F7F7046-9E72-4255-6797-6CB5BFA34106}"/>
          </ac:spMkLst>
        </pc:spChg>
        <pc:spChg chg="add 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75" creationId="{53946E2B-523A-3C11-1A9A-B65983BC9B11}"/>
          </ac:spMkLst>
        </pc:spChg>
        <pc:spChg chg="add 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76" creationId="{0C16F484-6F33-1C2A-52A3-57E7038AC65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82" creationId="{2E0670FE-97BD-726D-BBE1-7C961388EA9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83" creationId="{3B45862F-548B-6AF6-4C9D-84027BB5FC1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84" creationId="{AB3E6D04-71F9-E1A7-684A-4E27C9D574CB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85" creationId="{BDEC9B78-FEDB-2163-6528-DEB44EE2F87D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86" creationId="{54C25336-9C5C-6BE9-B4DF-B556CB10010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87" creationId="{9E2C1891-B273-46E3-EA7C-9927F4E59665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88" creationId="{40079526-4470-5B3C-21E8-A47562B58672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89" creationId="{B89C8888-1B29-F03C-AF1F-CE6734C21AF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90" creationId="{5952818E-BFDE-F0DC-8A3C-298E811E9278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91" creationId="{91D539AF-FA64-20B9-0FEA-E932695291F1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92" creationId="{DA211255-247F-1EE6-B10D-78A28870D9F8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893" creationId="{7200B4AC-3C0C-FEC2-C9E4-805293D91976}"/>
          </ac:spMkLst>
        </pc:spChg>
        <pc:spChg chg="del">
          <ac:chgData name="Giacomo Bulian" userId="68f6dbed-ead1-46cb-9e4b-b45a5a79b583" providerId="ADAL" clId="{C36AFAA7-CD84-47E6-BE9F-A1818ACEC22B}" dt="2024-03-06T16:16:53.976" v="91" actId="478"/>
          <ac:spMkLst>
            <pc:docMk/>
            <pc:sldMk cId="862309877" sldId="2147481555"/>
            <ac:spMk id="964" creationId="{FAEAF06E-26F9-4635-0B09-0BC91D11D298}"/>
          </ac:spMkLst>
        </pc:spChg>
        <pc:spChg chg="del">
          <ac:chgData name="Giacomo Bulian" userId="68f6dbed-ead1-46cb-9e4b-b45a5a79b583" providerId="ADAL" clId="{C36AFAA7-CD84-47E6-BE9F-A1818ACEC22B}" dt="2024-03-06T16:16:53.976" v="91" actId="478"/>
          <ac:spMkLst>
            <pc:docMk/>
            <pc:sldMk cId="862309877" sldId="2147481555"/>
            <ac:spMk id="965" creationId="{D1CAD560-72FD-4E43-0B13-7F26D7BEC28B}"/>
          </ac:spMkLst>
        </pc:spChg>
        <pc:spChg chg="del">
          <ac:chgData name="Giacomo Bulian" userId="68f6dbed-ead1-46cb-9e4b-b45a5a79b583" providerId="ADAL" clId="{C36AFAA7-CD84-47E6-BE9F-A1818ACEC22B}" dt="2024-03-06T16:16:53.976" v="91" actId="478"/>
          <ac:spMkLst>
            <pc:docMk/>
            <pc:sldMk cId="862309877" sldId="2147481555"/>
            <ac:spMk id="975" creationId="{B6A51996-AB79-2366-2CCF-346ECAF683AB}"/>
          </ac:spMkLst>
        </pc:spChg>
        <pc:spChg chg="del">
          <ac:chgData name="Giacomo Bulian" userId="68f6dbed-ead1-46cb-9e4b-b45a5a79b583" providerId="ADAL" clId="{C36AFAA7-CD84-47E6-BE9F-A1818ACEC22B}" dt="2024-03-06T16:16:53.976" v="91" actId="478"/>
          <ac:spMkLst>
            <pc:docMk/>
            <pc:sldMk cId="862309877" sldId="2147481555"/>
            <ac:spMk id="976" creationId="{191FB05D-FD3A-C612-390C-8F90BA99FF78}"/>
          </ac:spMkLst>
        </pc:spChg>
        <pc:spChg chg="del">
          <ac:chgData name="Giacomo Bulian" userId="68f6dbed-ead1-46cb-9e4b-b45a5a79b583" providerId="ADAL" clId="{C36AFAA7-CD84-47E6-BE9F-A1818ACEC22B}" dt="2024-03-06T16:16:53.976" v="91" actId="478"/>
          <ac:spMkLst>
            <pc:docMk/>
            <pc:sldMk cId="862309877" sldId="2147481555"/>
            <ac:spMk id="977" creationId="{791C9CB3-A302-CA4A-678F-B74ECFA0F9AC}"/>
          </ac:spMkLst>
        </pc:spChg>
        <pc:spChg chg="add 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78" creationId="{421066D8-3977-9356-4D3C-7CBE0E45F296}"/>
          </ac:spMkLst>
        </pc:spChg>
        <pc:spChg chg="add 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79" creationId="{A1C3183D-BE5D-6577-2E78-FAA757835CFE}"/>
          </ac:spMkLst>
        </pc:spChg>
        <pc:spChg chg="add 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80" creationId="{4CAB591B-7E3B-E855-7B74-7D7598066CFC}"/>
          </ac:spMkLst>
        </pc:spChg>
        <pc:spChg chg="add 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81" creationId="{75003FF6-CCA9-2A98-900F-4524E42FCB86}"/>
          </ac:spMkLst>
        </pc:spChg>
        <pc:spChg chg="add 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83" creationId="{0AD58928-087F-1F6E-7AE7-931C550C62E6}"/>
          </ac:spMkLst>
        </pc:spChg>
        <pc:spChg chg="add 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84" creationId="{BE955A01-B4EE-1353-B650-94FC7F129781}"/>
          </ac:spMkLst>
        </pc:spChg>
        <pc:spChg chg="add 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85" creationId="{B9BF22C8-88C4-328D-208D-E4D444AC284B}"/>
          </ac:spMkLst>
        </pc:spChg>
        <pc:spChg chg="add 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87" creationId="{422B2582-E6C3-56A2-7439-C3B550879688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89" creationId="{6A5508D2-FC21-1F66-60F6-7D420A08B19A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90" creationId="{4391C357-1821-C4DE-D21E-CDF6734DA89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91" creationId="{E299D9AE-233B-0822-C57D-6268753967A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92" creationId="{D588AC7D-7B00-1871-74D3-6B87F75E92EE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93" creationId="{A24EB9FD-A129-BEB7-1EE4-4EBD49FA1518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94" creationId="{86A8313E-AA45-DC2B-2404-D9E94FE1C4C6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95" creationId="{ACEBFD8C-9A5D-A443-09F3-006202A5374E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96" creationId="{ABCEFB48-F18F-2756-C9F5-68E9C246D802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97" creationId="{14DAF60A-832D-2A15-2288-3138083A1682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98" creationId="{59899A93-C753-1583-4B36-2D720416F693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999" creationId="{90C8BD79-2E43-0FD1-081F-D8F6E9F447AD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00" creationId="{3EA5A243-64D0-D283-C42C-1F6B1C700A48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01" creationId="{A10D70E4-2E46-0A6C-B989-8BEFA86E275B}"/>
          </ac:spMkLst>
        </pc:spChg>
        <pc:spChg chg="add 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02" creationId="{28A0FB12-BCFB-FC9E-FF9F-688EA55A69DE}"/>
          </ac:spMkLst>
        </pc:spChg>
        <pc:spChg chg="add 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03" creationId="{25ED379A-36F8-ED2C-5BBA-136D6811BA6A}"/>
          </ac:spMkLst>
        </pc:spChg>
        <pc:spChg chg="add 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04" creationId="{CCFCED8C-2044-98DB-8AEA-9C4B429B5047}"/>
          </ac:spMkLst>
        </pc:spChg>
        <pc:spChg chg="add 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06" creationId="{D224AF18-1725-6CE6-71D8-087A3BDF8C75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08" creationId="{C106EFB1-CE1E-69F1-73C2-9548DBA2816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09" creationId="{1C0A39DC-C22F-4382-F293-222D1A0DFC0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10" creationId="{0F1BDA28-9EB2-A493-F495-2F5B71673D92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11" creationId="{C4466530-3B9D-B0E0-3709-253EF95B051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12" creationId="{878A144B-6C28-6C8D-B0EC-6B344AB83C7E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13" creationId="{D459A201-596F-8A79-DBB8-070697328723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14" creationId="{F0B8952C-E811-E3EA-2054-2CDEC710C718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15" creationId="{155C2A5F-59E0-FE57-3229-0490560F7CD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16" creationId="{97CAECE3-AAB3-DC25-BD89-2442B10366AC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17" creationId="{69492EB0-29D0-B8FA-7678-B4B47803911C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18" creationId="{78A8DF08-BD6A-D194-D018-9E3F98DEE9B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19" creationId="{8F5B6216-0C7D-8862-5112-7CA37A14E744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20" creationId="{5AA83D33-E945-94A2-D02C-6BA8FB63F8CE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21" creationId="{6D1AA0F2-16CB-C975-D87F-D3424A04BF8E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22" creationId="{2CFBC476-E29E-2CED-476F-6D11BD0D434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23" creationId="{C1E6B6F2-3ABA-269F-D6BA-985280DD62F1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24" creationId="{AB05A3AD-9C39-FD86-7BED-D3E2F0C54646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25" creationId="{39D3A727-9404-8DCD-BACE-2146A4947712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26" creationId="{28ED8937-5EBE-467D-0246-5904B2DD9D2A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27" creationId="{8C25F004-DD29-5A04-9681-DA3B4B190E2B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28" creationId="{4F0F5AD5-75F6-10AF-8ACE-F06819FD62F1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29" creationId="{A7456E80-A5AE-79F8-E610-B11F02AB889A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30" creationId="{42190C32-A6E2-7E5D-48B4-F8A97A80FFD1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31" creationId="{FAE41713-BD54-A712-C2E7-B490AE66314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32" creationId="{BCBD727B-A670-DCA6-15AF-E8124B790B64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33" creationId="{2920001F-D4DA-9703-999F-1C2EBB2EB81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34" creationId="{D60C3912-E44F-5EB8-C9C4-91CAB0A73948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35" creationId="{2A7569C1-4A76-314C-8DDF-87984CFE75F4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36" creationId="{E769D67E-96D2-7611-A0FE-F15CE075014D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37" creationId="{092151D7-04A4-166A-7AB7-17E2DE7D4DC5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38" creationId="{E1AEC3A3-D9E1-A3F9-EEDC-67A37641D54B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39" creationId="{07DB8E78-60F2-9664-1CA7-96B657696715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40" creationId="{F2835B43-37F6-DA5C-8FFD-F3BBB60FA028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41" creationId="{2BAE8CA2-4D69-5EE1-5650-2853A049789E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42" creationId="{D33B407B-0334-32E9-EDAF-707AAED12088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44" creationId="{95FFABB7-AADA-E717-B16E-EBDA4352B384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46" creationId="{814125D7-1A45-695F-AF10-355E0E3EC1E8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47" creationId="{41E68F81-8B99-52C5-5230-18EFB805B56B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48" creationId="{DB454E6E-C392-B7BC-E641-7A27480E549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49" creationId="{0E219D37-15E0-EEE1-E44C-68BAC2CBCF44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50" creationId="{2ACEAA61-E8C1-9E47-9E3F-8CB83CAC9C3D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51" creationId="{A7006342-6A50-84E9-8233-4AA076EAEE66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52" creationId="{369CA8CB-C991-D86D-4F60-6C3186DDC153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53" creationId="{85E3B19D-3FDD-29CA-252D-296CBB08A06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54" creationId="{B80E366E-CC39-62AD-D40D-53F22B0D9CC5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55" creationId="{9BBEE6AA-751D-BC31-9939-29D302C2FC5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56" creationId="{90FA3BDA-B27A-93A3-FB52-04AE4D2BC75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57" creationId="{43128B16-E126-9AC8-C398-7294A987383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58" creationId="{063D53F8-6273-AEFF-39E7-B6A107FA384D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59" creationId="{72688318-6336-BEBC-B1DC-10F50AA0A60B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60" creationId="{9801847E-083B-9A09-A13B-75BF36326DE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61" creationId="{E05AD722-C0C4-B5AC-F5C1-BF1308115BEE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62" creationId="{F91372DC-9DA2-1B18-A913-2E8E2BB48202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63" creationId="{95E72E65-7944-B68F-5850-64F99236EAC4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64" creationId="{A5AA5E8B-1776-3D73-B540-89B4766842CB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65" creationId="{6F7C6C85-910D-F435-FC8E-5EC7291D371B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66" creationId="{16ED2761-FB03-93D6-178A-00421C9C453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67" creationId="{85C15AEF-28CE-5582-B368-539973FEA472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68" creationId="{D16E6A44-EF60-19B0-C426-5FEA00A8946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69" creationId="{DA687923-685C-4CA9-8BD4-4B0D937D4A3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70" creationId="{0B34F7CC-F883-B0B2-BB99-B47B82061C5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71" creationId="{D3BA6EB1-DF97-2BCA-4BDD-A3142EA674AD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72" creationId="{A77288CC-01FD-B9D8-CFE2-C7979C2F4BEE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73" creationId="{51E607CA-9442-9BA1-C416-20264CBD3787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74" creationId="{B8AE043F-4420-A71E-C529-BFEBE31AB5E9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75" creationId="{18D820F1-BD1C-D2D9-9BC2-A721E5994B23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76" creationId="{A7905657-ECC0-3273-61C1-C0950AE33F7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77" creationId="{F562DBC8-DC3B-B74B-B95C-DCF0D2B21C02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78" creationId="{CFFC356E-EFEC-4415-9DBE-D6F530FB9B74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79" creationId="{37F69E3A-AFEF-D4B8-C636-A413323AE7F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80" creationId="{5EB22C5C-995F-2E80-DB3C-FA3B6FDA886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81" creationId="{F8F113DB-5D13-91CF-FC8B-56BE62BD6B0D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82" creationId="{675C7FFD-B489-C49F-611E-64CB56100B4C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83" creationId="{3E740BDD-7469-548D-E0FE-05FC7E864B98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84" creationId="{38E52345-111F-238B-0B52-E1646043E05C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86" creationId="{150BD638-75C4-E5DC-C10C-2C6287E5025C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87" creationId="{958FCAD7-C778-78FE-D570-E7B6F28853CC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88" creationId="{36666228-D970-2C46-8274-02D6A9DF624A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89" creationId="{06E291D2-1479-5A03-9C75-8F6402583CFA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90" creationId="{99084725-DD99-A038-C824-2DB68FB352E2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91" creationId="{A0A5C5E1-6125-F376-1CD9-3E684A04B86F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92" creationId="{B5CFBEAB-7E28-66A1-FE4D-D6E69D255341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93" creationId="{40FD6DD3-D6A9-7822-D068-020AD1F2CAD4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94" creationId="{B8527519-BAA0-9DE1-B70B-91DD4423E28A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95" creationId="{74A5BB42-2281-DFA6-FA60-2FA4F0C6E10C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099" creationId="{1F0CB1E8-2C7E-86FA-E65A-21C945A592EB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100" creationId="{402B8EF5-0E27-8F8E-5F39-69D6694789E0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101" creationId="{398B72DD-78A8-02C0-F2DA-83CE5E00F331}"/>
          </ac:spMkLst>
        </pc:spChg>
        <pc:spChg chg="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102" creationId="{C9418680-BA78-F302-9E02-14190443E5A1}"/>
          </ac:spMkLst>
        </pc:spChg>
        <pc:spChg chg="add mod">
          <ac:chgData name="Giacomo Bulian" userId="68f6dbed-ead1-46cb-9e4b-b45a5a79b583" providerId="ADAL" clId="{C36AFAA7-CD84-47E6-BE9F-A1818ACEC22B}" dt="2024-03-06T16:17:01.188" v="92"/>
          <ac:spMkLst>
            <pc:docMk/>
            <pc:sldMk cId="862309877" sldId="2147481555"/>
            <ac:spMk id="1103" creationId="{AD7F3837-869F-19AB-BFBA-ADC3D2C4C930}"/>
          </ac:spMkLst>
        </pc:spChg>
        <pc:spChg chg="add 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04" creationId="{447CD6E9-D3D9-EC6D-4043-E32E32E36C89}"/>
          </ac:spMkLst>
        </pc:spChg>
        <pc:spChg chg="add 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05" creationId="{E29F1E0B-7526-2C07-3C65-4A8C94617CB7}"/>
          </ac:spMkLst>
        </pc:spChg>
        <pc:spChg chg="add 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06" creationId="{B08475DC-C7A6-6C0F-02CB-60636CC07CD2}"/>
          </ac:spMkLst>
        </pc:spChg>
        <pc:spChg chg="add 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07" creationId="{638942C0-79EE-5F8C-6647-84413EDD231D}"/>
          </ac:spMkLst>
        </pc:spChg>
        <pc:spChg chg="add 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09" creationId="{8E38B2BA-C0C4-3BC5-390C-CA8D32E52339}"/>
          </ac:spMkLst>
        </pc:spChg>
        <pc:spChg chg="add 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10" creationId="{BC4686FA-F56D-9C42-4089-6600E68CF0BD}"/>
          </ac:spMkLst>
        </pc:spChg>
        <pc:spChg chg="add 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11" creationId="{0D31E628-B2DE-B409-0164-6907A4D5CE14}"/>
          </ac:spMkLst>
        </pc:spChg>
        <pc:spChg chg="add 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13" creationId="{1481C69E-CED4-08E1-2321-463263292626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15" creationId="{B5012241-1516-F967-FB7C-D46086131278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16" creationId="{3C35F589-2A5F-FC80-2E60-2DF145957F4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17" creationId="{BCE487A6-6B82-F0A7-13FA-E75379B0FFA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18" creationId="{0018E26E-CD44-8EF9-19CA-5E6992CE7D4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19" creationId="{D355F7F9-54C2-771F-38C7-75ED9065C3A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20" creationId="{462F5897-CBC4-550A-1180-EEF53FE14E54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21" creationId="{559A3557-68F7-4532-F9E3-9CF0287F1F8A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22" creationId="{819449EE-D787-7A77-B718-C3CC44F4FC88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23" creationId="{70FF89A6-8486-5BA7-0054-78502D4542E1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24" creationId="{3243EC20-ADBF-48FD-03D9-95BD416D71E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25" creationId="{B69AAAD7-F126-3C2B-0346-878CFA74D199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26" creationId="{82FC1D6D-DE3A-BD03-FEBF-865A1B68FC2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27" creationId="{17179F30-217F-F717-E595-1FC7E073A3D0}"/>
          </ac:spMkLst>
        </pc:spChg>
        <pc:spChg chg="add 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28" creationId="{1AAD8D17-348C-2817-DFA4-7EE351290A46}"/>
          </ac:spMkLst>
        </pc:spChg>
        <pc:spChg chg="add 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29" creationId="{3A07C18B-56B7-A6F0-FBD5-92B57758B517}"/>
          </ac:spMkLst>
        </pc:spChg>
        <pc:spChg chg="add 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30" creationId="{D3EBC75A-8C1E-23EF-333E-C5B64F9D3FB0}"/>
          </ac:spMkLst>
        </pc:spChg>
        <pc:spChg chg="add 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32" creationId="{8A627C28-E136-271D-8A17-8D5E97A019A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34" creationId="{8E7F4B46-18E8-0F61-0665-825B40495A38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35" creationId="{E745EC6E-EB3B-CD76-B72C-276921CC3F1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36" creationId="{11E29963-E325-7966-BB4D-C834D7A3FAFE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37" creationId="{0091A795-B3FF-8C44-5D03-930B3865502B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38" creationId="{91B2C9A5-0F1D-207D-BA7C-2CF77F77D0B6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39" creationId="{9E3834F1-B390-32F9-FEED-E2F7202F579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40" creationId="{88CA5BE9-117D-B997-453E-F71E5C3F2710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41" creationId="{A503AF11-597B-A04C-99EC-08C757B6A0A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42" creationId="{0144F384-8C93-6EA5-44F5-086F89DE114B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43" creationId="{38F8D74C-C5B1-E5A9-EC8F-450CB6D79B0F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44" creationId="{5DB9DA63-A2F7-08A3-037D-461AF44E3D66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45" creationId="{6DF6C374-15AC-F4D9-6363-55DE78008C6C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46" creationId="{3678ACEC-3CBA-47A6-A51D-AF22E32CAB50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47" creationId="{687EF127-519D-C01E-C481-9AC9E597342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48" creationId="{B901E597-3552-423D-5D76-35CF90420CC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49" creationId="{E6C5E26C-E58E-EE68-BFEB-B111E625315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50" creationId="{C21457D3-5F52-2FC2-31F6-446431635DE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51" creationId="{43694790-4C26-8FD2-21F7-E6F3040B97C3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52" creationId="{81954F4E-A26A-9564-F8C0-8ED68366359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53" creationId="{2DADA807-F8CF-3369-FF78-EF2B497662A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54" creationId="{0DD0A37D-4A6D-70E7-0DD3-96B3463B3F3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55" creationId="{81C7FC2E-6A05-E6A4-F50A-2899680F160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56" creationId="{9C261C15-51EA-B147-06E5-E2B7BDAB27B8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57" creationId="{B1EA815D-E5A4-EDDF-74A0-24610592B7A1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58" creationId="{BF224C99-76E0-2914-D3B2-93FA541D1F1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59" creationId="{74939581-7C55-9F81-3B7F-7BC7ACB25153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60" creationId="{D47DFAB6-6091-370E-F212-A18EF73FC43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61" creationId="{9A9EE6DC-9513-A0C5-96AD-A20E0C49C82E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62" creationId="{FB703296-E986-FA84-08F9-D9A3103ACB18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63" creationId="{E764815E-D1E6-BC2B-40F1-0D05EF9FB8AF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64" creationId="{DB93F5E8-4C98-BAE1-8FE6-919FA3CA1BD0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65" creationId="{765B062F-A806-D7C6-EA92-082FE469F43E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66" creationId="{D9D10340-3343-3429-9FBE-2FFA02F7A98C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67" creationId="{676D0AF9-4284-3E2F-4321-F6915FD018A1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68" creationId="{0B551EC7-C384-B03D-41A8-E50AA93CE47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69" creationId="{71DC0C77-1A18-CBE1-E9C8-FD1CAD3AC394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70" creationId="{C0D2D089-F6A1-80E3-ADB1-378E6854698F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71" creationId="{F7C6EF4F-4FC7-65F8-3A87-34FF021F83C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72" creationId="{1EDDEF42-F8E4-B332-BD73-D20AD32ACECC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73" creationId="{225749B7-B116-3D27-0954-1BC994D50FE1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74" creationId="{5202BF33-9186-B4E0-2E2C-63F2A5A53171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75" creationId="{B263CD25-F53A-5B4E-D4C5-89F9ADA20099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76" creationId="{9B50912D-8D6F-D911-9E9E-E3BA03F89C43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77" creationId="{39ADEDB9-AB17-943B-5E4A-AF3036A9B093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78" creationId="{AA43E959-81AA-1DA5-46E9-131B5303783E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79" creationId="{FD2C340C-3D87-BA75-F442-BBCAC971E6F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80" creationId="{43D72E0D-09C0-C822-F88E-C0F9F98460EB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81" creationId="{5CA5422F-7142-5384-BFEA-2128DEE62691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82" creationId="{37CF4025-2A9B-0A1E-7FC9-F6C7B82744F9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83" creationId="{EECB68A6-949D-F0CD-22DF-96E8BBE2059A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84" creationId="{172DA2FD-7680-D8D5-7EB2-FBB58C163B00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85" creationId="{69E3CBE7-C151-4C7A-13F3-77E5D9930FDC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86" creationId="{CF241CCB-C91C-B90B-4DB1-D685AD549F5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87" creationId="{579480BC-7969-A4D1-C641-6F7719083B53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88" creationId="{56BDA4D3-9E93-7A2D-937A-EBBED88B351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89" creationId="{EED28629-F5BE-2F20-1A72-317B041A1F6B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90" creationId="{9CCB8667-A510-B251-AF20-30273E34A86C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91" creationId="{6AB5A9D4-C5D0-8C41-54DF-E7E584D7CDC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92" creationId="{13439F1F-97EF-15A2-4502-EA5739A06769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93" creationId="{4CC2BADD-F603-DA8D-5BF2-0B1DCF43F9CC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94" creationId="{097EAE1F-48B7-66E1-CD49-590ED8F5AAA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95" creationId="{87C4E6F1-C160-8A00-5513-E29E665DFD7A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96" creationId="{8F9357E4-F59E-8BE7-4EA9-3D1B8DBE16E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97" creationId="{2DBB48CC-6A83-921E-4735-C4033D0A9B4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98" creationId="{A47A541D-8343-E3F1-CD20-411634AC572C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199" creationId="{876E1888-70F2-BAA4-20F6-B9C63EF45074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00" creationId="{948C4FAD-532A-D1CA-9EBE-8AED2CD4EF0E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01" creationId="{CF0FC3F1-6A33-525D-58CF-84B3B1783EF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02" creationId="{AD14AC89-4FDD-171E-0D72-A46740E9BE6B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03" creationId="{33FD2528-C0A9-D69C-C1D6-04B91CE03989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04" creationId="{5FD24DD1-E3BB-2A31-80CD-9E28F8CE4C3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05" creationId="{8C6C8940-EE9A-3877-BFEB-2E4022D7BEF8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06" creationId="{72787D7E-E699-973F-06C5-AA4C245F7ADF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07" creationId="{266249E2-783C-0A43-3DFD-03B480A24C4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08" creationId="{D401D0D5-6249-342B-0BF1-470D87E56AAA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09" creationId="{EA7CB831-B19C-318C-4C4B-2D05643DF824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10" creationId="{91C20C6E-22DE-D56A-F183-5A6E55ECDDB3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11" creationId="{E88E1E81-F953-B8C7-93E7-975AD87B2D81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12" creationId="{2F9E9E6A-8BE6-2AAB-B567-5056299B342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13" creationId="{6CC0D319-8448-D52C-3FE7-719981B12CD8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14" creationId="{7755DAAB-9D07-E1F3-5394-96878557370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15" creationId="{E4EC856C-7DC0-B66D-233B-4D4D9ADE780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16" creationId="{14B1383E-395E-5269-20E8-80CC310E34F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17" creationId="{38813E52-8839-C5A7-FD83-B857047FEE2C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18" creationId="{988343A8-2D8D-2062-AA21-8A4BFC50400B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19" creationId="{049A38BA-DB5F-E511-C466-7F9B05D4985E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20" creationId="{A8719473-5B52-B59F-30D2-5D3F772AF2A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21" creationId="{EDF10AC7-FA29-3837-651A-87FDF1BAAE8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22" creationId="{0C424D23-48F7-CE62-F45B-0791D7F0DB0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23" creationId="{154D1555-B413-F841-1A6F-FF5B01E8E988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24" creationId="{DE12FFD3-E259-F23B-959B-87C3D3CA9651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25" creationId="{33FB39C7-1616-E736-BA32-518926CC29D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26" creationId="{77269A00-5A19-A71F-5C04-9D1E2955B128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27" creationId="{DAB3D0D4-87B6-DC75-01A7-9B3F0C8E0D1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28" creationId="{5B3B8B58-823F-982F-FCF7-1BE8F16F327A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29" creationId="{07FF8CA1-0FEA-B3CF-536A-71A1BC76C684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30" creationId="{D67E7C7E-4C66-3FED-EB6C-1AD27F44348E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31" creationId="{2890E7CE-2E8B-EAAE-C73F-943A65AE20CB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32" creationId="{0BCAC81B-3DE5-AFDB-68BD-852CCD167AD3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33" creationId="{067254B9-78A5-2C9F-9BEC-EAF63F9A4AF4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34" creationId="{20B072F6-DC92-DC15-7F3A-01AE929E1E60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35" creationId="{E8F32F0A-2188-11EF-809A-022F2C89CC50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36" creationId="{2B1D8263-1663-EC38-DD49-15EA0C4150B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37" creationId="{D58BCF72-5441-3B33-CDB5-656A14D72CB0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38" creationId="{D57B1CC9-19B6-F139-3F8E-39185C6DC14F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39" creationId="{DABB109B-E871-A822-FC90-DE9A87C822A3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40" creationId="{F3521788-66B0-8CFB-E4D2-6E9F1C5F136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41" creationId="{A71A2C4D-7D98-A692-8566-0810EC096B61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42" creationId="{39251DBA-9E0E-C778-9A13-961B9D9025E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43" creationId="{1A30054F-AAE1-F43C-0B2F-8BA725E09528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44" creationId="{85CA428D-C195-A423-F913-676AA24B549C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45" creationId="{F8236C5C-8F8C-FFDB-2AA1-BFA0017E4E6B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46" creationId="{DE02A88D-4A67-861F-F7D8-955B091F5F81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47" creationId="{968D20D2-2A8C-42B4-77E9-C6C0BCB319D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48" creationId="{7D6F319D-38F9-A468-04FE-B28C6F0ACAA8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49" creationId="{4EAF3E41-7391-B3D2-5524-27EAD4CFB119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50" creationId="{003F6D90-AB0A-3EF5-0D0C-CF00173E861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51" creationId="{B81F33F6-F871-B868-CCE9-8B76C09CF9A4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52" creationId="{144DD821-077F-020D-6FA8-37E09271B04C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53" creationId="{88B62080-C0D3-1199-9873-00AF79C8618C}"/>
          </ac:spMkLst>
        </pc:spChg>
        <pc:spChg chg="add 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54" creationId="{4FE16881-849C-BB1A-85B3-46ADC60C0F13}"/>
          </ac:spMkLst>
        </pc:spChg>
        <pc:spChg chg="add 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55" creationId="{BBAF4518-13B4-E2D1-1978-8DD4CAD9754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57" creationId="{AA940BB5-FDA9-3B5A-1878-8D92B7F1491E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58" creationId="{035626AF-1AFF-0EB5-AEB1-5F3FC223501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59" creationId="{A2D2DC87-EBCD-19BF-937B-3A5B60A4B22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60" creationId="{EA6EEA00-B6B2-D3BA-7890-76DE38684174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61" creationId="{E301FD15-1DF9-9E80-53F9-B9BA65AD27DC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62" creationId="{DF318F85-66AC-494E-FA8B-B871BCD5473B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63" creationId="{48CDAC34-CB41-F639-C89D-8FADE3F6711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64" creationId="{C0801158-B12C-B807-E994-50CA79695A74}"/>
          </ac:spMkLst>
        </pc:spChg>
        <pc:spChg chg="add 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65" creationId="{01657181-9CAD-F2F3-6D7C-7CB90C3E9879}"/>
          </ac:spMkLst>
        </pc:spChg>
        <pc:spChg chg="add 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66" creationId="{E32D5DB6-3FDC-B64B-2FD5-A2249684ED8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72" creationId="{F9F86C7E-EF07-4727-3608-C9148B4864C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73" creationId="{A4161109-C24D-A7DE-772D-C0D86424C0FF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74" creationId="{314F91D4-6ADF-3204-2B4F-6FD9B39F294A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75" creationId="{F085D20F-ABBA-D911-FA2C-7DB2E393597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76" creationId="{79FDB32B-C1C8-E4F8-B9AB-673ED004D5DC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77" creationId="{B54BD24F-C13B-075E-47B0-72B8CF3FD723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78" creationId="{0280AD3E-CB0B-5415-46FE-CD281C596D78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79" creationId="{E82E534F-7553-CA2B-B51A-50B439A6884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80" creationId="{970E6759-AC6B-8491-37B3-8EBB8E20B09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81" creationId="{0FD2BA9B-65A2-DD86-8B9D-F45FCDF267B8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82" creationId="{749FFF27-0B08-68A4-6A5D-2B527E13FD8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83" creationId="{23366472-163B-C442-6069-AABAA8371C3E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84" creationId="{83EF7BF2-6093-5DBB-A1F5-855C0487697E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85" creationId="{E6401E16-F249-A1EC-8AC0-609BA7FE6664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86" creationId="{F52EFB61-3DED-ED2B-01DA-DB84CB66515C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87" creationId="{A2C7071C-16B7-7830-5F23-EB4CF9C760E4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88" creationId="{5D5F7B39-A1DC-3DD5-9B84-A146FE1A37E8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89" creationId="{C664F1C5-01AD-EF21-EC62-60839823E56A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90" creationId="{059DEA1F-DA7D-877C-A655-F91F64DBDBDF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91" creationId="{0A70A116-DE55-C2F1-2CFA-E3A3B83E50A9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92" creationId="{429129D7-48DF-E934-93D8-A082DA2D028A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93" creationId="{A6144CC1-DF58-46C7-EF55-2823010D61D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94" creationId="{F3D74B46-341C-2586-A641-B063B8A1F243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95" creationId="{383CE354-2BD2-F450-2D3F-31E5840FCF3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96" creationId="{6196E0F3-AA5B-F6DA-44DE-D3EA21FA0B4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97" creationId="{C6855BD3-D10F-F4B9-D3AC-0D0B67BC5229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98" creationId="{6D55F351-766E-8F89-3F70-B605B52BD131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299" creationId="{5F9BEC36-7706-EFCF-DB23-0026EDFBE11B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00" creationId="{E2427AEA-F31B-D474-15A0-2E68FE00AE0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01" creationId="{C6C83453-401C-696D-087A-B07AB66F9F2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02" creationId="{6A63434B-1BD6-04C2-E85D-AC779FE093C9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04" creationId="{AF3C98AA-B952-2FB3-DD6E-AECB5CA739CE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06" creationId="{08A284F0-FB69-7BCF-0486-9903A34E9BC9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07" creationId="{AAD97EFE-EDE9-EBE0-7EC6-96772216811F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08" creationId="{0586309E-C5F9-8980-353B-8BC88EF9C398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09" creationId="{241ECF68-0915-F498-724B-853FC5E61C16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10" creationId="{34ABBDA4-3CD8-350A-7072-C64D90F37FF4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11" creationId="{577D95F9-72D5-83AA-32B9-67336C2D9558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12" creationId="{9A33AAC2-1413-D45F-0185-1E9D29A97C8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13" creationId="{394D315E-191E-F022-F8CA-2C6D45733751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14" creationId="{1404E8B3-BD78-4D5D-CB8F-41A4073F5A53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15" creationId="{CB7A1C0B-EC48-329D-B85D-F5A224A61E2A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16" creationId="{09E37AAB-1825-6C4E-FE7D-200420D08AAE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17" creationId="{993EAB95-1118-8367-3E2A-1F6820771C7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18" creationId="{7C434C2B-0AD4-8169-4CCA-4E9D6C561E7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19" creationId="{F1E9226C-6689-5A07-7A8A-48193B6FBF30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20" creationId="{7D251299-F1BA-31CE-078E-399EA2058CE1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21" creationId="{0A19DF10-4308-03D9-0506-469672D501C3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22" creationId="{5B01E9D7-1C2C-D7EE-4BB2-0B5D69A17809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23" creationId="{7156F611-314E-5FFA-470A-853E0C0C36BD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24" creationId="{3D1E0264-377F-3036-61A5-E4CAB825439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25" creationId="{526710F8-C28E-E35E-9129-B09724F31F1C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26" creationId="{EF4CAA78-E9E1-6005-64AC-972A2E39FDD0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27" creationId="{476E31BD-757E-274C-43E1-0303E064203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28" creationId="{6F8FB82B-41B8-8F6F-0DCC-91843205C90B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29" creationId="{CEE49AD8-B521-4A69-BCE9-DC4C3C5259FA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30" creationId="{3732ABBC-28C0-A4D7-708E-4DF14A010834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31" creationId="{85E7BED6-6707-DE29-4A9B-63B948ED1458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32" creationId="{D316DC80-4A62-C65D-4DB4-A65CE2863A0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33" creationId="{CD03FF4F-7D86-64A9-6473-443CE204C7F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34" creationId="{8A05D8E5-5274-35A2-A5EE-DCCB1591C89B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35" creationId="{5012EE98-395D-8CF7-4ADA-A87CDD81DB9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36" creationId="{1E6C3B36-DA44-68B4-36B1-CCAD1692E416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37" creationId="{CA8BC12E-22D6-346E-AC2C-F3CC7A12FE7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38" creationId="{60B97A97-589B-6D09-C73D-810F72F25F34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39" creationId="{5974B0ED-9F37-E4C1-0BFA-866058CDFCAA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40" creationId="{5B6AC5FB-3289-CCC8-964A-712FB2C17FA5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41" creationId="{3AD7540D-BA5D-D0B5-599D-5E4879EB1D0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42" creationId="{C0EAC945-B144-2985-D30D-C108E8A984DB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43" creationId="{537D8C9E-CB59-9C43-2DA2-37F52E2E67A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44" creationId="{BB3B9ED5-3308-C1B1-8DC9-F615EDCB5AD0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46" creationId="{6E3F71C8-FD01-D29D-483A-BACA9B2140B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47" creationId="{0131B441-DEC2-766A-4002-60F189BF076B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48" creationId="{1280BCA0-A5A0-6F82-ADA3-FB4C860C1992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49" creationId="{D7D71760-356C-CAFD-B219-FEE062C5B3B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50" creationId="{E9FF2DE3-EA4F-E8C1-3012-E2EBDA1CA689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51" creationId="{27CDAFB1-4AF0-F248-C802-6DAB85061AFA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52" creationId="{46E83391-6EC6-5CC6-EC45-A96F569E2259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53" creationId="{602CA1F6-7727-5540-02A6-D99F16FE9E8A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54" creationId="{860DB319-5776-3426-CD3F-CA180C187463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55" creationId="{B91B236A-E5B0-637D-F013-00C608BEB937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59" creationId="{E8DAA87D-3E9A-7A18-150A-170CE1081D9B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60" creationId="{72E4A40A-2EC0-59C0-E14A-080C2B9458F3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61" creationId="{9DD818E5-9806-D93D-96B2-208EA4069D49}"/>
          </ac:spMkLst>
        </pc:spChg>
        <pc:spChg chg="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62" creationId="{98A3ABF9-94C6-56DB-207B-B4CDFD3BDF76}"/>
          </ac:spMkLst>
        </pc:spChg>
        <pc:spChg chg="add mod">
          <ac:chgData name="Giacomo Bulian" userId="68f6dbed-ead1-46cb-9e4b-b45a5a79b583" providerId="ADAL" clId="{C36AFAA7-CD84-47E6-BE9F-A1818ACEC22B}" dt="2024-03-06T16:17:01.307" v="93"/>
          <ac:spMkLst>
            <pc:docMk/>
            <pc:sldMk cId="862309877" sldId="2147481555"/>
            <ac:spMk id="1363" creationId="{09F70D44-9BF6-E07F-2BAF-FB7536616990}"/>
          </ac:spMkLst>
        </pc:spChg>
        <pc:spChg chg="add del mod">
          <ac:chgData name="Giacomo Bulian" userId="68f6dbed-ead1-46cb-9e4b-b45a5a79b583" providerId="ADAL" clId="{C36AFAA7-CD84-47E6-BE9F-A1818ACEC22B}" dt="2024-03-06T16:17:28.968" v="95" actId="478"/>
          <ac:spMkLst>
            <pc:docMk/>
            <pc:sldMk cId="862309877" sldId="2147481555"/>
            <ac:spMk id="1364" creationId="{14BFD889-87BA-9FBF-B9CF-5126445838D1}"/>
          </ac:spMkLst>
        </pc:spChg>
        <pc:spChg chg="add 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65" creationId="{0809EC39-0DD1-0E1B-58C4-00C8498EB327}"/>
          </ac:spMkLst>
        </pc:spChg>
        <pc:spChg chg="add 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66" creationId="{84C3AAA2-07B5-75C7-E139-199AD1DFB9C2}"/>
          </ac:spMkLst>
        </pc:spChg>
        <pc:spChg chg="add 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67" creationId="{A96B5FA0-663A-EC79-D43C-A188C86028ED}"/>
          </ac:spMkLst>
        </pc:spChg>
        <pc:spChg chg="add 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69" creationId="{FA7D4141-F17D-5DED-6DA3-2804B1217619}"/>
          </ac:spMkLst>
        </pc:spChg>
        <pc:spChg chg="add 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70" creationId="{7B1A3A2E-E311-816E-BA86-667E504FE5F0}"/>
          </ac:spMkLst>
        </pc:spChg>
        <pc:spChg chg="add 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71" creationId="{77517B7D-ED28-FCF5-774B-65B55857E7FA}"/>
          </ac:spMkLst>
        </pc:spChg>
        <pc:spChg chg="add 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73" creationId="{A2EF3433-5DBB-B1CB-6966-8E5403179B6F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75" creationId="{2A854CCD-7F9A-3DB2-CB65-1B1106E16338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76" creationId="{9353F97B-7ADF-B7F0-E04A-140925632A5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77" creationId="{E8E11D0F-EEC3-9B08-D187-61DC95B919C7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78" creationId="{C5EDB5B1-48CA-FC50-6D2C-4DF27AAF12C8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79" creationId="{978E6695-E7DC-374D-0C03-D812429EACC8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80" creationId="{3ABE08BF-174F-39D5-1019-0BD7971881D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81" creationId="{007FB7B0-85CE-1382-D700-07E2434859FB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82" creationId="{C54012D8-E090-5304-EB04-916D0E47FE24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83" creationId="{4809E8D0-71A3-AB54-C2CF-76CE9C9602F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84" creationId="{47407710-03FD-60A7-0E56-1957B6115B7F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85" creationId="{C09EA717-7CDA-7EC5-05C6-98E47FB1B0C1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86" creationId="{B20EB0B5-A970-8A3F-AC84-07D839164A59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87" creationId="{3EE3161D-3D5B-A0B7-90A8-8A2517E50792}"/>
          </ac:spMkLst>
        </pc:spChg>
        <pc:spChg chg="add 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88" creationId="{594C6674-2B71-34E3-F09A-362CB15AC808}"/>
          </ac:spMkLst>
        </pc:spChg>
        <pc:spChg chg="add 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89" creationId="{C347779B-91E1-A177-0B60-5349BD8D45E8}"/>
          </ac:spMkLst>
        </pc:spChg>
        <pc:spChg chg="add 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90" creationId="{01C956AC-592B-42F4-6F93-FAAB729BE531}"/>
          </ac:spMkLst>
        </pc:spChg>
        <pc:spChg chg="add 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92" creationId="{26D97AEC-F8F5-9EA8-EA39-799E48589954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94" creationId="{C313CDDA-9736-BCDA-B4F4-11F8EA933B4F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95" creationId="{71413385-9F05-5E77-8472-AE0F0B7E12E6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96" creationId="{BC8CDE3B-9CB4-A40E-063B-E6B32FE5E3C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97" creationId="{66791E0B-DFC5-C19D-B077-D7275085527A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98" creationId="{27493B3B-5DB0-F075-1109-7C09ACF281E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399" creationId="{73A7664D-DCD7-8B9D-B39C-3D8104A2DA5F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00" creationId="{F5F3A248-C64B-77AF-9CCA-F9D90A83A18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01" creationId="{05808A86-88EE-63E8-999A-8853E1B9D37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02" creationId="{5F7B7987-5867-A8C0-CC95-3B073D4F9C1D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03" creationId="{493ACF3D-142E-EE56-E1F0-9362D9B7DEB4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04" creationId="{43268093-FB5A-4C0B-6C14-4675184F1522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05" creationId="{8D8918BB-9663-AAE8-E2A7-5C7E113980F9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06" creationId="{A979F100-0B95-1678-84C1-998483E34584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07" creationId="{CD7C07B1-D1DD-B8A5-D11A-F17F54C22F71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08" creationId="{86C5A38B-AA20-7272-0347-BB5E8E34D77A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09" creationId="{47BD4498-A1CB-74D9-F532-CD0E38E39E66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10" creationId="{0E887656-9425-ADC6-347D-6E02FCE6CDF8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11" creationId="{6391A9CC-A249-0C70-EA29-B60BF5F7E5B3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12" creationId="{FA359E59-81B4-3F95-26ED-14DEF64C7016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13" creationId="{A5F4CC61-5FA4-20D2-3CEE-F4F8BCAAA82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14" creationId="{434C01E8-AFD6-0610-199F-90DD72A362E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15" creationId="{C0EABE6D-E8F0-13E1-4A1F-F22115F32D16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16" creationId="{1F3C329E-B9D3-D141-EE0D-D9C8FF57A34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17" creationId="{7F4AD172-BC29-17CC-D580-2513BC4A785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18" creationId="{557B7CF4-30E3-B12C-A6B5-71BDF76352E1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19" creationId="{7D14333A-9988-2939-13C9-DF055884A240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20" creationId="{4F7659B2-523B-267C-AA60-4609A794D36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21" creationId="{C6264DAF-703C-F5A4-FB96-A7FA65B48411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22" creationId="{95D135FF-0899-FDC9-8DFE-661A01466A27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23" creationId="{1BCE774E-E66B-7A1C-3E70-8AF9431F20F1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24" creationId="{14AB58E4-CFAA-F809-9FD5-C97ACCBA5E7D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25" creationId="{3481CB10-A439-5D08-7698-D1841DC73328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26" creationId="{2B06F046-F9C4-4777-1B95-614C0078B93D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27" creationId="{071991C5-04BC-1013-46D8-77ED8D56B97A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28" creationId="{13142B9B-9F69-7F46-281B-7A48C4777AE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29" creationId="{95EDE7C2-A534-C3D4-8F34-5ED88813D450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30" creationId="{D6C348C1-828A-E546-8033-C6BC0A1F6578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31" creationId="{E0C1FC40-9309-73A5-96EE-7FEB19DA4CC3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32" creationId="{8E80E903-29F2-0070-E99A-B4FB34688F47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33" creationId="{354B1906-1BA9-3318-454F-967B04EF35AA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34" creationId="{87689325-0D0A-8ECE-DB64-E7971C3BF12B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35" creationId="{FD0F1C38-C121-49D9-754F-95433F76BA98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36" creationId="{92080458-AC9B-3302-8D27-759F011EF68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37" creationId="{283204FD-D645-20F4-0823-7A5EC7B830D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38" creationId="{36BA1F73-1C69-71D1-88FF-38B4DEB932E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39" creationId="{8A16D5A2-C236-BD33-5C28-4680F02BD8F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40" creationId="{10148242-189C-4D22-785B-3C9FA7706CE2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41" creationId="{98266F0E-2579-2AA5-1835-050A2CB0056A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42" creationId="{3DED650C-241D-850F-0330-871E16D4B799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43" creationId="{0E8EB40C-492E-6D1C-A1C1-1AF6DD7CD77B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44" creationId="{5CE245AC-9D45-7E44-DE01-1DCF61673789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45" creationId="{A6BA735A-71A8-34E2-3C9D-3B7CEC3D85A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46" creationId="{8AB3EE79-B601-E0F2-0A4A-2C085EEE6082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47" creationId="{C0DC6D22-DDB6-711D-62E6-AABD07C3A87D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48" creationId="{2980C193-A966-C815-2290-D6DD7D234C53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49" creationId="{8281DA5E-86AD-1F2D-F566-C1E02D3EDC56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50" creationId="{36CAB8FE-547C-B537-CDC8-239B77FE5C3F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51" creationId="{F16CB9BC-95C1-70AE-1040-82E05883684B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52" creationId="{1C080171-6FBD-F926-DA5C-432D61A1EB13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53" creationId="{7EA62523-924F-0959-8CB6-414E7891388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54" creationId="{FEE23C8E-A739-6FE6-F7CD-5B0B20C36B33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55" creationId="{EA313269-ABE3-AB0D-968C-685A61F09588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56" creationId="{6D39925C-3D74-E756-5151-44EECD7F2650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57" creationId="{508AD8A5-C4A2-275C-E8B3-E058634657B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58" creationId="{48338D50-21B6-5A70-A02C-5E3D44F0B27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59" creationId="{6A038CB1-5155-B9FE-A7CC-8BACA1117DB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60" creationId="{FE43436B-F9D8-B9D5-CACA-9674F39F6B5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61" creationId="{8BB00489-FE37-12D4-BBB0-6B13A493FA57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62" creationId="{E499FD7D-D0C0-1AED-7FB7-A58E60B830B4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63" creationId="{A56425D1-E1EF-F955-A5E7-280E69D41C7B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64" creationId="{98A48902-DF14-2A3C-BCA0-0611127AD348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65" creationId="{CE616F70-9FAA-7286-C396-C0E97BC1699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66" creationId="{C5427066-B3AA-3936-953F-127DC8E3E1E4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67" creationId="{332E39CF-D46D-D9FE-D0A4-A49267282FC7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68" creationId="{695C6C17-DCDA-3681-F8C6-E14424A2C34F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69" creationId="{4D9DE880-E1FE-C959-F089-C45990850000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70" creationId="{FE5C6F10-C085-54BE-4B41-D21CDD70338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71" creationId="{F1A282FF-1C3B-DD99-F0EC-73CDD6053933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72" creationId="{DFEB3432-099D-6F29-5B5C-77AAD5C638D1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73" creationId="{8188A3AA-5A8C-6C7E-5017-174D753969B7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74" creationId="{6E0AD141-AA9F-FEB0-A71B-FFA19B432F4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75" creationId="{5F0E84FC-7758-0068-A91C-FD1E0A3915C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76" creationId="{8F569D90-C606-D203-3B23-3CFEECB8C16D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77" creationId="{81ABFF30-7875-4E83-767A-D17A6A22908F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78" creationId="{2289140A-FD35-308F-E023-1566B8754888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79" creationId="{C1E4FD38-BC93-12AE-21DF-0347FA1F4460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80" creationId="{C74EF045-85D8-4350-ECAC-3C8D919CEC6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81" creationId="{D2C791B1-2F39-2AA5-6437-D03464F0AA62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82" creationId="{702708EB-B8BA-906A-6B28-DB5E9C7D6C7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83" creationId="{4F65EE6A-2FFC-D4E7-03FB-7BCB1752CE47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84" creationId="{6F4C1A4F-732A-963B-AFC5-C6B9E01BE149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85" creationId="{7F15BCE7-9CC1-EF5B-B24D-2F5988C8479B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86" creationId="{75F47F94-749F-55D1-6469-591FA678508F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87" creationId="{BE280227-7169-2038-46FE-5F7C8DF5D3E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88" creationId="{451DC6AE-4B37-CD75-AE00-4CFB303298CF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89" creationId="{2E96B160-7188-5943-55D8-AD3D81E9B842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90" creationId="{B8D319F7-CDB8-85DB-8B24-C091D8D45D9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91" creationId="{135B35CD-2876-773A-3096-0441F162B44A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92" creationId="{C275BC68-3FB8-42AB-244A-4F75EA9BF6EF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93" creationId="{82C949C7-F71E-580C-1135-D43CF4AB7C78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94" creationId="{402115B2-C49E-1258-9EC8-8F7784B86AC1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95" creationId="{27A3841D-3532-8C7D-F729-308CCD5563F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96" creationId="{820629D8-A09E-B06A-BA60-0C7635517063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97" creationId="{7C2643ED-CB92-74C1-0BAF-EF3E0FA4C8F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98" creationId="{C0B5430D-51C4-F1E4-7AA5-C094E455D5F4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499" creationId="{856CD3F6-B3B4-0A12-7EB8-6D9E30919EA3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00" creationId="{23EFB1E3-3F59-2857-4A87-AE47894E4FF7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01" creationId="{9D9DBB38-83DB-1CC7-9F8F-8DEB21246509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02" creationId="{BC3F6E21-1A1C-595C-DC12-B95B482E2E46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03" creationId="{49034AD1-3783-12A7-86D9-9129C560ED66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04" creationId="{9D1F87CF-D6E7-1909-C0B6-2EF884FF32F9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05" creationId="{3173AD4D-54E5-62B1-B9B1-B9AD6D700406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06" creationId="{04F26025-EA8B-C9F6-98A2-75E22D1C9FF3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07" creationId="{98094D81-6753-6610-45EA-8ECF9E0C3B2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08" creationId="{ACE51299-E3E5-AD67-9AB3-6D456DF8BA72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09" creationId="{F91812C4-8409-E0B6-B938-34BDE55E5EB2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10" creationId="{B6015A5F-21F6-56AA-FE02-27D9034ACA0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11" creationId="{02ED2064-83DF-E7CA-746D-0C8B2AEFCBF0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12" creationId="{CFB99AF5-D2E9-6B2C-3A4E-BB4FB19260E9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13" creationId="{AC408F66-E715-8B14-E49E-53D88079E7E2}"/>
          </ac:spMkLst>
        </pc:spChg>
        <pc:spChg chg="add 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14" creationId="{87B89DA1-AD7B-FA70-99C5-1206FA1E8B02}"/>
          </ac:spMkLst>
        </pc:spChg>
        <pc:spChg chg="add 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15" creationId="{ECEF20E6-7314-94A6-08C8-012EB7F5E48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17" creationId="{425142D1-6A10-0912-8026-87C0AB02624B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18" creationId="{BE6DB645-A5EF-93C6-F8D6-A627B9650492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19" creationId="{7C0D8990-D2C4-8913-B67C-15834C8B7B56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20" creationId="{4506FEBA-A0F3-9FD8-9E4F-F9BD1A4B2106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21" creationId="{D5F37B16-0921-09E7-5803-B582CBE27DFD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22" creationId="{F56A4C85-286E-DEFB-7FCB-1308BEFBA55D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23" creationId="{7222547B-129A-DC91-94F4-3E1BBAD2129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24" creationId="{3BF04342-0FA0-5702-BBAC-19F2F916AFEF}"/>
          </ac:spMkLst>
        </pc:spChg>
        <pc:spChg chg="add mod">
          <ac:chgData name="Giacomo Bulian" userId="68f6dbed-ead1-46cb-9e4b-b45a5a79b583" providerId="ADAL" clId="{C36AFAA7-CD84-47E6-BE9F-A1818ACEC22B}" dt="2024-03-06T16:19:56.728" v="105" actId="20577"/>
          <ac:spMkLst>
            <pc:docMk/>
            <pc:sldMk cId="862309877" sldId="2147481555"/>
            <ac:spMk id="1525" creationId="{C3083B5A-F91C-07F7-3069-12CAF96427B8}"/>
          </ac:spMkLst>
        </pc:spChg>
        <pc:spChg chg="add 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26" creationId="{06BC7C42-DCC2-BB29-3798-0DC9CFC78CD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32" creationId="{DB7DCDC7-9103-B93D-49D7-AC54AFC52A2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33" creationId="{7A8A7913-7965-8921-89A9-9385AD4B674D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34" creationId="{18D4C7B6-394C-78A2-BA4B-5E48828A9CDF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35" creationId="{4B4C5165-E796-FEA5-608C-FBAB4333EB16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36" creationId="{5DC4B6A2-2403-32C7-37DE-78C833F9E226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37" creationId="{3318D14C-D498-327F-B7D6-5FA777418476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38" creationId="{D5B50F65-45D1-18BC-AD9E-68FD47ECC69A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39" creationId="{F8C5B1E7-7B37-656F-2729-A5D16FC388F9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40" creationId="{7904D666-CF46-EBE1-14FF-425C4365D94A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41" creationId="{930BCB05-C8DF-F38E-8A5E-FAEC98D24BDA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42" creationId="{66F841A2-D94F-AA35-7721-127DC02C01F4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43" creationId="{4E204F93-E292-C2F2-5703-8F845DE10F5A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44" creationId="{CA388725-EC49-2B7E-1D7D-484ECE0382D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45" creationId="{D99B3ACE-65FA-4C4F-F860-2BB935B78801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46" creationId="{2E73EDF3-C966-CF0B-3711-19055ED3536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47" creationId="{2C446D19-D6F3-4E2E-AC27-CEDA4741A37B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48" creationId="{12BEF1B0-A31F-08E6-037A-44A0FF4E8CDF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49" creationId="{C2E99287-9D5C-B96F-CE53-CD9B7EC1272B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50" creationId="{31CD98AA-19A7-609E-E90F-83282A6B5B6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51" creationId="{A985D133-D7AD-6E92-6928-DE973A125597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52" creationId="{F5A06232-321D-801D-9E98-CBBB7EC142D0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53" creationId="{42384E18-3634-15EE-900D-FE82F962BF70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54" creationId="{DEA46076-340B-3A14-1783-F1E016FBA701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55" creationId="{855F5A00-F454-57E8-89AF-83A7564F9C7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56" creationId="{8CB74D1D-A8F5-18B3-A420-7E1BB27CFC67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57" creationId="{74B42D71-F259-C5F0-425C-79CB3CFB534A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58" creationId="{718F95F7-152C-95BA-5324-08CC0ADF240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59" creationId="{FD025982-99E0-1922-2C8E-C4DC8FD5B40D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60" creationId="{F21D1632-6148-FAB5-839F-B8A25046A74B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61" creationId="{C067A60B-D14D-6B67-2450-C02941B64634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62" creationId="{82E8CE76-BC9E-725F-D132-EFC0FB70383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64" creationId="{B2C7807D-4476-F334-AEA4-7286FB36110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66" creationId="{20E85072-C107-A9A0-4D9B-4CB5E70C85E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67" creationId="{D0C0D6CA-7D65-57AD-98B9-144D99D5086B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68" creationId="{4BB43574-6B18-9D90-70C5-3E3786E12067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69" creationId="{B1B4F651-86E6-03F6-7147-1C24FA21151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70" creationId="{5A2C18CF-28BE-FC18-9B18-B27D12F4D4C3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71" creationId="{B7A36E08-8A7D-5387-D024-4B71FF9F5D12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72" creationId="{F5A89009-5263-EB47-1C1C-68123FC69F34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73" creationId="{5BB2A5B7-23D8-B2D7-1329-191D7C92DC7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74" creationId="{5171B0FB-0AC0-389D-882A-1AED5365D3D3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75" creationId="{656CBCC3-C842-FE12-06B5-20060B076130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76" creationId="{592C5E55-4A4D-E5A7-128A-A0605039024B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77" creationId="{902E6473-C4A9-DCB0-C709-E6423AA31B27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78" creationId="{B0B4839F-61A1-9899-6333-FE6C45D04FB4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79" creationId="{9F751CC5-C5E1-FAC5-571F-4DE2E185D1E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80" creationId="{F090BA21-79E2-9866-4419-9282B19BF6F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81" creationId="{6C759F55-D548-7FC0-60B2-ECDFBF6C7FC9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82" creationId="{05C928DC-D238-3C21-B913-426F64D1F630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83" creationId="{4D7D997A-9D4F-7397-2094-68041E96FD2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84" creationId="{0BCC044E-F0EC-1AAB-76E4-AB91C56A8057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85" creationId="{2CE25656-A5F7-05D3-E033-53EB4BDE9D86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86" creationId="{579C4BE8-2294-FAA7-0A31-7FDEFEA37A6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87" creationId="{F33A95E0-7083-A559-2DD2-84D6589DAC6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88" creationId="{E14B969F-DE78-D81E-986E-39CC2D2F032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89" creationId="{D745D1A1-68CC-5D04-4474-1D3AD77B94F0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90" creationId="{B84B3BE9-AB0F-BB29-3C5A-D24E991657E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91" creationId="{5C4E1059-DCB8-FC1D-788E-4193115C70E3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92" creationId="{B7726B4C-58C4-7178-F80D-E6DED5E0561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93" creationId="{8905B7FF-504C-39BD-21F7-CD5872B157E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94" creationId="{5CBAA88B-0B10-1E88-409A-AC546CF2AE10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95" creationId="{A1E11DC7-838D-18D3-8EC0-CFDD1A2238D4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96" creationId="{4F227148-FC01-4B30-8F55-3B8B0B0E7B14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97" creationId="{5777B395-E34B-A692-F7FA-D5B270BC4C96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98" creationId="{D861891A-AAC4-01DC-0F31-05ED29A68006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599" creationId="{35650DC0-2DF5-7DDE-BB94-A53310F832E9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00" creationId="{613B1410-5D30-9ADF-C5D7-97DD6BEE86D2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01" creationId="{64092EDE-7DD0-FAAC-5EBF-F23309AAE8C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02" creationId="{CC0C36A2-0FF5-59CE-E177-C84D718AB0BA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03" creationId="{9AA3F5EE-FFE4-4F1B-C771-1F3E29FD4124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04" creationId="{F8F5E799-2192-9D7A-A825-3FB44D9CB7A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06" creationId="{841324ED-88EA-B2E5-E4AE-FD93F9746F39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07" creationId="{BC2BC15D-36C8-E24B-74FF-66F41944F102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08" creationId="{64AD438F-DB59-FB68-9D6C-D479572CFC6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09" creationId="{4425FEE6-AA11-4375-0B82-68E223A290FF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10" creationId="{E7F86BC0-FE1E-BB61-9650-1BCB03C0E17E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11" creationId="{CBF72AF9-ADE7-D11B-D6A2-62FD257658A4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12" creationId="{6A2A8658-F2A5-1D1D-D304-FF2176AB0BE5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13" creationId="{660C295F-0F35-AFBF-92B7-D77CE7E8C2C4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14" creationId="{73243718-9C20-9D1D-ACD7-B3170DA4450F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15" creationId="{58DBF066-846D-2162-D2EC-8B359F45C558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19" creationId="{B8316EFC-08CD-9FC7-22D1-5A0EA4EEECFC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20" creationId="{A75C9B40-20EC-395D-3C84-4702643214E1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21" creationId="{38DAFFFE-EA3E-2CBF-535F-7649B4D6678B}"/>
          </ac:spMkLst>
        </pc:spChg>
        <pc:spChg chg="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22" creationId="{57FAD42D-9EB0-E71B-7DAD-5F17DA1CF2AC}"/>
          </ac:spMkLst>
        </pc:spChg>
        <pc:spChg chg="add mod">
          <ac:chgData name="Giacomo Bulian" userId="68f6dbed-ead1-46cb-9e4b-b45a5a79b583" providerId="ADAL" clId="{C36AFAA7-CD84-47E6-BE9F-A1818ACEC22B}" dt="2024-03-06T16:17:07.483" v="94"/>
          <ac:spMkLst>
            <pc:docMk/>
            <pc:sldMk cId="862309877" sldId="2147481555"/>
            <ac:spMk id="1623" creationId="{555B3939-ACE7-A2A0-7D81-F2556A6F5E22}"/>
          </ac:spMkLst>
        </pc:spChg>
        <pc:grpChg chg="del">
          <ac:chgData name="Giacomo Bulian" userId="68f6dbed-ead1-46cb-9e4b-b45a5a79b583" providerId="ADAL" clId="{C36AFAA7-CD84-47E6-BE9F-A1818ACEC22B}" dt="2024-03-06T16:16:53.976" v="91" actId="478"/>
          <ac:grpSpMkLst>
            <pc:docMk/>
            <pc:sldMk cId="862309877" sldId="2147481555"/>
            <ac:grpSpMk id="3" creationId="{EE32F0EA-57EF-A275-94F2-CBE0A088821D}"/>
          </ac:grpSpMkLst>
        </pc:grpChg>
        <pc:grpChg chg="del">
          <ac:chgData name="Giacomo Bulian" userId="68f6dbed-ead1-46cb-9e4b-b45a5a79b583" providerId="ADAL" clId="{C36AFAA7-CD84-47E6-BE9F-A1818ACEC22B}" dt="2024-03-06T16:16:53.976" v="91" actId="478"/>
          <ac:grpSpMkLst>
            <pc:docMk/>
            <pc:sldMk cId="862309877" sldId="2147481555"/>
            <ac:grpSpMk id="313" creationId="{908DC969-3DCA-380B-60DF-EA6391133BD0}"/>
          </ac:grpSpMkLst>
        </pc:grpChg>
        <pc:grpChg chg="del">
          <ac:chgData name="Giacomo Bulian" userId="68f6dbed-ead1-46cb-9e4b-b45a5a79b583" providerId="ADAL" clId="{C36AFAA7-CD84-47E6-BE9F-A1818ACEC22B}" dt="2024-03-06T16:16:53.976" v="91" actId="478"/>
          <ac:grpSpMkLst>
            <pc:docMk/>
            <pc:sldMk cId="862309877" sldId="2147481555"/>
            <ac:grpSpMk id="332" creationId="{6DB53BEA-7B55-A546-91BD-50301E17895E}"/>
          </ac:grpSpMkLst>
        </pc:grpChg>
        <pc:grpChg chg="add mod">
          <ac:chgData name="Giacomo Bulian" userId="68f6dbed-ead1-46cb-9e4b-b45a5a79b583" providerId="ADAL" clId="{C36AFAA7-CD84-47E6-BE9F-A1818ACEC22B}" dt="2024-03-06T16:17:01.188" v="92"/>
          <ac:grpSpMkLst>
            <pc:docMk/>
            <pc:sldMk cId="862309877" sldId="2147481555"/>
            <ac:grpSpMk id="866" creationId="{52FCAE57-BD14-9448-B980-DFB356F42224}"/>
          </ac:grpSpMkLst>
        </pc:grpChg>
        <pc:grpChg chg="add mod">
          <ac:chgData name="Giacomo Bulian" userId="68f6dbed-ead1-46cb-9e4b-b45a5a79b583" providerId="ADAL" clId="{C36AFAA7-CD84-47E6-BE9F-A1818ACEC22B}" dt="2024-03-06T16:17:01.188" v="92"/>
          <ac:grpSpMkLst>
            <pc:docMk/>
            <pc:sldMk cId="862309877" sldId="2147481555"/>
            <ac:grpSpMk id="877" creationId="{8DCE7653-0072-EC6E-273E-BE696B691C9F}"/>
          </ac:grpSpMkLst>
        </pc:grpChg>
        <pc:grpChg chg="mod">
          <ac:chgData name="Giacomo Bulian" userId="68f6dbed-ead1-46cb-9e4b-b45a5a79b583" providerId="ADAL" clId="{C36AFAA7-CD84-47E6-BE9F-A1818ACEC22B}" dt="2024-03-06T16:17:01.188" v="92"/>
          <ac:grpSpMkLst>
            <pc:docMk/>
            <pc:sldMk cId="862309877" sldId="2147481555"/>
            <ac:grpSpMk id="878" creationId="{9A9BF8F0-57C4-1CDA-8087-464B9EF00D0A}"/>
          </ac:grpSpMkLst>
        </pc:grpChg>
        <pc:grpChg chg="mod">
          <ac:chgData name="Giacomo Bulian" userId="68f6dbed-ead1-46cb-9e4b-b45a5a79b583" providerId="ADAL" clId="{C36AFAA7-CD84-47E6-BE9F-A1818ACEC22B}" dt="2024-03-06T16:17:01.188" v="92"/>
          <ac:grpSpMkLst>
            <pc:docMk/>
            <pc:sldMk cId="862309877" sldId="2147481555"/>
            <ac:grpSpMk id="879" creationId="{DFBB9A12-754E-2D5C-7F28-84DA5F531F3A}"/>
          </ac:grpSpMkLst>
        </pc:grpChg>
        <pc:grpChg chg="mod">
          <ac:chgData name="Giacomo Bulian" userId="68f6dbed-ead1-46cb-9e4b-b45a5a79b583" providerId="ADAL" clId="{C36AFAA7-CD84-47E6-BE9F-A1818ACEC22B}" dt="2024-03-06T16:17:01.188" v="92"/>
          <ac:grpSpMkLst>
            <pc:docMk/>
            <pc:sldMk cId="862309877" sldId="2147481555"/>
            <ac:grpSpMk id="880" creationId="{85CE1B4E-61CD-0874-5A36-16D96CBFD023}"/>
          </ac:grpSpMkLst>
        </pc:grpChg>
        <pc:grpChg chg="mod">
          <ac:chgData name="Giacomo Bulian" userId="68f6dbed-ead1-46cb-9e4b-b45a5a79b583" providerId="ADAL" clId="{C36AFAA7-CD84-47E6-BE9F-A1818ACEC22B}" dt="2024-03-06T16:17:01.188" v="92"/>
          <ac:grpSpMkLst>
            <pc:docMk/>
            <pc:sldMk cId="862309877" sldId="2147481555"/>
            <ac:grpSpMk id="881" creationId="{31762C74-ADC5-809C-239C-FFDF9969BE9F}"/>
          </ac:grpSpMkLst>
        </pc:grpChg>
        <pc:grpChg chg="del">
          <ac:chgData name="Giacomo Bulian" userId="68f6dbed-ead1-46cb-9e4b-b45a5a79b583" providerId="ADAL" clId="{C36AFAA7-CD84-47E6-BE9F-A1818ACEC22B}" dt="2024-03-06T16:16:53.976" v="91" actId="478"/>
          <ac:grpSpMkLst>
            <pc:docMk/>
            <pc:sldMk cId="862309877" sldId="2147481555"/>
            <ac:grpSpMk id="966" creationId="{5839C30B-B149-F5C0-03DA-8D4A1CA8AF26}"/>
          </ac:grpSpMkLst>
        </pc:grpChg>
        <pc:grpChg chg="add mod">
          <ac:chgData name="Giacomo Bulian" userId="68f6dbed-ead1-46cb-9e4b-b45a5a79b583" providerId="ADAL" clId="{C36AFAA7-CD84-47E6-BE9F-A1818ACEC22B}" dt="2024-03-06T16:17:01.188" v="92"/>
          <ac:grpSpMkLst>
            <pc:docMk/>
            <pc:sldMk cId="862309877" sldId="2147481555"/>
            <ac:grpSpMk id="988" creationId="{CC18B5D9-06F6-3B95-057B-D4115C644BE9}"/>
          </ac:grpSpMkLst>
        </pc:grpChg>
        <pc:grpChg chg="add mod">
          <ac:chgData name="Giacomo Bulian" userId="68f6dbed-ead1-46cb-9e4b-b45a5a79b583" providerId="ADAL" clId="{C36AFAA7-CD84-47E6-BE9F-A1818ACEC22B}" dt="2024-03-06T16:17:01.188" v="92"/>
          <ac:grpSpMkLst>
            <pc:docMk/>
            <pc:sldMk cId="862309877" sldId="2147481555"/>
            <ac:grpSpMk id="1007" creationId="{4D8270C7-06A9-7F9B-D245-9A2526634F1B}"/>
          </ac:grpSpMkLst>
        </pc:grpChg>
        <pc:grpChg chg="mod">
          <ac:chgData name="Giacomo Bulian" userId="68f6dbed-ead1-46cb-9e4b-b45a5a79b583" providerId="ADAL" clId="{C36AFAA7-CD84-47E6-BE9F-A1818ACEC22B}" dt="2024-03-06T16:17:01.188" v="92"/>
          <ac:grpSpMkLst>
            <pc:docMk/>
            <pc:sldMk cId="862309877" sldId="2147481555"/>
            <ac:grpSpMk id="1043" creationId="{D36D22E0-87E4-749F-3A75-8A908FEAECCC}"/>
          </ac:grpSpMkLst>
        </pc:grpChg>
        <pc:grpChg chg="mod">
          <ac:chgData name="Giacomo Bulian" userId="68f6dbed-ead1-46cb-9e4b-b45a5a79b583" providerId="ADAL" clId="{C36AFAA7-CD84-47E6-BE9F-A1818ACEC22B}" dt="2024-03-06T16:17:01.188" v="92"/>
          <ac:grpSpMkLst>
            <pc:docMk/>
            <pc:sldMk cId="862309877" sldId="2147481555"/>
            <ac:grpSpMk id="1045" creationId="{2C86B83A-93CB-1ACD-12EF-5D22E8E9740E}"/>
          </ac:grpSpMkLst>
        </pc:grpChg>
        <pc:grpChg chg="mod">
          <ac:chgData name="Giacomo Bulian" userId="68f6dbed-ead1-46cb-9e4b-b45a5a79b583" providerId="ADAL" clId="{C36AFAA7-CD84-47E6-BE9F-A1818ACEC22B}" dt="2024-03-06T16:17:01.188" v="92"/>
          <ac:grpSpMkLst>
            <pc:docMk/>
            <pc:sldMk cId="862309877" sldId="2147481555"/>
            <ac:grpSpMk id="1085" creationId="{3DDD248B-DBF6-80E3-98CA-764ADCBDF018}"/>
          </ac:grpSpMkLst>
        </pc:grpChg>
        <pc:grpChg chg="add mod">
          <ac:chgData name="Giacomo Bulian" userId="68f6dbed-ead1-46cb-9e4b-b45a5a79b583" providerId="ADAL" clId="{C36AFAA7-CD84-47E6-BE9F-A1818ACEC22B}" dt="2024-03-06T16:17:01.188" v="92"/>
          <ac:grpSpMkLst>
            <pc:docMk/>
            <pc:sldMk cId="862309877" sldId="2147481555"/>
            <ac:grpSpMk id="1096" creationId="{840525C5-52F6-399A-2498-CA23006D0B0B}"/>
          </ac:grpSpMkLst>
        </pc:grpChg>
        <pc:grpChg chg="mod">
          <ac:chgData name="Giacomo Bulian" userId="68f6dbed-ead1-46cb-9e4b-b45a5a79b583" providerId="ADAL" clId="{C36AFAA7-CD84-47E6-BE9F-A1818ACEC22B}" dt="2024-03-06T16:17:01.188" v="92"/>
          <ac:grpSpMkLst>
            <pc:docMk/>
            <pc:sldMk cId="862309877" sldId="2147481555"/>
            <ac:grpSpMk id="1097" creationId="{D21AD311-DF7A-6274-D7CB-930F6EA2C362}"/>
          </ac:grpSpMkLst>
        </pc:grpChg>
        <pc:grpChg chg="mod">
          <ac:chgData name="Giacomo Bulian" userId="68f6dbed-ead1-46cb-9e4b-b45a5a79b583" providerId="ADAL" clId="{C36AFAA7-CD84-47E6-BE9F-A1818ACEC22B}" dt="2024-03-06T16:17:01.188" v="92"/>
          <ac:grpSpMkLst>
            <pc:docMk/>
            <pc:sldMk cId="862309877" sldId="2147481555"/>
            <ac:grpSpMk id="1098" creationId="{15D328BE-7327-ABF7-6BE8-E2BBBC63B35A}"/>
          </ac:grpSpMkLst>
        </pc:grpChg>
        <pc:grpChg chg="add mod">
          <ac:chgData name="Giacomo Bulian" userId="68f6dbed-ead1-46cb-9e4b-b45a5a79b583" providerId="ADAL" clId="{C36AFAA7-CD84-47E6-BE9F-A1818ACEC22B}" dt="2024-03-06T16:17:01.307" v="93"/>
          <ac:grpSpMkLst>
            <pc:docMk/>
            <pc:sldMk cId="862309877" sldId="2147481555"/>
            <ac:grpSpMk id="1114" creationId="{F077DD39-6ACF-7449-856A-FD62DC3EE727}"/>
          </ac:grpSpMkLst>
        </pc:grpChg>
        <pc:grpChg chg="add mod">
          <ac:chgData name="Giacomo Bulian" userId="68f6dbed-ead1-46cb-9e4b-b45a5a79b583" providerId="ADAL" clId="{C36AFAA7-CD84-47E6-BE9F-A1818ACEC22B}" dt="2024-03-06T16:17:01.307" v="93"/>
          <ac:grpSpMkLst>
            <pc:docMk/>
            <pc:sldMk cId="862309877" sldId="2147481555"/>
            <ac:grpSpMk id="1133" creationId="{2F217B12-775D-00EA-860B-00C8C05F9CC0}"/>
          </ac:grpSpMkLst>
        </pc:grpChg>
        <pc:grpChg chg="add mod">
          <ac:chgData name="Giacomo Bulian" userId="68f6dbed-ead1-46cb-9e4b-b45a5a79b583" providerId="ADAL" clId="{C36AFAA7-CD84-47E6-BE9F-A1818ACEC22B}" dt="2024-03-06T16:17:01.307" v="93"/>
          <ac:grpSpMkLst>
            <pc:docMk/>
            <pc:sldMk cId="862309877" sldId="2147481555"/>
            <ac:grpSpMk id="1256" creationId="{C958F7B3-10E0-A2F9-FAEE-CB247E6976E7}"/>
          </ac:grpSpMkLst>
        </pc:grpChg>
        <pc:grpChg chg="add mod">
          <ac:chgData name="Giacomo Bulian" userId="68f6dbed-ead1-46cb-9e4b-b45a5a79b583" providerId="ADAL" clId="{C36AFAA7-CD84-47E6-BE9F-A1818ACEC22B}" dt="2024-03-06T16:17:01.307" v="93"/>
          <ac:grpSpMkLst>
            <pc:docMk/>
            <pc:sldMk cId="862309877" sldId="2147481555"/>
            <ac:grpSpMk id="1267" creationId="{FA00563B-D11E-92D6-A4A6-43C87868ACB2}"/>
          </ac:grpSpMkLst>
        </pc:grpChg>
        <pc:grpChg chg="mod">
          <ac:chgData name="Giacomo Bulian" userId="68f6dbed-ead1-46cb-9e4b-b45a5a79b583" providerId="ADAL" clId="{C36AFAA7-CD84-47E6-BE9F-A1818ACEC22B}" dt="2024-03-06T16:17:01.307" v="93"/>
          <ac:grpSpMkLst>
            <pc:docMk/>
            <pc:sldMk cId="862309877" sldId="2147481555"/>
            <ac:grpSpMk id="1268" creationId="{4FF34BDE-89C5-B135-443C-00D7A95BFDEC}"/>
          </ac:grpSpMkLst>
        </pc:grpChg>
        <pc:grpChg chg="mod">
          <ac:chgData name="Giacomo Bulian" userId="68f6dbed-ead1-46cb-9e4b-b45a5a79b583" providerId="ADAL" clId="{C36AFAA7-CD84-47E6-BE9F-A1818ACEC22B}" dt="2024-03-06T16:17:01.307" v="93"/>
          <ac:grpSpMkLst>
            <pc:docMk/>
            <pc:sldMk cId="862309877" sldId="2147481555"/>
            <ac:grpSpMk id="1269" creationId="{0665B6B9-B934-43AA-4E13-7B4DF5412173}"/>
          </ac:grpSpMkLst>
        </pc:grpChg>
        <pc:grpChg chg="mod">
          <ac:chgData name="Giacomo Bulian" userId="68f6dbed-ead1-46cb-9e4b-b45a5a79b583" providerId="ADAL" clId="{C36AFAA7-CD84-47E6-BE9F-A1818ACEC22B}" dt="2024-03-06T16:17:01.307" v="93"/>
          <ac:grpSpMkLst>
            <pc:docMk/>
            <pc:sldMk cId="862309877" sldId="2147481555"/>
            <ac:grpSpMk id="1270" creationId="{5FAE94B3-7AFB-06C9-1671-B0EFCF878179}"/>
          </ac:grpSpMkLst>
        </pc:grpChg>
        <pc:grpChg chg="mod">
          <ac:chgData name="Giacomo Bulian" userId="68f6dbed-ead1-46cb-9e4b-b45a5a79b583" providerId="ADAL" clId="{C36AFAA7-CD84-47E6-BE9F-A1818ACEC22B}" dt="2024-03-06T16:17:01.307" v="93"/>
          <ac:grpSpMkLst>
            <pc:docMk/>
            <pc:sldMk cId="862309877" sldId="2147481555"/>
            <ac:grpSpMk id="1271" creationId="{EA2B9032-9E1E-22C1-5F2A-E8B19409F6EC}"/>
          </ac:grpSpMkLst>
        </pc:grpChg>
        <pc:grpChg chg="mod">
          <ac:chgData name="Giacomo Bulian" userId="68f6dbed-ead1-46cb-9e4b-b45a5a79b583" providerId="ADAL" clId="{C36AFAA7-CD84-47E6-BE9F-A1818ACEC22B}" dt="2024-03-06T16:17:01.307" v="93"/>
          <ac:grpSpMkLst>
            <pc:docMk/>
            <pc:sldMk cId="862309877" sldId="2147481555"/>
            <ac:grpSpMk id="1303" creationId="{8BE2EC89-C1C4-63A5-E776-0BD9226541F8}"/>
          </ac:grpSpMkLst>
        </pc:grpChg>
        <pc:grpChg chg="mod">
          <ac:chgData name="Giacomo Bulian" userId="68f6dbed-ead1-46cb-9e4b-b45a5a79b583" providerId="ADAL" clId="{C36AFAA7-CD84-47E6-BE9F-A1818ACEC22B}" dt="2024-03-06T16:17:01.307" v="93"/>
          <ac:grpSpMkLst>
            <pc:docMk/>
            <pc:sldMk cId="862309877" sldId="2147481555"/>
            <ac:grpSpMk id="1305" creationId="{33392A22-EA3C-BA18-007D-A1C17D75BE38}"/>
          </ac:grpSpMkLst>
        </pc:grpChg>
        <pc:grpChg chg="mod">
          <ac:chgData name="Giacomo Bulian" userId="68f6dbed-ead1-46cb-9e4b-b45a5a79b583" providerId="ADAL" clId="{C36AFAA7-CD84-47E6-BE9F-A1818ACEC22B}" dt="2024-03-06T16:17:01.307" v="93"/>
          <ac:grpSpMkLst>
            <pc:docMk/>
            <pc:sldMk cId="862309877" sldId="2147481555"/>
            <ac:grpSpMk id="1345" creationId="{1484704C-CBCF-4581-E508-94C523392D19}"/>
          </ac:grpSpMkLst>
        </pc:grpChg>
        <pc:grpChg chg="add mod">
          <ac:chgData name="Giacomo Bulian" userId="68f6dbed-ead1-46cb-9e4b-b45a5a79b583" providerId="ADAL" clId="{C36AFAA7-CD84-47E6-BE9F-A1818ACEC22B}" dt="2024-03-06T16:17:01.307" v="93"/>
          <ac:grpSpMkLst>
            <pc:docMk/>
            <pc:sldMk cId="862309877" sldId="2147481555"/>
            <ac:grpSpMk id="1356" creationId="{44616DBB-1F3D-2291-D85D-BBC594BA77B5}"/>
          </ac:grpSpMkLst>
        </pc:grpChg>
        <pc:grpChg chg="mod">
          <ac:chgData name="Giacomo Bulian" userId="68f6dbed-ead1-46cb-9e4b-b45a5a79b583" providerId="ADAL" clId="{C36AFAA7-CD84-47E6-BE9F-A1818ACEC22B}" dt="2024-03-06T16:17:01.307" v="93"/>
          <ac:grpSpMkLst>
            <pc:docMk/>
            <pc:sldMk cId="862309877" sldId="2147481555"/>
            <ac:grpSpMk id="1357" creationId="{AC5DCD4E-9E71-C6F9-79C9-A92A6742E1FD}"/>
          </ac:grpSpMkLst>
        </pc:grpChg>
        <pc:grpChg chg="mod">
          <ac:chgData name="Giacomo Bulian" userId="68f6dbed-ead1-46cb-9e4b-b45a5a79b583" providerId="ADAL" clId="{C36AFAA7-CD84-47E6-BE9F-A1818ACEC22B}" dt="2024-03-06T16:17:01.307" v="93"/>
          <ac:grpSpMkLst>
            <pc:docMk/>
            <pc:sldMk cId="862309877" sldId="2147481555"/>
            <ac:grpSpMk id="1358" creationId="{75B587A9-EF3F-9E4C-7B14-24554EDA4E20}"/>
          </ac:grpSpMkLst>
        </pc:grpChg>
        <pc:grpChg chg="add mod">
          <ac:chgData name="Giacomo Bulian" userId="68f6dbed-ead1-46cb-9e4b-b45a5a79b583" providerId="ADAL" clId="{C36AFAA7-CD84-47E6-BE9F-A1818ACEC22B}" dt="2024-03-06T16:17:07.483" v="94"/>
          <ac:grpSpMkLst>
            <pc:docMk/>
            <pc:sldMk cId="862309877" sldId="2147481555"/>
            <ac:grpSpMk id="1374" creationId="{7F25A032-C66D-6FE3-94C1-C69A7590C170}"/>
          </ac:grpSpMkLst>
        </pc:grpChg>
        <pc:grpChg chg="add mod">
          <ac:chgData name="Giacomo Bulian" userId="68f6dbed-ead1-46cb-9e4b-b45a5a79b583" providerId="ADAL" clId="{C36AFAA7-CD84-47E6-BE9F-A1818ACEC22B}" dt="2024-03-06T16:17:07.483" v="94"/>
          <ac:grpSpMkLst>
            <pc:docMk/>
            <pc:sldMk cId="862309877" sldId="2147481555"/>
            <ac:grpSpMk id="1393" creationId="{E97A7B6B-580F-DDB7-7432-71BA0CC3FD72}"/>
          </ac:grpSpMkLst>
        </pc:grpChg>
        <pc:grpChg chg="add mod">
          <ac:chgData name="Giacomo Bulian" userId="68f6dbed-ead1-46cb-9e4b-b45a5a79b583" providerId="ADAL" clId="{C36AFAA7-CD84-47E6-BE9F-A1818ACEC22B}" dt="2024-03-06T16:17:07.483" v="94"/>
          <ac:grpSpMkLst>
            <pc:docMk/>
            <pc:sldMk cId="862309877" sldId="2147481555"/>
            <ac:grpSpMk id="1516" creationId="{F7C7B6ED-6EFF-F9DA-B824-D54B250466B7}"/>
          </ac:grpSpMkLst>
        </pc:grpChg>
        <pc:grpChg chg="add mod">
          <ac:chgData name="Giacomo Bulian" userId="68f6dbed-ead1-46cb-9e4b-b45a5a79b583" providerId="ADAL" clId="{C36AFAA7-CD84-47E6-BE9F-A1818ACEC22B}" dt="2024-03-06T16:17:07.483" v="94"/>
          <ac:grpSpMkLst>
            <pc:docMk/>
            <pc:sldMk cId="862309877" sldId="2147481555"/>
            <ac:grpSpMk id="1527" creationId="{5AF17D5D-BE35-4607-C013-98013F2163CF}"/>
          </ac:grpSpMkLst>
        </pc:grpChg>
        <pc:grpChg chg="mod">
          <ac:chgData name="Giacomo Bulian" userId="68f6dbed-ead1-46cb-9e4b-b45a5a79b583" providerId="ADAL" clId="{C36AFAA7-CD84-47E6-BE9F-A1818ACEC22B}" dt="2024-03-06T16:17:07.483" v="94"/>
          <ac:grpSpMkLst>
            <pc:docMk/>
            <pc:sldMk cId="862309877" sldId="2147481555"/>
            <ac:grpSpMk id="1528" creationId="{A7943817-0C1B-C0CC-0215-379D9E231162}"/>
          </ac:grpSpMkLst>
        </pc:grpChg>
        <pc:grpChg chg="mod">
          <ac:chgData name="Giacomo Bulian" userId="68f6dbed-ead1-46cb-9e4b-b45a5a79b583" providerId="ADAL" clId="{C36AFAA7-CD84-47E6-BE9F-A1818ACEC22B}" dt="2024-03-06T16:17:07.483" v="94"/>
          <ac:grpSpMkLst>
            <pc:docMk/>
            <pc:sldMk cId="862309877" sldId="2147481555"/>
            <ac:grpSpMk id="1529" creationId="{C304C394-FFC7-A5C2-9AAC-AB9D3BD38AFC}"/>
          </ac:grpSpMkLst>
        </pc:grpChg>
        <pc:grpChg chg="mod">
          <ac:chgData name="Giacomo Bulian" userId="68f6dbed-ead1-46cb-9e4b-b45a5a79b583" providerId="ADAL" clId="{C36AFAA7-CD84-47E6-BE9F-A1818ACEC22B}" dt="2024-03-06T16:17:07.483" v="94"/>
          <ac:grpSpMkLst>
            <pc:docMk/>
            <pc:sldMk cId="862309877" sldId="2147481555"/>
            <ac:grpSpMk id="1530" creationId="{BDD80FCA-F4BF-FC37-C10A-FF071F824AE4}"/>
          </ac:grpSpMkLst>
        </pc:grpChg>
        <pc:grpChg chg="mod">
          <ac:chgData name="Giacomo Bulian" userId="68f6dbed-ead1-46cb-9e4b-b45a5a79b583" providerId="ADAL" clId="{C36AFAA7-CD84-47E6-BE9F-A1818ACEC22B}" dt="2024-03-06T16:17:07.483" v="94"/>
          <ac:grpSpMkLst>
            <pc:docMk/>
            <pc:sldMk cId="862309877" sldId="2147481555"/>
            <ac:grpSpMk id="1531" creationId="{8ED587DF-BD4F-FD63-2888-8678E863D727}"/>
          </ac:grpSpMkLst>
        </pc:grpChg>
        <pc:grpChg chg="mod">
          <ac:chgData name="Giacomo Bulian" userId="68f6dbed-ead1-46cb-9e4b-b45a5a79b583" providerId="ADAL" clId="{C36AFAA7-CD84-47E6-BE9F-A1818ACEC22B}" dt="2024-03-06T16:17:07.483" v="94"/>
          <ac:grpSpMkLst>
            <pc:docMk/>
            <pc:sldMk cId="862309877" sldId="2147481555"/>
            <ac:grpSpMk id="1563" creationId="{7C70CCB4-1653-1CA3-6EA7-1B728E058038}"/>
          </ac:grpSpMkLst>
        </pc:grpChg>
        <pc:grpChg chg="mod">
          <ac:chgData name="Giacomo Bulian" userId="68f6dbed-ead1-46cb-9e4b-b45a5a79b583" providerId="ADAL" clId="{C36AFAA7-CD84-47E6-BE9F-A1818ACEC22B}" dt="2024-03-06T16:17:07.483" v="94"/>
          <ac:grpSpMkLst>
            <pc:docMk/>
            <pc:sldMk cId="862309877" sldId="2147481555"/>
            <ac:grpSpMk id="1565" creationId="{E8DF3D84-D156-5A8C-1ECF-C3A66C59696E}"/>
          </ac:grpSpMkLst>
        </pc:grpChg>
        <pc:grpChg chg="mod">
          <ac:chgData name="Giacomo Bulian" userId="68f6dbed-ead1-46cb-9e4b-b45a5a79b583" providerId="ADAL" clId="{C36AFAA7-CD84-47E6-BE9F-A1818ACEC22B}" dt="2024-03-06T16:17:07.483" v="94"/>
          <ac:grpSpMkLst>
            <pc:docMk/>
            <pc:sldMk cId="862309877" sldId="2147481555"/>
            <ac:grpSpMk id="1605" creationId="{29505BE2-062D-E9B3-AC42-458E413E70E7}"/>
          </ac:grpSpMkLst>
        </pc:grpChg>
        <pc:grpChg chg="add mod">
          <ac:chgData name="Giacomo Bulian" userId="68f6dbed-ead1-46cb-9e4b-b45a5a79b583" providerId="ADAL" clId="{C36AFAA7-CD84-47E6-BE9F-A1818ACEC22B}" dt="2024-03-06T16:17:43.435" v="96" actId="1076"/>
          <ac:grpSpMkLst>
            <pc:docMk/>
            <pc:sldMk cId="862309877" sldId="2147481555"/>
            <ac:grpSpMk id="1616" creationId="{5E065DD7-F603-2C51-222B-D3182D3EDE65}"/>
          </ac:grpSpMkLst>
        </pc:grpChg>
        <pc:grpChg chg="mod">
          <ac:chgData name="Giacomo Bulian" userId="68f6dbed-ead1-46cb-9e4b-b45a5a79b583" providerId="ADAL" clId="{C36AFAA7-CD84-47E6-BE9F-A1818ACEC22B}" dt="2024-03-06T16:17:07.483" v="94"/>
          <ac:grpSpMkLst>
            <pc:docMk/>
            <pc:sldMk cId="862309877" sldId="2147481555"/>
            <ac:grpSpMk id="1617" creationId="{D861BEB5-8A0D-D9A8-CEA9-FBDED8CF3E4D}"/>
          </ac:grpSpMkLst>
        </pc:grpChg>
        <pc:grpChg chg="mod">
          <ac:chgData name="Giacomo Bulian" userId="68f6dbed-ead1-46cb-9e4b-b45a5a79b583" providerId="ADAL" clId="{C36AFAA7-CD84-47E6-BE9F-A1818ACEC22B}" dt="2024-03-06T16:17:07.483" v="94"/>
          <ac:grpSpMkLst>
            <pc:docMk/>
            <pc:sldMk cId="862309877" sldId="2147481555"/>
            <ac:grpSpMk id="1618" creationId="{67C1B743-6DCC-E708-FBD3-BFA154EB49DF}"/>
          </ac:grpSpMkLst>
        </pc:grpChg>
        <pc:cxnChg chg="del">
          <ac:chgData name="Giacomo Bulian" userId="68f6dbed-ead1-46cb-9e4b-b45a5a79b583" providerId="ADAL" clId="{C36AFAA7-CD84-47E6-BE9F-A1818ACEC22B}" dt="2024-03-06T16:16:53.976" v="91" actId="478"/>
          <ac:cxnSpMkLst>
            <pc:docMk/>
            <pc:sldMk cId="862309877" sldId="2147481555"/>
            <ac:cxnSpMk id="307" creationId="{6925D0C4-7442-B631-2BA2-991AD7270DFE}"/>
          </ac:cxnSpMkLst>
        </pc:cxnChg>
        <pc:cxnChg chg="del">
          <ac:chgData name="Giacomo Bulian" userId="68f6dbed-ead1-46cb-9e4b-b45a5a79b583" providerId="ADAL" clId="{C36AFAA7-CD84-47E6-BE9F-A1818ACEC22B}" dt="2024-03-06T16:16:53.976" v="91" actId="478"/>
          <ac:cxnSpMkLst>
            <pc:docMk/>
            <pc:sldMk cId="862309877" sldId="2147481555"/>
            <ac:cxnSpMk id="311" creationId="{EDEA79E9-8019-89EF-BF51-4A1C217405D2}"/>
          </ac:cxnSpMkLst>
        </pc:cxnChg>
        <pc:cxnChg chg="del">
          <ac:chgData name="Giacomo Bulian" userId="68f6dbed-ead1-46cb-9e4b-b45a5a79b583" providerId="ADAL" clId="{C36AFAA7-CD84-47E6-BE9F-A1818ACEC22B}" dt="2024-03-06T16:16:53.976" v="91" actId="478"/>
          <ac:cxnSpMkLst>
            <pc:docMk/>
            <pc:sldMk cId="862309877" sldId="2147481555"/>
            <ac:cxnSpMk id="330" creationId="{2F3C9FA5-C3D3-D139-057D-DF08AA78D318}"/>
          </ac:cxnSpMkLst>
        </pc:cxnChg>
        <pc:cxnChg chg="add mod">
          <ac:chgData name="Giacomo Bulian" userId="68f6dbed-ead1-46cb-9e4b-b45a5a79b583" providerId="ADAL" clId="{C36AFAA7-CD84-47E6-BE9F-A1818ACEC22B}" dt="2024-03-06T16:17:01.188" v="92"/>
          <ac:cxnSpMkLst>
            <pc:docMk/>
            <pc:sldMk cId="862309877" sldId="2147481555"/>
            <ac:cxnSpMk id="982" creationId="{E3E742C3-BF87-A20D-891B-B843C9E042A5}"/>
          </ac:cxnSpMkLst>
        </pc:cxnChg>
        <pc:cxnChg chg="add mod">
          <ac:chgData name="Giacomo Bulian" userId="68f6dbed-ead1-46cb-9e4b-b45a5a79b583" providerId="ADAL" clId="{C36AFAA7-CD84-47E6-BE9F-A1818ACEC22B}" dt="2024-03-06T16:17:01.188" v="92"/>
          <ac:cxnSpMkLst>
            <pc:docMk/>
            <pc:sldMk cId="862309877" sldId="2147481555"/>
            <ac:cxnSpMk id="986" creationId="{D1873C94-D8E4-00C4-B631-7D8E28FFCE37}"/>
          </ac:cxnSpMkLst>
        </pc:cxnChg>
        <pc:cxnChg chg="add mod">
          <ac:chgData name="Giacomo Bulian" userId="68f6dbed-ead1-46cb-9e4b-b45a5a79b583" providerId="ADAL" clId="{C36AFAA7-CD84-47E6-BE9F-A1818ACEC22B}" dt="2024-03-06T16:17:01.188" v="92"/>
          <ac:cxnSpMkLst>
            <pc:docMk/>
            <pc:sldMk cId="862309877" sldId="2147481555"/>
            <ac:cxnSpMk id="1005" creationId="{68D7267B-6EDA-439F-BE9B-BD3F00984101}"/>
          </ac:cxnSpMkLst>
        </pc:cxnChg>
        <pc:cxnChg chg="add mod">
          <ac:chgData name="Giacomo Bulian" userId="68f6dbed-ead1-46cb-9e4b-b45a5a79b583" providerId="ADAL" clId="{C36AFAA7-CD84-47E6-BE9F-A1818ACEC22B}" dt="2024-03-06T16:17:01.307" v="93"/>
          <ac:cxnSpMkLst>
            <pc:docMk/>
            <pc:sldMk cId="862309877" sldId="2147481555"/>
            <ac:cxnSpMk id="1108" creationId="{B1ED2D70-BF94-BD68-36D1-249085C7FD54}"/>
          </ac:cxnSpMkLst>
        </pc:cxnChg>
        <pc:cxnChg chg="add mod">
          <ac:chgData name="Giacomo Bulian" userId="68f6dbed-ead1-46cb-9e4b-b45a5a79b583" providerId="ADAL" clId="{C36AFAA7-CD84-47E6-BE9F-A1818ACEC22B}" dt="2024-03-06T16:17:01.307" v="93"/>
          <ac:cxnSpMkLst>
            <pc:docMk/>
            <pc:sldMk cId="862309877" sldId="2147481555"/>
            <ac:cxnSpMk id="1112" creationId="{795E7EFA-44C9-C03B-ED92-1A108F2DE2E4}"/>
          </ac:cxnSpMkLst>
        </pc:cxnChg>
        <pc:cxnChg chg="add mod">
          <ac:chgData name="Giacomo Bulian" userId="68f6dbed-ead1-46cb-9e4b-b45a5a79b583" providerId="ADAL" clId="{C36AFAA7-CD84-47E6-BE9F-A1818ACEC22B}" dt="2024-03-06T16:17:01.307" v="93"/>
          <ac:cxnSpMkLst>
            <pc:docMk/>
            <pc:sldMk cId="862309877" sldId="2147481555"/>
            <ac:cxnSpMk id="1131" creationId="{B3108E79-48A3-F1D0-0257-293F038FE63B}"/>
          </ac:cxnSpMkLst>
        </pc:cxnChg>
        <pc:cxnChg chg="add mod">
          <ac:chgData name="Giacomo Bulian" userId="68f6dbed-ead1-46cb-9e4b-b45a5a79b583" providerId="ADAL" clId="{C36AFAA7-CD84-47E6-BE9F-A1818ACEC22B}" dt="2024-03-06T16:17:07.483" v="94"/>
          <ac:cxnSpMkLst>
            <pc:docMk/>
            <pc:sldMk cId="862309877" sldId="2147481555"/>
            <ac:cxnSpMk id="1368" creationId="{C0459AC5-30EB-E247-4D31-5937324108D3}"/>
          </ac:cxnSpMkLst>
        </pc:cxnChg>
        <pc:cxnChg chg="add mod">
          <ac:chgData name="Giacomo Bulian" userId="68f6dbed-ead1-46cb-9e4b-b45a5a79b583" providerId="ADAL" clId="{C36AFAA7-CD84-47E6-BE9F-A1818ACEC22B}" dt="2024-03-06T16:17:07.483" v="94"/>
          <ac:cxnSpMkLst>
            <pc:docMk/>
            <pc:sldMk cId="862309877" sldId="2147481555"/>
            <ac:cxnSpMk id="1372" creationId="{E3039E97-8E15-BA7A-A5CF-5907D5029527}"/>
          </ac:cxnSpMkLst>
        </pc:cxnChg>
        <pc:cxnChg chg="add mod">
          <ac:chgData name="Giacomo Bulian" userId="68f6dbed-ead1-46cb-9e4b-b45a5a79b583" providerId="ADAL" clId="{C36AFAA7-CD84-47E6-BE9F-A1818ACEC22B}" dt="2024-03-06T16:17:07.483" v="94"/>
          <ac:cxnSpMkLst>
            <pc:docMk/>
            <pc:sldMk cId="862309877" sldId="2147481555"/>
            <ac:cxnSpMk id="1391" creationId="{9127C014-B916-CED4-10AF-3C9D5DFFC314}"/>
          </ac:cxnSpMkLst>
        </pc:cxnChg>
      </pc:sldChg>
      <pc:sldChg chg="del">
        <pc:chgData name="Giacomo Bulian" userId="68f6dbed-ead1-46cb-9e4b-b45a5a79b583" providerId="ADAL" clId="{C36AFAA7-CD84-47E6-BE9F-A1818ACEC22B}" dt="2024-03-12T12:16:58.083" v="106" actId="47"/>
        <pc:sldMkLst>
          <pc:docMk/>
          <pc:sldMk cId="149123033" sldId="2147481556"/>
        </pc:sldMkLst>
      </pc:sldChg>
      <pc:sldChg chg="del">
        <pc:chgData name="Giacomo Bulian" userId="68f6dbed-ead1-46cb-9e4b-b45a5a79b583" providerId="ADAL" clId="{C36AFAA7-CD84-47E6-BE9F-A1818ACEC22B}" dt="2024-03-12T12:16:58.083" v="106" actId="47"/>
        <pc:sldMkLst>
          <pc:docMk/>
          <pc:sldMk cId="336497431" sldId="2147481557"/>
        </pc:sldMkLst>
      </pc:sldChg>
      <pc:sldChg chg="add">
        <pc:chgData name="Giacomo Bulian" userId="68f6dbed-ead1-46cb-9e4b-b45a5a79b583" providerId="ADAL" clId="{C36AFAA7-CD84-47E6-BE9F-A1818ACEC22B}" dt="2024-03-06T13:52:26.957" v="58"/>
        <pc:sldMkLst>
          <pc:docMk/>
          <pc:sldMk cId="1479380123" sldId="2147481558"/>
        </pc:sldMkLst>
      </pc:sldChg>
      <pc:sldChg chg="addSp delSp modSp add mod ord modShow">
        <pc:chgData name="Giacomo Bulian" userId="68f6dbed-ead1-46cb-9e4b-b45a5a79b583" providerId="ADAL" clId="{C36AFAA7-CD84-47E6-BE9F-A1818ACEC22B}" dt="2024-03-12T16:15:16.220" v="933" actId="1076"/>
        <pc:sldMkLst>
          <pc:docMk/>
          <pc:sldMk cId="1604554390" sldId="2147481564"/>
        </pc:sldMkLst>
        <pc:spChg chg="add mod">
          <ac:chgData name="Giacomo Bulian" userId="68f6dbed-ead1-46cb-9e4b-b45a5a79b583" providerId="ADAL" clId="{C36AFAA7-CD84-47E6-BE9F-A1818ACEC22B}" dt="2024-03-12T12:56:28.469" v="554" actId="20577"/>
          <ac:spMkLst>
            <pc:docMk/>
            <pc:sldMk cId="1604554390" sldId="2147481564"/>
            <ac:spMk id="3" creationId="{D5C7BB01-A856-BC05-42DD-2F27EDA5F350}"/>
          </ac:spMkLst>
        </pc:spChg>
        <pc:spChg chg="add mod">
          <ac:chgData name="Giacomo Bulian" userId="68f6dbed-ead1-46cb-9e4b-b45a5a79b583" providerId="ADAL" clId="{C36AFAA7-CD84-47E6-BE9F-A1818ACEC22B}" dt="2024-03-12T16:15:16.220" v="933" actId="1076"/>
          <ac:spMkLst>
            <pc:docMk/>
            <pc:sldMk cId="1604554390" sldId="2147481564"/>
            <ac:spMk id="4" creationId="{ADE24965-2567-69EC-F104-BD17573FAB0C}"/>
          </ac:spMkLst>
        </pc:spChg>
        <pc:spChg chg="mod">
          <ac:chgData name="Giacomo Bulian" userId="68f6dbed-ead1-46cb-9e4b-b45a5a79b583" providerId="ADAL" clId="{C36AFAA7-CD84-47E6-BE9F-A1818ACEC22B}" dt="2024-03-12T12:55:47.019" v="509"/>
          <ac:spMkLst>
            <pc:docMk/>
            <pc:sldMk cId="1604554390" sldId="2147481564"/>
            <ac:spMk id="6" creationId="{07792947-4D11-69A6-D325-5BBAE2FDB66B}"/>
          </ac:spMkLst>
        </pc:spChg>
        <pc:spChg chg="mod">
          <ac:chgData name="Giacomo Bulian" userId="68f6dbed-ead1-46cb-9e4b-b45a5a79b583" providerId="ADAL" clId="{C36AFAA7-CD84-47E6-BE9F-A1818ACEC22B}" dt="2024-03-12T12:55:31.380" v="508" actId="20577"/>
          <ac:spMkLst>
            <pc:docMk/>
            <pc:sldMk cId="1604554390" sldId="2147481564"/>
            <ac:spMk id="13" creationId="{516491B5-A03D-D5A6-1F48-A2F54E917E09}"/>
          </ac:spMkLst>
        </pc:spChg>
        <pc:spChg chg="del">
          <ac:chgData name="Giacomo Bulian" userId="68f6dbed-ead1-46cb-9e4b-b45a5a79b583" providerId="ADAL" clId="{C36AFAA7-CD84-47E6-BE9F-A1818ACEC22B}" dt="2024-03-12T12:56:21.018" v="512" actId="478"/>
          <ac:spMkLst>
            <pc:docMk/>
            <pc:sldMk cId="1604554390" sldId="2147481564"/>
            <ac:spMk id="14" creationId="{8AE41A0F-AA4D-CE19-7EB8-D6B6963D136B}"/>
          </ac:spMkLst>
        </pc:spChg>
        <pc:spChg chg="mod">
          <ac:chgData name="Giacomo Bulian" userId="68f6dbed-ead1-46cb-9e4b-b45a5a79b583" providerId="ADAL" clId="{C36AFAA7-CD84-47E6-BE9F-A1818ACEC22B}" dt="2024-03-12T16:13:28.197" v="861" actId="20577"/>
          <ac:spMkLst>
            <pc:docMk/>
            <pc:sldMk cId="1604554390" sldId="2147481564"/>
            <ac:spMk id="149" creationId="{5EE7F44C-DBBB-5E0B-767C-32B05DD6E72D}"/>
          </ac:spMkLst>
        </pc:spChg>
      </pc:sldChg>
      <pc:sldChg chg="add del mod modShow">
        <pc:chgData name="Giacomo Bulian" userId="68f6dbed-ead1-46cb-9e4b-b45a5a79b583" providerId="ADAL" clId="{C36AFAA7-CD84-47E6-BE9F-A1818ACEC22B}" dt="2024-03-12T12:47:14.194" v="420" actId="47"/>
        <pc:sldMkLst>
          <pc:docMk/>
          <pc:sldMk cId="3438157603" sldId="2147481565"/>
        </pc:sldMkLst>
      </pc:sldChg>
      <pc:sldChg chg="modSp add mod ord modShow">
        <pc:chgData name="Giacomo Bulian" userId="68f6dbed-ead1-46cb-9e4b-b45a5a79b583" providerId="ADAL" clId="{C36AFAA7-CD84-47E6-BE9F-A1818ACEC22B}" dt="2024-03-12T16:09:55.700" v="748" actId="729"/>
        <pc:sldMkLst>
          <pc:docMk/>
          <pc:sldMk cId="235825599" sldId="2147481566"/>
        </pc:sldMkLst>
        <pc:spChg chg="mod">
          <ac:chgData name="Giacomo Bulian" userId="68f6dbed-ead1-46cb-9e4b-b45a5a79b583" providerId="ADAL" clId="{C36AFAA7-CD84-47E6-BE9F-A1818ACEC22B}" dt="2024-03-12T16:09:48.108" v="747" actId="20577"/>
          <ac:spMkLst>
            <pc:docMk/>
            <pc:sldMk cId="235825599" sldId="2147481566"/>
            <ac:spMk id="8" creationId="{550F467F-D6B4-B3D2-D8D5-81DA81C2EDAE}"/>
          </ac:spMkLst>
        </pc:spChg>
        <pc:spChg chg="mod">
          <ac:chgData name="Giacomo Bulian" userId="68f6dbed-ead1-46cb-9e4b-b45a5a79b583" providerId="ADAL" clId="{C36AFAA7-CD84-47E6-BE9F-A1818ACEC22B}" dt="2024-03-12T16:09:05.250" v="705" actId="20577"/>
          <ac:spMkLst>
            <pc:docMk/>
            <pc:sldMk cId="235825599" sldId="2147481566"/>
            <ac:spMk id="10" creationId="{45B4D9F2-2E83-6ADE-65B7-9A97A3F09378}"/>
          </ac:spMkLst>
        </pc:spChg>
      </pc:sldChg>
      <pc:sldChg chg="addSp delSp modSp add mod ord modShow">
        <pc:chgData name="Giacomo Bulian" userId="68f6dbed-ead1-46cb-9e4b-b45a5a79b583" providerId="ADAL" clId="{C36AFAA7-CD84-47E6-BE9F-A1818ACEC22B}" dt="2024-03-12T16:09:55.700" v="748" actId="729"/>
        <pc:sldMkLst>
          <pc:docMk/>
          <pc:sldMk cId="3471494651" sldId="2147481567"/>
        </pc:sldMkLst>
        <pc:spChg chg="add mod">
          <ac:chgData name="Giacomo Bulian" userId="68f6dbed-ead1-46cb-9e4b-b45a5a79b583" providerId="ADAL" clId="{C36AFAA7-CD84-47E6-BE9F-A1818ACEC22B}" dt="2024-03-12T16:09:36.243" v="725" actId="20577"/>
          <ac:spMkLst>
            <pc:docMk/>
            <pc:sldMk cId="3471494651" sldId="2147481567"/>
            <ac:spMk id="5" creationId="{7A54C545-7BD0-1070-8C4C-BCFB1C6A9388}"/>
          </ac:spMkLst>
        </pc:spChg>
        <pc:spChg chg="mod">
          <ac:chgData name="Giacomo Bulian" userId="68f6dbed-ead1-46cb-9e4b-b45a5a79b583" providerId="ADAL" clId="{C36AFAA7-CD84-47E6-BE9F-A1818ACEC22B}" dt="2024-03-12T16:08:42.895" v="661"/>
          <ac:spMkLst>
            <pc:docMk/>
            <pc:sldMk cId="3471494651" sldId="2147481567"/>
            <ac:spMk id="8" creationId="{550F467F-D6B4-B3D2-D8D5-81DA81C2EDAE}"/>
          </ac:spMkLst>
        </pc:spChg>
        <pc:spChg chg="del mod">
          <ac:chgData name="Giacomo Bulian" userId="68f6dbed-ead1-46cb-9e4b-b45a5a79b583" providerId="ADAL" clId="{C36AFAA7-CD84-47E6-BE9F-A1818ACEC22B}" dt="2024-03-12T16:09:32.726" v="710" actId="478"/>
          <ac:spMkLst>
            <pc:docMk/>
            <pc:sldMk cId="3471494651" sldId="2147481567"/>
            <ac:spMk id="10" creationId="{45B4D9F2-2E83-6ADE-65B7-9A97A3F09378}"/>
          </ac:spMkLst>
        </pc:spChg>
      </pc:sldChg>
      <pc:sldChg chg="addSp delSp modSp mod ord">
        <pc:chgData name="Giacomo Bulian" userId="68f6dbed-ead1-46cb-9e4b-b45a5a79b583" providerId="ADAL" clId="{C36AFAA7-CD84-47E6-BE9F-A1818ACEC22B}" dt="2024-03-12T16:09:27.201" v="709"/>
        <pc:sldMkLst>
          <pc:docMk/>
          <pc:sldMk cId="125713974" sldId="2147481568"/>
        </pc:sldMkLst>
        <pc:spChg chg="add mod">
          <ac:chgData name="Giacomo Bulian" userId="68f6dbed-ead1-46cb-9e4b-b45a5a79b583" providerId="ADAL" clId="{C36AFAA7-CD84-47E6-BE9F-A1818ACEC22B}" dt="2024-03-12T16:09:27.201" v="709"/>
          <ac:spMkLst>
            <pc:docMk/>
            <pc:sldMk cId="125713974" sldId="2147481568"/>
            <ac:spMk id="9" creationId="{2DF10E8D-F240-64F4-4453-B70CBC51F17F}"/>
          </ac:spMkLst>
        </pc:spChg>
        <pc:spChg chg="del mod">
          <ac:chgData name="Giacomo Bulian" userId="68f6dbed-ead1-46cb-9e4b-b45a5a79b583" providerId="ADAL" clId="{C36AFAA7-CD84-47E6-BE9F-A1818ACEC22B}" dt="2024-03-12T16:09:24.947" v="708" actId="478"/>
          <ac:spMkLst>
            <pc:docMk/>
            <pc:sldMk cId="125713974" sldId="2147481568"/>
            <ac:spMk id="10" creationId="{45B4D9F2-2E83-6ADE-65B7-9A97A3F09378}"/>
          </ac:spMkLst>
        </pc:spChg>
      </pc:sldChg>
      <pc:sldChg chg="addSp delSp modSp add mod modShow">
        <pc:chgData name="Giacomo Bulian" userId="68f6dbed-ead1-46cb-9e4b-b45a5a79b583" providerId="ADAL" clId="{C36AFAA7-CD84-47E6-BE9F-A1818ACEC22B}" dt="2024-03-12T16:11:57.153" v="783"/>
        <pc:sldMkLst>
          <pc:docMk/>
          <pc:sldMk cId="2517066282" sldId="2147481569"/>
        </pc:sldMkLst>
        <pc:spChg chg="del">
          <ac:chgData name="Giacomo Bulian" userId="68f6dbed-ead1-46cb-9e4b-b45a5a79b583" providerId="ADAL" clId="{C36AFAA7-CD84-47E6-BE9F-A1818ACEC22B}" dt="2024-03-12T16:11:56.857" v="782" actId="478"/>
          <ac:spMkLst>
            <pc:docMk/>
            <pc:sldMk cId="2517066282" sldId="2147481569"/>
            <ac:spMk id="2" creationId="{7A8CEF06-7505-8EF7-1911-D78E58B429EC}"/>
          </ac:spMkLst>
        </pc:spChg>
        <pc:spChg chg="add mod">
          <ac:chgData name="Giacomo Bulian" userId="68f6dbed-ead1-46cb-9e4b-b45a5a79b583" providerId="ADAL" clId="{C36AFAA7-CD84-47E6-BE9F-A1818ACEC22B}" dt="2024-03-12T16:11:57.153" v="783"/>
          <ac:spMkLst>
            <pc:docMk/>
            <pc:sldMk cId="2517066282" sldId="2147481569"/>
            <ac:spMk id="5" creationId="{A772D349-B833-4A3A-6B99-6B64687B3D3E}"/>
          </ac:spMkLst>
        </pc:spChg>
      </pc:sldChg>
      <pc:sldChg chg="modSp add mod modShow">
        <pc:chgData name="Giacomo Bulian" userId="68f6dbed-ead1-46cb-9e4b-b45a5a79b583" providerId="ADAL" clId="{C36AFAA7-CD84-47E6-BE9F-A1818ACEC22B}" dt="2024-03-12T16:11:48.856" v="781" actId="20577"/>
        <pc:sldMkLst>
          <pc:docMk/>
          <pc:sldMk cId="1674225445" sldId="2147481570"/>
        </pc:sldMkLst>
        <pc:spChg chg="mod">
          <ac:chgData name="Giacomo Bulian" userId="68f6dbed-ead1-46cb-9e4b-b45a5a79b583" providerId="ADAL" clId="{C36AFAA7-CD84-47E6-BE9F-A1818ACEC22B}" dt="2024-03-12T16:11:48.856" v="781" actId="20577"/>
          <ac:spMkLst>
            <pc:docMk/>
            <pc:sldMk cId="1674225445" sldId="2147481570"/>
            <ac:spMk id="4" creationId="{2B55053C-F6FC-08EB-D6FA-9264BC634A3D}"/>
          </ac:spMkLst>
        </pc:spChg>
      </pc:sldChg>
      <pc:sldChg chg="modSp mod">
        <pc:chgData name="Giacomo Bulian" userId="68f6dbed-ead1-46cb-9e4b-b45a5a79b583" providerId="ADAL" clId="{C36AFAA7-CD84-47E6-BE9F-A1818ACEC22B}" dt="2024-03-12T12:54:54.097" v="500" actId="20577"/>
        <pc:sldMkLst>
          <pc:docMk/>
          <pc:sldMk cId="4218820331" sldId="2147481572"/>
        </pc:sldMkLst>
        <pc:spChg chg="mod">
          <ac:chgData name="Giacomo Bulian" userId="68f6dbed-ead1-46cb-9e4b-b45a5a79b583" providerId="ADAL" clId="{C36AFAA7-CD84-47E6-BE9F-A1818ACEC22B}" dt="2024-03-12T12:54:54.097" v="500" actId="20577"/>
          <ac:spMkLst>
            <pc:docMk/>
            <pc:sldMk cId="4218820331" sldId="2147481572"/>
            <ac:spMk id="6" creationId="{9A66E451-AACA-27DA-37C1-0F00EFA47256}"/>
          </ac:spMkLst>
        </pc:spChg>
        <pc:spChg chg="mod">
          <ac:chgData name="Giacomo Bulian" userId="68f6dbed-ead1-46cb-9e4b-b45a5a79b583" providerId="ADAL" clId="{C36AFAA7-CD84-47E6-BE9F-A1818ACEC22B}" dt="2024-03-12T12:53:37.205" v="484"/>
          <ac:spMkLst>
            <pc:docMk/>
            <pc:sldMk cId="4218820331" sldId="2147481572"/>
            <ac:spMk id="673" creationId="{74357461-401B-6D6D-7ABD-C7271E5BF866}"/>
          </ac:spMkLst>
        </pc:spChg>
        <pc:spChg chg="mod">
          <ac:chgData name="Giacomo Bulian" userId="68f6dbed-ead1-46cb-9e4b-b45a5a79b583" providerId="ADAL" clId="{C36AFAA7-CD84-47E6-BE9F-A1818ACEC22B}" dt="2024-03-12T12:53:59.182" v="498" actId="20577"/>
          <ac:spMkLst>
            <pc:docMk/>
            <pc:sldMk cId="4218820331" sldId="2147481572"/>
            <ac:spMk id="675" creationId="{39844672-B73A-93CF-024E-5E61FC0038C8}"/>
          </ac:spMkLst>
        </pc:spChg>
      </pc:sldChg>
      <pc:sldChg chg="delSp add mod modShow">
        <pc:chgData name="Giacomo Bulian" userId="68f6dbed-ead1-46cb-9e4b-b45a5a79b583" providerId="ADAL" clId="{C36AFAA7-CD84-47E6-BE9F-A1818ACEC22B}" dt="2024-03-12T16:11:01.712" v="749" actId="478"/>
        <pc:sldMkLst>
          <pc:docMk/>
          <pc:sldMk cId="2457883714" sldId="2147481573"/>
        </pc:sldMkLst>
        <pc:picChg chg="del">
          <ac:chgData name="Giacomo Bulian" userId="68f6dbed-ead1-46cb-9e4b-b45a5a79b583" providerId="ADAL" clId="{C36AFAA7-CD84-47E6-BE9F-A1818ACEC22B}" dt="2024-03-12T16:11:01.712" v="749" actId="478"/>
          <ac:picMkLst>
            <pc:docMk/>
            <pc:sldMk cId="2457883714" sldId="2147481573"/>
            <ac:picMk id="54" creationId="{E58B177F-602E-613D-4DE1-98D96DE33062}"/>
          </ac:picMkLst>
        </pc:picChg>
      </pc:sldChg>
      <pc:sldChg chg="delSp modSp add mod modShow">
        <pc:chgData name="Giacomo Bulian" userId="68f6dbed-ead1-46cb-9e4b-b45a5a79b583" providerId="ADAL" clId="{C36AFAA7-CD84-47E6-BE9F-A1818ACEC22B}" dt="2024-03-12T16:11:06.692" v="751" actId="478"/>
        <pc:sldMkLst>
          <pc:docMk/>
          <pc:sldMk cId="3761101215" sldId="2147481574"/>
        </pc:sldMkLst>
        <pc:spChg chg="mod">
          <ac:chgData name="Giacomo Bulian" userId="68f6dbed-ead1-46cb-9e4b-b45a5a79b583" providerId="ADAL" clId="{C36AFAA7-CD84-47E6-BE9F-A1818ACEC22B}" dt="2024-03-12T12:55:03.120" v="502" actId="20577"/>
          <ac:spMkLst>
            <pc:docMk/>
            <pc:sldMk cId="3761101215" sldId="2147481574"/>
            <ac:spMk id="674" creationId="{8C1BD731-62F4-FD5C-BDCA-E7F1C8C95A69}"/>
          </ac:spMkLst>
        </pc:spChg>
        <pc:picChg chg="del">
          <ac:chgData name="Giacomo Bulian" userId="68f6dbed-ead1-46cb-9e4b-b45a5a79b583" providerId="ADAL" clId="{C36AFAA7-CD84-47E6-BE9F-A1818ACEC22B}" dt="2024-03-12T16:11:06.692" v="751" actId="478"/>
          <ac:picMkLst>
            <pc:docMk/>
            <pc:sldMk cId="3761101215" sldId="2147481574"/>
            <ac:picMk id="34" creationId="{63C59C55-D24C-A3F8-568F-06F0D933ABC4}"/>
          </ac:picMkLst>
        </pc:picChg>
      </pc:sldChg>
      <pc:sldChg chg="delSp add mod modShow">
        <pc:chgData name="Giacomo Bulian" userId="68f6dbed-ead1-46cb-9e4b-b45a5a79b583" providerId="ADAL" clId="{C36AFAA7-CD84-47E6-BE9F-A1818ACEC22B}" dt="2024-03-12T16:11:09.012" v="752" actId="478"/>
        <pc:sldMkLst>
          <pc:docMk/>
          <pc:sldMk cId="149782244" sldId="2147481575"/>
        </pc:sldMkLst>
        <pc:picChg chg="del">
          <ac:chgData name="Giacomo Bulian" userId="68f6dbed-ead1-46cb-9e4b-b45a5a79b583" providerId="ADAL" clId="{C36AFAA7-CD84-47E6-BE9F-A1818ACEC22B}" dt="2024-03-12T16:11:09.012" v="752" actId="478"/>
          <ac:picMkLst>
            <pc:docMk/>
            <pc:sldMk cId="149782244" sldId="2147481575"/>
            <ac:picMk id="15" creationId="{AD3A479D-9F7C-99C3-BED5-C6F3F4F44C35}"/>
          </ac:picMkLst>
        </pc:picChg>
      </pc:sldChg>
      <pc:sldChg chg="delSp add mod modShow">
        <pc:chgData name="Giacomo Bulian" userId="68f6dbed-ead1-46cb-9e4b-b45a5a79b583" providerId="ADAL" clId="{C36AFAA7-CD84-47E6-BE9F-A1818ACEC22B}" dt="2024-03-12T16:11:11.109" v="753" actId="478"/>
        <pc:sldMkLst>
          <pc:docMk/>
          <pc:sldMk cId="2666164050" sldId="2147481576"/>
        </pc:sldMkLst>
        <pc:picChg chg="del">
          <ac:chgData name="Giacomo Bulian" userId="68f6dbed-ead1-46cb-9e4b-b45a5a79b583" providerId="ADAL" clId="{C36AFAA7-CD84-47E6-BE9F-A1818ACEC22B}" dt="2024-03-12T16:11:11.109" v="753" actId="478"/>
          <ac:picMkLst>
            <pc:docMk/>
            <pc:sldMk cId="2666164050" sldId="2147481576"/>
            <ac:picMk id="38" creationId="{E094A8B5-B7FA-4870-998E-7C0EE18CADE1}"/>
          </ac:picMkLst>
        </pc:picChg>
      </pc:sldChg>
      <pc:sldChg chg="add del mod ord modClrScheme modShow chgLayout">
        <pc:chgData name="Giacomo Bulian" userId="68f6dbed-ead1-46cb-9e4b-b45a5a79b583" providerId="ADAL" clId="{C36AFAA7-CD84-47E6-BE9F-A1818ACEC22B}" dt="2024-03-12T12:41:11.156" v="401" actId="47"/>
        <pc:sldMkLst>
          <pc:docMk/>
          <pc:sldMk cId="97230658" sldId="2147481577"/>
        </pc:sldMkLst>
      </pc:sldChg>
      <pc:sldChg chg="modSp add mod">
        <pc:chgData name="Giacomo Bulian" userId="68f6dbed-ead1-46cb-9e4b-b45a5a79b583" providerId="ADAL" clId="{C36AFAA7-CD84-47E6-BE9F-A1818ACEC22B}" dt="2024-03-12T14:58:36.863" v="612" actId="20577"/>
        <pc:sldMkLst>
          <pc:docMk/>
          <pc:sldMk cId="54025054" sldId="2147481579"/>
        </pc:sldMkLst>
        <pc:spChg chg="mod">
          <ac:chgData name="Giacomo Bulian" userId="68f6dbed-ead1-46cb-9e4b-b45a5a79b583" providerId="ADAL" clId="{C36AFAA7-CD84-47E6-BE9F-A1818ACEC22B}" dt="2024-03-12T14:58:36.863" v="612" actId="20577"/>
          <ac:spMkLst>
            <pc:docMk/>
            <pc:sldMk cId="54025054" sldId="2147481579"/>
            <ac:spMk id="31" creationId="{B05CB563-FFEE-3250-DECC-C6EA43FFEEB1}"/>
          </ac:spMkLst>
        </pc:spChg>
      </pc:sldChg>
      <pc:sldChg chg="del ord">
        <pc:chgData name="Giacomo Bulian" userId="68f6dbed-ead1-46cb-9e4b-b45a5a79b583" providerId="ADAL" clId="{C36AFAA7-CD84-47E6-BE9F-A1818ACEC22B}" dt="2024-03-06T13:53:44.569" v="66" actId="47"/>
        <pc:sldMkLst>
          <pc:docMk/>
          <pc:sldMk cId="1057676218" sldId="2147481580"/>
        </pc:sldMkLst>
      </pc:sldChg>
      <pc:sldChg chg="modSp mod">
        <pc:chgData name="Giacomo Bulian" userId="68f6dbed-ead1-46cb-9e4b-b45a5a79b583" providerId="ADAL" clId="{C36AFAA7-CD84-47E6-BE9F-A1818ACEC22B}" dt="2024-03-12T16:15:49.019" v="937" actId="20577"/>
        <pc:sldMkLst>
          <pc:docMk/>
          <pc:sldMk cId="542747106" sldId="2147481584"/>
        </pc:sldMkLst>
        <pc:spChg chg="mod">
          <ac:chgData name="Giacomo Bulian" userId="68f6dbed-ead1-46cb-9e4b-b45a5a79b583" providerId="ADAL" clId="{C36AFAA7-CD84-47E6-BE9F-A1818ACEC22B}" dt="2024-03-12T16:15:49.019" v="937" actId="20577"/>
          <ac:spMkLst>
            <pc:docMk/>
            <pc:sldMk cId="542747106" sldId="2147481584"/>
            <ac:spMk id="9" creationId="{9865B35B-772E-307F-854C-4CB1335451F4}"/>
          </ac:spMkLst>
        </pc:spChg>
      </pc:sldChg>
      <pc:sldChg chg="modSp mod">
        <pc:chgData name="Giacomo Bulian" userId="68f6dbed-ead1-46cb-9e4b-b45a5a79b583" providerId="ADAL" clId="{C36AFAA7-CD84-47E6-BE9F-A1818ACEC22B}" dt="2024-03-12T16:15:45.274" v="935" actId="20577"/>
        <pc:sldMkLst>
          <pc:docMk/>
          <pc:sldMk cId="1344070802" sldId="2147481586"/>
        </pc:sldMkLst>
        <pc:spChg chg="mod">
          <ac:chgData name="Giacomo Bulian" userId="68f6dbed-ead1-46cb-9e4b-b45a5a79b583" providerId="ADAL" clId="{C36AFAA7-CD84-47E6-BE9F-A1818ACEC22B}" dt="2024-03-12T16:15:45.274" v="935" actId="20577"/>
          <ac:spMkLst>
            <pc:docMk/>
            <pc:sldMk cId="1344070802" sldId="2147481586"/>
            <ac:spMk id="2" creationId="{2AE1E82B-3BE8-537E-82D3-18C9C908C777}"/>
          </ac:spMkLst>
        </pc:spChg>
      </pc:sldChg>
      <pc:sldChg chg="delSp modSp add mod ord modClrScheme modShow chgLayout">
        <pc:chgData name="Giacomo Bulian" userId="68f6dbed-ead1-46cb-9e4b-b45a5a79b583" providerId="ADAL" clId="{C36AFAA7-CD84-47E6-BE9F-A1818ACEC22B}" dt="2024-03-12T16:29:45.199" v="1437" actId="729"/>
        <pc:sldMkLst>
          <pc:docMk/>
          <pc:sldMk cId="1291713579" sldId="2147481587"/>
        </pc:sldMkLst>
        <pc:spChg chg="mod">
          <ac:chgData name="Giacomo Bulian" userId="68f6dbed-ead1-46cb-9e4b-b45a5a79b583" providerId="ADAL" clId="{C36AFAA7-CD84-47E6-BE9F-A1818ACEC22B}" dt="2024-03-12T16:16:18.514" v="945" actId="20577"/>
          <ac:spMkLst>
            <pc:docMk/>
            <pc:sldMk cId="1291713579" sldId="2147481587"/>
            <ac:spMk id="2" creationId="{2AE1E82B-3BE8-537E-82D3-18C9C908C777}"/>
          </ac:spMkLst>
        </pc:spChg>
        <pc:spChg chg="del">
          <ac:chgData name="Giacomo Bulian" userId="68f6dbed-ead1-46cb-9e4b-b45a5a79b583" providerId="ADAL" clId="{C36AFAA7-CD84-47E6-BE9F-A1818ACEC22B}" dt="2024-03-06T14:02:31.113" v="77" actId="478"/>
          <ac:spMkLst>
            <pc:docMk/>
            <pc:sldMk cId="1291713579" sldId="2147481587"/>
            <ac:spMk id="6" creationId="{6D837848-D5FA-0D4E-CAE6-669DEFFD1E32}"/>
          </ac:spMkLst>
        </pc:spChg>
        <pc:picChg chg="del">
          <ac:chgData name="Giacomo Bulian" userId="68f6dbed-ead1-46cb-9e4b-b45a5a79b583" providerId="ADAL" clId="{C36AFAA7-CD84-47E6-BE9F-A1818ACEC22B}" dt="2024-03-06T14:02:28.256" v="76" actId="478"/>
          <ac:picMkLst>
            <pc:docMk/>
            <pc:sldMk cId="1291713579" sldId="2147481587"/>
            <ac:picMk id="4" creationId="{AE225744-AD21-042D-DB44-3C2937C4D4EF}"/>
          </ac:picMkLst>
        </pc:picChg>
      </pc:sldChg>
      <pc:sldChg chg="modSp mod">
        <pc:chgData name="Giacomo Bulian" userId="68f6dbed-ead1-46cb-9e4b-b45a5a79b583" providerId="ADAL" clId="{C36AFAA7-CD84-47E6-BE9F-A1818ACEC22B}" dt="2024-03-12T16:24:20.478" v="1291" actId="1076"/>
        <pc:sldMkLst>
          <pc:docMk/>
          <pc:sldMk cId="4001524508" sldId="2147481588"/>
        </pc:sldMkLst>
        <pc:spChg chg="mod">
          <ac:chgData name="Giacomo Bulian" userId="68f6dbed-ead1-46cb-9e4b-b45a5a79b583" providerId="ADAL" clId="{C36AFAA7-CD84-47E6-BE9F-A1818ACEC22B}" dt="2024-03-12T16:23:55.120" v="1287" actId="1076"/>
          <ac:spMkLst>
            <pc:docMk/>
            <pc:sldMk cId="4001524508" sldId="2147481588"/>
            <ac:spMk id="7" creationId="{CAF1FEC2-2EC2-1868-1562-04B599FAD7FC}"/>
          </ac:spMkLst>
        </pc:spChg>
        <pc:spChg chg="mod">
          <ac:chgData name="Giacomo Bulian" userId="68f6dbed-ead1-46cb-9e4b-b45a5a79b583" providerId="ADAL" clId="{C36AFAA7-CD84-47E6-BE9F-A1818ACEC22B}" dt="2024-03-12T16:24:03.532" v="1288" actId="1076"/>
          <ac:spMkLst>
            <pc:docMk/>
            <pc:sldMk cId="4001524508" sldId="2147481588"/>
            <ac:spMk id="8" creationId="{225B1670-75AA-C29D-EF36-EFEB57079FA8}"/>
          </ac:spMkLst>
        </pc:spChg>
        <pc:spChg chg="mod">
          <ac:chgData name="Giacomo Bulian" userId="68f6dbed-ead1-46cb-9e4b-b45a5a79b583" providerId="ADAL" clId="{C36AFAA7-CD84-47E6-BE9F-A1818ACEC22B}" dt="2024-03-12T16:24:07.183" v="1289" actId="1076"/>
          <ac:spMkLst>
            <pc:docMk/>
            <pc:sldMk cId="4001524508" sldId="2147481588"/>
            <ac:spMk id="9" creationId="{A53C0FB4-249C-205F-F51B-499CD62E0199}"/>
          </ac:spMkLst>
        </pc:spChg>
        <pc:spChg chg="mod">
          <ac:chgData name="Giacomo Bulian" userId="68f6dbed-ead1-46cb-9e4b-b45a5a79b583" providerId="ADAL" clId="{C36AFAA7-CD84-47E6-BE9F-A1818ACEC22B}" dt="2024-03-12T16:24:15.388" v="1290" actId="1076"/>
          <ac:spMkLst>
            <pc:docMk/>
            <pc:sldMk cId="4001524508" sldId="2147481588"/>
            <ac:spMk id="10" creationId="{E917E5EF-BDD5-8EB3-7F42-A40F90DF936F}"/>
          </ac:spMkLst>
        </pc:spChg>
        <pc:spChg chg="mod">
          <ac:chgData name="Giacomo Bulian" userId="68f6dbed-ead1-46cb-9e4b-b45a5a79b583" providerId="ADAL" clId="{C36AFAA7-CD84-47E6-BE9F-A1818ACEC22B}" dt="2024-03-12T16:24:20.478" v="1291" actId="1076"/>
          <ac:spMkLst>
            <pc:docMk/>
            <pc:sldMk cId="4001524508" sldId="2147481588"/>
            <ac:spMk id="12" creationId="{6750FF34-930D-77FC-A3EA-9A270586E431}"/>
          </ac:spMkLst>
        </pc:spChg>
      </pc:sldChg>
      <pc:sldChg chg="delSp add mod modShow">
        <pc:chgData name="Giacomo Bulian" userId="68f6dbed-ead1-46cb-9e4b-b45a5a79b583" providerId="ADAL" clId="{C36AFAA7-CD84-47E6-BE9F-A1818ACEC22B}" dt="2024-03-12T16:11:04.811" v="750" actId="478"/>
        <pc:sldMkLst>
          <pc:docMk/>
          <pc:sldMk cId="730051283" sldId="2147481589"/>
        </pc:sldMkLst>
        <pc:picChg chg="del">
          <ac:chgData name="Giacomo Bulian" userId="68f6dbed-ead1-46cb-9e4b-b45a5a79b583" providerId="ADAL" clId="{C36AFAA7-CD84-47E6-BE9F-A1818ACEC22B}" dt="2024-03-12T16:11:04.811" v="750" actId="478"/>
          <ac:picMkLst>
            <pc:docMk/>
            <pc:sldMk cId="730051283" sldId="2147481589"/>
            <ac:picMk id="53" creationId="{94218C99-7FC9-5FC7-4E77-8196F3A2F9EB}"/>
          </ac:picMkLst>
        </pc:picChg>
      </pc:sldChg>
      <pc:sldChg chg="del">
        <pc:chgData name="Giacomo Bulian" userId="68f6dbed-ead1-46cb-9e4b-b45a5a79b583" providerId="ADAL" clId="{C36AFAA7-CD84-47E6-BE9F-A1818ACEC22B}" dt="2024-03-06T13:50:53.880" v="51" actId="47"/>
        <pc:sldMkLst>
          <pc:docMk/>
          <pc:sldMk cId="545162064" sldId="2147481592"/>
        </pc:sldMkLst>
      </pc:sldChg>
      <pc:sldChg chg="modSp mod">
        <pc:chgData name="Giacomo Bulian" userId="68f6dbed-ead1-46cb-9e4b-b45a5a79b583" providerId="ADAL" clId="{C36AFAA7-CD84-47E6-BE9F-A1818ACEC22B}" dt="2024-03-12T12:50:46.978" v="433" actId="20577"/>
        <pc:sldMkLst>
          <pc:docMk/>
          <pc:sldMk cId="1688386340" sldId="2147481595"/>
        </pc:sldMkLst>
        <pc:spChg chg="mod">
          <ac:chgData name="Giacomo Bulian" userId="68f6dbed-ead1-46cb-9e4b-b45a5a79b583" providerId="ADAL" clId="{C36AFAA7-CD84-47E6-BE9F-A1818ACEC22B}" dt="2024-03-12T12:50:46.978" v="433" actId="20577"/>
          <ac:spMkLst>
            <pc:docMk/>
            <pc:sldMk cId="1688386340" sldId="2147481595"/>
            <ac:spMk id="674" creationId="{CC74EBB9-2828-535C-D44C-2BA4647D07DD}"/>
          </ac:spMkLst>
        </pc:spChg>
      </pc:sldChg>
      <pc:sldChg chg="del">
        <pc:chgData name="Giacomo Bulian" userId="68f6dbed-ead1-46cb-9e4b-b45a5a79b583" providerId="ADAL" clId="{C36AFAA7-CD84-47E6-BE9F-A1818ACEC22B}" dt="2024-03-06T13:53:22.961" v="62" actId="47"/>
        <pc:sldMkLst>
          <pc:docMk/>
          <pc:sldMk cId="3863025791" sldId="2147481595"/>
        </pc:sldMkLst>
      </pc:sldChg>
      <pc:sldChg chg="del">
        <pc:chgData name="Giacomo Bulian" userId="68f6dbed-ead1-46cb-9e4b-b45a5a79b583" providerId="ADAL" clId="{C36AFAA7-CD84-47E6-BE9F-A1818ACEC22B}" dt="2024-03-12T16:17:38.033" v="946" actId="47"/>
        <pc:sldMkLst>
          <pc:docMk/>
          <pc:sldMk cId="2588338315" sldId="2147481598"/>
        </pc:sldMkLst>
      </pc:sldChg>
      <pc:sldChg chg="del">
        <pc:chgData name="Giacomo Bulian" userId="68f6dbed-ead1-46cb-9e4b-b45a5a79b583" providerId="ADAL" clId="{C36AFAA7-CD84-47E6-BE9F-A1818ACEC22B}" dt="2024-03-06T13:53:22.961" v="62" actId="47"/>
        <pc:sldMkLst>
          <pc:docMk/>
          <pc:sldMk cId="279584006" sldId="2147481599"/>
        </pc:sldMkLst>
      </pc:sldChg>
      <pc:sldChg chg="del">
        <pc:chgData name="Giacomo Bulian" userId="68f6dbed-ead1-46cb-9e4b-b45a5a79b583" providerId="ADAL" clId="{C36AFAA7-CD84-47E6-BE9F-A1818ACEC22B}" dt="2024-03-06T13:53:22.961" v="62" actId="47"/>
        <pc:sldMkLst>
          <pc:docMk/>
          <pc:sldMk cId="3869669022" sldId="2147481600"/>
        </pc:sldMkLst>
      </pc:sldChg>
      <pc:sldChg chg="del">
        <pc:chgData name="Giacomo Bulian" userId="68f6dbed-ead1-46cb-9e4b-b45a5a79b583" providerId="ADAL" clId="{C36AFAA7-CD84-47E6-BE9F-A1818ACEC22B}" dt="2024-03-06T13:52:25.225" v="57" actId="47"/>
        <pc:sldMkLst>
          <pc:docMk/>
          <pc:sldMk cId="2626722501" sldId="2147481601"/>
        </pc:sldMkLst>
      </pc:sldChg>
      <pc:sldChg chg="add del addCm">
        <pc:chgData name="Giacomo Bulian" userId="68f6dbed-ead1-46cb-9e4b-b45a5a79b583" providerId="ADAL" clId="{C36AFAA7-CD84-47E6-BE9F-A1818ACEC22B}" dt="2024-03-06T16:16:02.858" v="85" actId="47"/>
        <pc:sldMkLst>
          <pc:docMk/>
          <pc:sldMk cId="3301187599" sldId="214748160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iacomo Bulian" userId="68f6dbed-ead1-46cb-9e4b-b45a5a79b583" providerId="ADAL" clId="{C36AFAA7-CD84-47E6-BE9F-A1818ACEC22B}" dt="2024-03-06T13:51:04.152" v="52"/>
              <pc2:cmMkLst xmlns:pc2="http://schemas.microsoft.com/office/powerpoint/2019/9/main/command">
                <pc:docMk/>
                <pc:sldMk cId="3301187599" sldId="2147481602"/>
                <pc2:cmMk id="{FC418D88-7E14-4E59-B014-C9525D6EC0D5}"/>
              </pc2:cmMkLst>
            </pc226:cmChg>
          </p:ext>
        </pc:extLst>
      </pc:sldChg>
      <pc:sldChg chg="modSp add mod addCm delCm">
        <pc:chgData name="Giacomo Bulian" userId="68f6dbed-ead1-46cb-9e4b-b45a5a79b583" providerId="ADAL" clId="{C36AFAA7-CD84-47E6-BE9F-A1818ACEC22B}" dt="2024-03-14T06:45:56.595" v="1438"/>
        <pc:sldMkLst>
          <pc:docMk/>
          <pc:sldMk cId="3894570902" sldId="2147481603"/>
        </pc:sldMkLst>
        <pc:graphicFrameChg chg="mod modGraphic">
          <ac:chgData name="Giacomo Bulian" userId="68f6dbed-ead1-46cb-9e4b-b45a5a79b583" providerId="ADAL" clId="{C36AFAA7-CD84-47E6-BE9F-A1818ACEC22B}" dt="2024-03-12T16:28:16.507" v="1434" actId="13926"/>
          <ac:graphicFrameMkLst>
            <pc:docMk/>
            <pc:sldMk cId="3894570902" sldId="2147481603"/>
            <ac:graphicFrameMk id="3" creationId="{E77A647E-F39A-C868-C0EB-3FAD2BF4CFE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Giacomo Bulian" userId="68f6dbed-ead1-46cb-9e4b-b45a5a79b583" providerId="ADAL" clId="{C36AFAA7-CD84-47E6-BE9F-A1818ACEC22B}" dt="2024-03-14T06:45:56.595" v="1438"/>
              <pc2:cmMkLst xmlns:pc2="http://schemas.microsoft.com/office/powerpoint/2019/9/main/command">
                <pc:docMk/>
                <pc:sldMk cId="3894570902" sldId="2147481603"/>
                <pc2:cmMk id="{B4022B2A-5B51-41D9-8419-C9758EF22686}"/>
              </pc2:cmMkLst>
            </pc226:cmChg>
            <pc226:cmChg xmlns:pc226="http://schemas.microsoft.com/office/powerpoint/2022/06/main/command" chg="add del">
              <pc226:chgData name="Giacomo Bulian" userId="68f6dbed-ead1-46cb-9e4b-b45a5a79b583" providerId="ADAL" clId="{C36AFAA7-CD84-47E6-BE9F-A1818ACEC22B}" dt="2024-03-12T16:28:20.824" v="1435"/>
              <pc2:cmMkLst xmlns:pc2="http://schemas.microsoft.com/office/powerpoint/2019/9/main/command">
                <pc:docMk/>
                <pc:sldMk cId="3894570902" sldId="2147481603"/>
                <pc2:cmMk id="{B087F92E-CA9A-4CB6-85CE-DF18784C52AA}"/>
              </pc2:cmMkLst>
            </pc226:cmChg>
          </p:ext>
        </pc:extLst>
      </pc:sldChg>
      <pc:sldChg chg="add">
        <pc:chgData name="Giacomo Bulian" userId="68f6dbed-ead1-46cb-9e4b-b45a5a79b583" providerId="ADAL" clId="{C36AFAA7-CD84-47E6-BE9F-A1818ACEC22B}" dt="2024-03-06T13:52:26.957" v="58"/>
        <pc:sldMkLst>
          <pc:docMk/>
          <pc:sldMk cId="2729819465" sldId="2147481604"/>
        </pc:sldMkLst>
      </pc:sldChg>
      <pc:sldChg chg="add">
        <pc:chgData name="Giacomo Bulian" userId="68f6dbed-ead1-46cb-9e4b-b45a5a79b583" providerId="ADAL" clId="{C36AFAA7-CD84-47E6-BE9F-A1818ACEC22B}" dt="2024-03-06T13:52:26.957" v="58"/>
        <pc:sldMkLst>
          <pc:docMk/>
          <pc:sldMk cId="3408311430" sldId="2147481605"/>
        </pc:sldMkLst>
      </pc:sldChg>
      <pc:sldChg chg="add">
        <pc:chgData name="Giacomo Bulian" userId="68f6dbed-ead1-46cb-9e4b-b45a5a79b583" providerId="ADAL" clId="{C36AFAA7-CD84-47E6-BE9F-A1818ACEC22B}" dt="2024-03-06T13:52:26.957" v="58"/>
        <pc:sldMkLst>
          <pc:docMk/>
          <pc:sldMk cId="2979875300" sldId="2147481606"/>
        </pc:sldMkLst>
      </pc:sldChg>
      <pc:sldChg chg="modSp add del mod ord">
        <pc:chgData name="Giacomo Bulian" userId="68f6dbed-ead1-46cb-9e4b-b45a5a79b583" providerId="ADAL" clId="{C36AFAA7-CD84-47E6-BE9F-A1818ACEC22B}" dt="2024-03-12T12:55:26.690" v="506" actId="20577"/>
        <pc:sldMkLst>
          <pc:docMk/>
          <pc:sldMk cId="1522824441" sldId="2147481621"/>
        </pc:sldMkLst>
        <pc:spChg chg="mod">
          <ac:chgData name="Giacomo Bulian" userId="68f6dbed-ead1-46cb-9e4b-b45a5a79b583" providerId="ADAL" clId="{C36AFAA7-CD84-47E6-BE9F-A1818ACEC22B}" dt="2024-03-12T12:55:26.690" v="506" actId="20577"/>
          <ac:spMkLst>
            <pc:docMk/>
            <pc:sldMk cId="1522824441" sldId="2147481621"/>
            <ac:spMk id="2" creationId="{302A51DD-22EF-F560-C729-2103D3F3EBEB}"/>
          </ac:spMkLst>
        </pc:spChg>
      </pc:sldChg>
      <pc:sldChg chg="modSp add del mod">
        <pc:chgData name="Giacomo Bulian" userId="68f6dbed-ead1-46cb-9e4b-b45a5a79b583" providerId="ADAL" clId="{C36AFAA7-CD84-47E6-BE9F-A1818ACEC22B}" dt="2024-03-12T16:15:56.768" v="941" actId="20577"/>
        <pc:sldMkLst>
          <pc:docMk/>
          <pc:sldMk cId="3178915679" sldId="2147481622"/>
        </pc:sldMkLst>
        <pc:spChg chg="mod">
          <ac:chgData name="Giacomo Bulian" userId="68f6dbed-ead1-46cb-9e4b-b45a5a79b583" providerId="ADAL" clId="{C36AFAA7-CD84-47E6-BE9F-A1818ACEC22B}" dt="2024-03-12T16:15:56.768" v="941" actId="20577"/>
          <ac:spMkLst>
            <pc:docMk/>
            <pc:sldMk cId="3178915679" sldId="2147481622"/>
            <ac:spMk id="674" creationId="{33D34A32-A796-0F69-F878-78980E53734A}"/>
          </ac:spMkLst>
        </pc:spChg>
      </pc:sldChg>
      <pc:sldChg chg="modSp add del mod ord">
        <pc:chgData name="Giacomo Bulian" userId="68f6dbed-ead1-46cb-9e4b-b45a5a79b583" providerId="ADAL" clId="{C36AFAA7-CD84-47E6-BE9F-A1818ACEC22B}" dt="2024-03-12T12:55:50.791" v="511" actId="20577"/>
        <pc:sldMkLst>
          <pc:docMk/>
          <pc:sldMk cId="4176949464" sldId="2147481624"/>
        </pc:sldMkLst>
        <pc:spChg chg="mod">
          <ac:chgData name="Giacomo Bulian" userId="68f6dbed-ead1-46cb-9e4b-b45a5a79b583" providerId="ADAL" clId="{C36AFAA7-CD84-47E6-BE9F-A1818ACEC22B}" dt="2024-03-12T12:55:50.791" v="511" actId="20577"/>
          <ac:spMkLst>
            <pc:docMk/>
            <pc:sldMk cId="4176949464" sldId="2147481624"/>
            <ac:spMk id="13" creationId="{119292D2-0AA8-A525-D18F-74E8F9B2925C}"/>
          </ac:spMkLst>
        </pc:spChg>
      </pc:sldChg>
      <pc:sldChg chg="modSp add del mod">
        <pc:chgData name="Giacomo Bulian" userId="68f6dbed-ead1-46cb-9e4b-b45a5a79b583" providerId="ADAL" clId="{C36AFAA7-CD84-47E6-BE9F-A1818ACEC22B}" dt="2024-03-12T16:16:02.524" v="943" actId="20577"/>
        <pc:sldMkLst>
          <pc:docMk/>
          <pc:sldMk cId="1645805539" sldId="2147481625"/>
        </pc:sldMkLst>
        <pc:spChg chg="mod">
          <ac:chgData name="Giacomo Bulian" userId="68f6dbed-ead1-46cb-9e4b-b45a5a79b583" providerId="ADAL" clId="{C36AFAA7-CD84-47E6-BE9F-A1818ACEC22B}" dt="2024-03-12T16:16:02.524" v="943" actId="20577"/>
          <ac:spMkLst>
            <pc:docMk/>
            <pc:sldMk cId="1645805539" sldId="2147481625"/>
            <ac:spMk id="674" creationId="{467E4A62-61EC-DF6A-B971-60A40CD9C3ED}"/>
          </ac:spMkLst>
        </pc:spChg>
      </pc:sldChg>
      <pc:sldChg chg="modSp mod modShow">
        <pc:chgData name="Giacomo Bulian" userId="68f6dbed-ead1-46cb-9e4b-b45a5a79b583" providerId="ADAL" clId="{C36AFAA7-CD84-47E6-BE9F-A1818ACEC22B}" dt="2024-03-12T15:24:00.789" v="635" actId="729"/>
        <pc:sldMkLst>
          <pc:docMk/>
          <pc:sldMk cId="2042840441" sldId="2147481627"/>
        </pc:sldMkLst>
        <pc:spChg chg="mod">
          <ac:chgData name="Giacomo Bulian" userId="68f6dbed-ead1-46cb-9e4b-b45a5a79b583" providerId="ADAL" clId="{C36AFAA7-CD84-47E6-BE9F-A1818ACEC22B}" dt="2024-03-12T12:50:54.318" v="437" actId="20577"/>
          <ac:spMkLst>
            <pc:docMk/>
            <pc:sldMk cId="2042840441" sldId="2147481627"/>
            <ac:spMk id="674" creationId="{BA575640-ABA0-F6B2-C918-84DC9C001B0B}"/>
          </ac:spMkLst>
        </pc:spChg>
      </pc:sldChg>
      <pc:sldChg chg="modSp mod ord">
        <pc:chgData name="Giacomo Bulian" userId="68f6dbed-ead1-46cb-9e4b-b45a5a79b583" providerId="ADAL" clId="{C36AFAA7-CD84-47E6-BE9F-A1818ACEC22B}" dt="2024-03-12T16:07:54.800" v="637" actId="20577"/>
        <pc:sldMkLst>
          <pc:docMk/>
          <pc:sldMk cId="4076500765" sldId="2147481628"/>
        </pc:sldMkLst>
        <pc:spChg chg="mod">
          <ac:chgData name="Giacomo Bulian" userId="68f6dbed-ead1-46cb-9e4b-b45a5a79b583" providerId="ADAL" clId="{C36AFAA7-CD84-47E6-BE9F-A1818ACEC22B}" dt="2024-03-12T16:07:54.800" v="637" actId="20577"/>
          <ac:spMkLst>
            <pc:docMk/>
            <pc:sldMk cId="4076500765" sldId="2147481628"/>
            <ac:spMk id="9" creationId="{3D4A8C77-9BE6-8B65-D303-6C186C05F974}"/>
          </ac:spMkLst>
        </pc:spChg>
      </pc:sldChg>
      <pc:sldChg chg="modSp add del mod">
        <pc:chgData name="Giacomo Bulian" userId="68f6dbed-ead1-46cb-9e4b-b45a5a79b583" providerId="ADAL" clId="{C36AFAA7-CD84-47E6-BE9F-A1818ACEC22B}" dt="2024-03-12T16:15:53.194" v="939" actId="20577"/>
        <pc:sldMkLst>
          <pc:docMk/>
          <pc:sldMk cId="2841433846" sldId="2147481629"/>
        </pc:sldMkLst>
        <pc:spChg chg="mod">
          <ac:chgData name="Giacomo Bulian" userId="68f6dbed-ead1-46cb-9e4b-b45a5a79b583" providerId="ADAL" clId="{C36AFAA7-CD84-47E6-BE9F-A1818ACEC22B}" dt="2024-03-12T16:15:53.194" v="939" actId="20577"/>
          <ac:spMkLst>
            <pc:docMk/>
            <pc:sldMk cId="2841433846" sldId="2147481629"/>
            <ac:spMk id="2" creationId="{F6C77BDA-1F48-A51A-B30E-6F1F9CC4604B}"/>
          </ac:spMkLst>
        </pc:spChg>
      </pc:sldChg>
      <pc:sldChg chg="del">
        <pc:chgData name="Giacomo Bulian" userId="68f6dbed-ead1-46cb-9e4b-b45a5a79b583" providerId="ADAL" clId="{C36AFAA7-CD84-47E6-BE9F-A1818ACEC22B}" dt="2024-03-12T15:00:35.366" v="617" actId="47"/>
        <pc:sldMkLst>
          <pc:docMk/>
          <pc:sldMk cId="1133858295" sldId="2147481643"/>
        </pc:sldMkLst>
      </pc:sldChg>
      <pc:sldChg chg="del">
        <pc:chgData name="Giacomo Bulian" userId="68f6dbed-ead1-46cb-9e4b-b45a5a79b583" providerId="ADAL" clId="{C36AFAA7-CD84-47E6-BE9F-A1818ACEC22B}" dt="2024-03-12T15:00:47.083" v="618" actId="47"/>
        <pc:sldMkLst>
          <pc:docMk/>
          <pc:sldMk cId="2090060619" sldId="2147481644"/>
        </pc:sldMkLst>
      </pc:sldChg>
      <pc:sldChg chg="modSp mod">
        <pc:chgData name="Giacomo Bulian" userId="68f6dbed-ead1-46cb-9e4b-b45a5a79b583" providerId="ADAL" clId="{C36AFAA7-CD84-47E6-BE9F-A1818ACEC22B}" dt="2024-03-12T12:50:49.969" v="435" actId="20577"/>
        <pc:sldMkLst>
          <pc:docMk/>
          <pc:sldMk cId="3247045089" sldId="2147481645"/>
        </pc:sldMkLst>
        <pc:spChg chg="mod">
          <ac:chgData name="Giacomo Bulian" userId="68f6dbed-ead1-46cb-9e4b-b45a5a79b583" providerId="ADAL" clId="{C36AFAA7-CD84-47E6-BE9F-A1818ACEC22B}" dt="2024-03-12T12:50:49.969" v="435" actId="20577"/>
          <ac:spMkLst>
            <pc:docMk/>
            <pc:sldMk cId="3247045089" sldId="2147481645"/>
            <ac:spMk id="674" creationId="{8C1BD731-62F4-FD5C-BDCA-E7F1C8C95A69}"/>
          </ac:spMkLst>
        </pc:spChg>
      </pc:sldChg>
      <pc:sldChg chg="addSp delSp modSp add mod ord">
        <pc:chgData name="Giacomo Bulian" userId="68f6dbed-ead1-46cb-9e4b-b45a5a79b583" providerId="ADAL" clId="{C36AFAA7-CD84-47E6-BE9F-A1818ACEC22B}" dt="2024-03-12T12:50:42.881" v="431" actId="20577"/>
        <pc:sldMkLst>
          <pc:docMk/>
          <pc:sldMk cId="4118616532" sldId="2147481646"/>
        </pc:sldMkLst>
        <pc:spChg chg="mod topLvl">
          <ac:chgData name="Giacomo Bulian" userId="68f6dbed-ead1-46cb-9e4b-b45a5a79b583" providerId="ADAL" clId="{C36AFAA7-CD84-47E6-BE9F-A1818ACEC22B}" dt="2024-03-12T12:31:06.139" v="326" actId="1037"/>
          <ac:spMkLst>
            <pc:docMk/>
            <pc:sldMk cId="4118616532" sldId="2147481646"/>
            <ac:spMk id="2" creationId="{27077E0C-68B3-E973-C4A2-B2FCDF60354D}"/>
          </ac:spMkLst>
        </pc:spChg>
        <pc:spChg chg="add mod topLvl">
          <ac:chgData name="Giacomo Bulian" userId="68f6dbed-ead1-46cb-9e4b-b45a5a79b583" providerId="ADAL" clId="{C36AFAA7-CD84-47E6-BE9F-A1818ACEC22B}" dt="2024-03-12T12:31:06.139" v="326" actId="1037"/>
          <ac:spMkLst>
            <pc:docMk/>
            <pc:sldMk cId="4118616532" sldId="2147481646"/>
            <ac:spMk id="6" creationId="{B1786C00-F1C5-3CB8-50C0-C3FD72E18D5E}"/>
          </ac:spMkLst>
        </pc:spChg>
        <pc:spChg chg="del">
          <ac:chgData name="Giacomo Bulian" userId="68f6dbed-ead1-46cb-9e4b-b45a5a79b583" providerId="ADAL" clId="{C36AFAA7-CD84-47E6-BE9F-A1818ACEC22B}" dt="2024-03-12T12:19:34.963" v="113" actId="478"/>
          <ac:spMkLst>
            <pc:docMk/>
            <pc:sldMk cId="4118616532" sldId="2147481646"/>
            <ac:spMk id="7" creationId="{20542894-1F0A-4D3E-9285-0B10BDF78A2D}"/>
          </ac:spMkLst>
        </pc:spChg>
        <pc:spChg chg="mod">
          <ac:chgData name="Giacomo Bulian" userId="68f6dbed-ead1-46cb-9e4b-b45a5a79b583" providerId="ADAL" clId="{C36AFAA7-CD84-47E6-BE9F-A1818ACEC22B}" dt="2024-03-12T12:22:33.151" v="166"/>
          <ac:spMkLst>
            <pc:docMk/>
            <pc:sldMk cId="4118616532" sldId="2147481646"/>
            <ac:spMk id="10" creationId="{8A2ED3E0-EF36-B845-0162-B9D8AAF02A1F}"/>
          </ac:spMkLst>
        </pc:spChg>
        <pc:spChg chg="add mod topLvl">
          <ac:chgData name="Giacomo Bulian" userId="68f6dbed-ead1-46cb-9e4b-b45a5a79b583" providerId="ADAL" clId="{C36AFAA7-CD84-47E6-BE9F-A1818ACEC22B}" dt="2024-03-12T12:29:43.434" v="304" actId="165"/>
          <ac:spMkLst>
            <pc:docMk/>
            <pc:sldMk cId="4118616532" sldId="2147481646"/>
            <ac:spMk id="11" creationId="{106FB713-97CD-2F46-FDAA-9E33E7096443}"/>
          </ac:spMkLst>
        </pc:spChg>
        <pc:spChg chg="mod">
          <ac:chgData name="Giacomo Bulian" userId="68f6dbed-ead1-46cb-9e4b-b45a5a79b583" providerId="ADAL" clId="{C36AFAA7-CD84-47E6-BE9F-A1818ACEC22B}" dt="2024-03-12T12:29:43.434" v="304" actId="165"/>
          <ac:spMkLst>
            <pc:docMk/>
            <pc:sldMk cId="4118616532" sldId="2147481646"/>
            <ac:spMk id="14" creationId="{B0A35A0E-D7A6-FEA5-EA78-E1A44E1797C9}"/>
          </ac:spMkLst>
        </pc:spChg>
        <pc:spChg chg="add mod">
          <ac:chgData name="Giacomo Bulian" userId="68f6dbed-ead1-46cb-9e4b-b45a5a79b583" providerId="ADAL" clId="{C36AFAA7-CD84-47E6-BE9F-A1818ACEC22B}" dt="2024-03-12T12:29:43.434" v="304" actId="165"/>
          <ac:spMkLst>
            <pc:docMk/>
            <pc:sldMk cId="4118616532" sldId="2147481646"/>
            <ac:spMk id="15" creationId="{5955B7F6-2174-EC06-9E66-E4EB01434D17}"/>
          </ac:spMkLst>
        </pc:spChg>
        <pc:spChg chg="mod topLvl">
          <ac:chgData name="Giacomo Bulian" userId="68f6dbed-ead1-46cb-9e4b-b45a5a79b583" providerId="ADAL" clId="{C36AFAA7-CD84-47E6-BE9F-A1818ACEC22B}" dt="2024-03-12T12:29:43.434" v="304" actId="165"/>
          <ac:spMkLst>
            <pc:docMk/>
            <pc:sldMk cId="4118616532" sldId="2147481646"/>
            <ac:spMk id="25" creationId="{87F48426-6A5C-9967-E0E3-D3C2F5F0295B}"/>
          </ac:spMkLst>
        </pc:spChg>
        <pc:spChg chg="mod">
          <ac:chgData name="Giacomo Bulian" userId="68f6dbed-ead1-46cb-9e4b-b45a5a79b583" providerId="ADAL" clId="{C36AFAA7-CD84-47E6-BE9F-A1818ACEC22B}" dt="2024-03-12T12:30:06.899" v="309" actId="20577"/>
          <ac:spMkLst>
            <pc:docMk/>
            <pc:sldMk cId="4118616532" sldId="2147481646"/>
            <ac:spMk id="32" creationId="{B5269109-B2F1-CAF3-3A44-2F9758241931}"/>
          </ac:spMkLst>
        </pc:spChg>
        <pc:spChg chg="mod">
          <ac:chgData name="Giacomo Bulian" userId="68f6dbed-ead1-46cb-9e4b-b45a5a79b583" providerId="ADAL" clId="{C36AFAA7-CD84-47E6-BE9F-A1818ACEC22B}" dt="2024-03-12T12:29:43.434" v="304" actId="165"/>
          <ac:spMkLst>
            <pc:docMk/>
            <pc:sldMk cId="4118616532" sldId="2147481646"/>
            <ac:spMk id="38" creationId="{A2F7E94C-DA19-BA02-51D6-2CA6000B5567}"/>
          </ac:spMkLst>
        </pc:spChg>
        <pc:spChg chg="mod ord">
          <ac:chgData name="Giacomo Bulian" userId="68f6dbed-ead1-46cb-9e4b-b45a5a79b583" providerId="ADAL" clId="{C36AFAA7-CD84-47E6-BE9F-A1818ACEC22B}" dt="2024-03-12T12:29:43.434" v="304" actId="165"/>
          <ac:spMkLst>
            <pc:docMk/>
            <pc:sldMk cId="4118616532" sldId="2147481646"/>
            <ac:spMk id="40" creationId="{58D7F95C-2EF0-587B-FE5D-0FC89305DCC8}"/>
          </ac:spMkLst>
        </pc:spChg>
        <pc:spChg chg="mod">
          <ac:chgData name="Giacomo Bulian" userId="68f6dbed-ead1-46cb-9e4b-b45a5a79b583" providerId="ADAL" clId="{C36AFAA7-CD84-47E6-BE9F-A1818ACEC22B}" dt="2024-03-12T12:29:43.434" v="304" actId="165"/>
          <ac:spMkLst>
            <pc:docMk/>
            <pc:sldMk cId="4118616532" sldId="2147481646"/>
            <ac:spMk id="41" creationId="{6E62DD8D-2F92-8634-8B10-59054339E62D}"/>
          </ac:spMkLst>
        </pc:spChg>
        <pc:spChg chg="mod">
          <ac:chgData name="Giacomo Bulian" userId="68f6dbed-ead1-46cb-9e4b-b45a5a79b583" providerId="ADAL" clId="{C36AFAA7-CD84-47E6-BE9F-A1818ACEC22B}" dt="2024-03-12T12:29:43.434" v="304" actId="165"/>
          <ac:spMkLst>
            <pc:docMk/>
            <pc:sldMk cId="4118616532" sldId="2147481646"/>
            <ac:spMk id="43" creationId="{9D93F685-BCFA-09E3-6A00-906213442B4A}"/>
          </ac:spMkLst>
        </pc:spChg>
        <pc:spChg chg="mod">
          <ac:chgData name="Giacomo Bulian" userId="68f6dbed-ead1-46cb-9e4b-b45a5a79b583" providerId="ADAL" clId="{C36AFAA7-CD84-47E6-BE9F-A1818ACEC22B}" dt="2024-03-12T12:29:43.434" v="304" actId="165"/>
          <ac:spMkLst>
            <pc:docMk/>
            <pc:sldMk cId="4118616532" sldId="2147481646"/>
            <ac:spMk id="44" creationId="{6BFA13D2-DC01-AECE-DD68-E08270B1F022}"/>
          </ac:spMkLst>
        </pc:spChg>
        <pc:spChg chg="mod">
          <ac:chgData name="Giacomo Bulian" userId="68f6dbed-ead1-46cb-9e4b-b45a5a79b583" providerId="ADAL" clId="{C36AFAA7-CD84-47E6-BE9F-A1818ACEC22B}" dt="2024-03-12T12:29:43.434" v="304" actId="165"/>
          <ac:spMkLst>
            <pc:docMk/>
            <pc:sldMk cId="4118616532" sldId="2147481646"/>
            <ac:spMk id="45" creationId="{0E116BB7-DBD0-9DA5-68F2-A89A8B785742}"/>
          </ac:spMkLst>
        </pc:spChg>
        <pc:spChg chg="mod">
          <ac:chgData name="Giacomo Bulian" userId="68f6dbed-ead1-46cb-9e4b-b45a5a79b583" providerId="ADAL" clId="{C36AFAA7-CD84-47E6-BE9F-A1818ACEC22B}" dt="2024-03-12T12:29:43.434" v="304" actId="165"/>
          <ac:spMkLst>
            <pc:docMk/>
            <pc:sldMk cId="4118616532" sldId="2147481646"/>
            <ac:spMk id="54" creationId="{3BC7C5CD-E729-629E-48FB-9296DAD75A30}"/>
          </ac:spMkLst>
        </pc:spChg>
        <pc:spChg chg="mod">
          <ac:chgData name="Giacomo Bulian" userId="68f6dbed-ead1-46cb-9e4b-b45a5a79b583" providerId="ADAL" clId="{C36AFAA7-CD84-47E6-BE9F-A1818ACEC22B}" dt="2024-03-12T12:29:43.434" v="304" actId="165"/>
          <ac:spMkLst>
            <pc:docMk/>
            <pc:sldMk cId="4118616532" sldId="2147481646"/>
            <ac:spMk id="55" creationId="{FA615AC0-C5C1-4278-48C9-9365E2A34CA6}"/>
          </ac:spMkLst>
        </pc:spChg>
        <pc:spChg chg="mod">
          <ac:chgData name="Giacomo Bulian" userId="68f6dbed-ead1-46cb-9e4b-b45a5a79b583" providerId="ADAL" clId="{C36AFAA7-CD84-47E6-BE9F-A1818ACEC22B}" dt="2024-03-12T12:50:42.881" v="431" actId="20577"/>
          <ac:spMkLst>
            <pc:docMk/>
            <pc:sldMk cId="4118616532" sldId="2147481646"/>
            <ac:spMk id="674" creationId="{8C1BD731-62F4-FD5C-BDCA-E7F1C8C95A69}"/>
          </ac:spMkLst>
        </pc:spChg>
        <pc:grpChg chg="mod topLvl">
          <ac:chgData name="Giacomo Bulian" userId="68f6dbed-ead1-46cb-9e4b-b45a5a79b583" providerId="ADAL" clId="{C36AFAA7-CD84-47E6-BE9F-A1818ACEC22B}" dt="2024-03-12T12:29:43.434" v="304" actId="165"/>
          <ac:grpSpMkLst>
            <pc:docMk/>
            <pc:sldMk cId="4118616532" sldId="2147481646"/>
            <ac:grpSpMk id="3" creationId="{840DF252-621D-E926-42D2-41AC7652B396}"/>
          </ac:grpSpMkLst>
        </pc:grpChg>
        <pc:grpChg chg="add del mod">
          <ac:chgData name="Giacomo Bulian" userId="68f6dbed-ead1-46cb-9e4b-b45a5a79b583" providerId="ADAL" clId="{C36AFAA7-CD84-47E6-BE9F-A1818ACEC22B}" dt="2024-03-12T12:24:38.244" v="199" actId="478"/>
          <ac:grpSpMkLst>
            <pc:docMk/>
            <pc:sldMk cId="4118616532" sldId="2147481646"/>
            <ac:grpSpMk id="8" creationId="{90AF8CD6-FF01-6B82-0D89-2B3089B3A52F}"/>
          </ac:grpSpMkLst>
        </pc:grpChg>
        <pc:grpChg chg="add mod topLvl">
          <ac:chgData name="Giacomo Bulian" userId="68f6dbed-ead1-46cb-9e4b-b45a5a79b583" providerId="ADAL" clId="{C36AFAA7-CD84-47E6-BE9F-A1818ACEC22B}" dt="2024-03-12T12:29:43.434" v="304" actId="165"/>
          <ac:grpSpMkLst>
            <pc:docMk/>
            <pc:sldMk cId="4118616532" sldId="2147481646"/>
            <ac:grpSpMk id="12" creationId="{884A7E67-7E43-93FA-C18F-9650800BE14F}"/>
          </ac:grpSpMkLst>
        </pc:grpChg>
        <pc:grpChg chg="add del mod">
          <ac:chgData name="Giacomo Bulian" userId="68f6dbed-ead1-46cb-9e4b-b45a5a79b583" providerId="ADAL" clId="{C36AFAA7-CD84-47E6-BE9F-A1818ACEC22B}" dt="2024-03-12T12:25:08.802" v="216" actId="165"/>
          <ac:grpSpMkLst>
            <pc:docMk/>
            <pc:sldMk cId="4118616532" sldId="2147481646"/>
            <ac:grpSpMk id="22" creationId="{D5F5D09F-0F72-7960-A534-F6DA35BAC975}"/>
          </ac:grpSpMkLst>
        </pc:grpChg>
        <pc:grpChg chg="add mod topLvl">
          <ac:chgData name="Giacomo Bulian" userId="68f6dbed-ead1-46cb-9e4b-b45a5a79b583" providerId="ADAL" clId="{C36AFAA7-CD84-47E6-BE9F-A1818ACEC22B}" dt="2024-03-12T12:29:43.434" v="304" actId="165"/>
          <ac:grpSpMkLst>
            <pc:docMk/>
            <pc:sldMk cId="4118616532" sldId="2147481646"/>
            <ac:grpSpMk id="35" creationId="{E083C98D-1D33-7CF3-6CCB-D9C90D5A0BCA}"/>
          </ac:grpSpMkLst>
        </pc:grpChg>
        <pc:grpChg chg="add del mod">
          <ac:chgData name="Giacomo Bulian" userId="68f6dbed-ead1-46cb-9e4b-b45a5a79b583" providerId="ADAL" clId="{C36AFAA7-CD84-47E6-BE9F-A1818ACEC22B}" dt="2024-03-12T12:29:43.434" v="304" actId="165"/>
          <ac:grpSpMkLst>
            <pc:docMk/>
            <pc:sldMk cId="4118616532" sldId="2147481646"/>
            <ac:grpSpMk id="36" creationId="{B3A4E7DA-A3E6-CA7F-859F-350BF4737DAB}"/>
          </ac:grpSpMkLst>
        </pc:grpChg>
        <pc:grpChg chg="mod">
          <ac:chgData name="Giacomo Bulian" userId="68f6dbed-ead1-46cb-9e4b-b45a5a79b583" providerId="ADAL" clId="{C36AFAA7-CD84-47E6-BE9F-A1818ACEC22B}" dt="2024-03-12T12:29:43.434" v="304" actId="165"/>
          <ac:grpSpMkLst>
            <pc:docMk/>
            <pc:sldMk cId="4118616532" sldId="2147481646"/>
            <ac:grpSpMk id="39" creationId="{F7A51D82-77FB-FA27-ED60-37D08B03DF91}"/>
          </ac:grpSpMkLst>
        </pc:grpChg>
        <pc:grpChg chg="mod">
          <ac:chgData name="Giacomo Bulian" userId="68f6dbed-ead1-46cb-9e4b-b45a5a79b583" providerId="ADAL" clId="{C36AFAA7-CD84-47E6-BE9F-A1818ACEC22B}" dt="2024-03-12T12:29:43.434" v="304" actId="165"/>
          <ac:grpSpMkLst>
            <pc:docMk/>
            <pc:sldMk cId="4118616532" sldId="2147481646"/>
            <ac:grpSpMk id="42" creationId="{6AE27AC3-42D6-1C48-B2FE-369F8F95DE32}"/>
          </ac:grpSpMkLst>
        </pc:grpChg>
        <pc:picChg chg="add mod">
          <ac:chgData name="Giacomo Bulian" userId="68f6dbed-ead1-46cb-9e4b-b45a5a79b583" providerId="ADAL" clId="{C36AFAA7-CD84-47E6-BE9F-A1818ACEC22B}" dt="2024-03-12T12:29:43.434" v="304" actId="165"/>
          <ac:picMkLst>
            <pc:docMk/>
            <pc:sldMk cId="4118616532" sldId="2147481646"/>
            <ac:picMk id="16" creationId="{B14D7D2B-FB8A-E335-95E0-90845D62A74C}"/>
          </ac:picMkLst>
        </pc:picChg>
        <pc:picChg chg="add mod">
          <ac:chgData name="Giacomo Bulian" userId="68f6dbed-ead1-46cb-9e4b-b45a5a79b583" providerId="ADAL" clId="{C36AFAA7-CD84-47E6-BE9F-A1818ACEC22B}" dt="2024-03-12T12:29:43.434" v="304" actId="165"/>
          <ac:picMkLst>
            <pc:docMk/>
            <pc:sldMk cId="4118616532" sldId="2147481646"/>
            <ac:picMk id="17" creationId="{E2C99523-BB07-8FFE-882E-90976ACAC159}"/>
          </ac:picMkLst>
        </pc:picChg>
        <pc:picChg chg="add mod">
          <ac:chgData name="Giacomo Bulian" userId="68f6dbed-ead1-46cb-9e4b-b45a5a79b583" providerId="ADAL" clId="{C36AFAA7-CD84-47E6-BE9F-A1818ACEC22B}" dt="2024-03-12T12:29:43.434" v="304" actId="165"/>
          <ac:picMkLst>
            <pc:docMk/>
            <pc:sldMk cId="4118616532" sldId="2147481646"/>
            <ac:picMk id="18" creationId="{42D14375-C52D-8CCB-D6CB-A5D8E9495488}"/>
          </ac:picMkLst>
        </pc:picChg>
        <pc:picChg chg="add mod">
          <ac:chgData name="Giacomo Bulian" userId="68f6dbed-ead1-46cb-9e4b-b45a5a79b583" providerId="ADAL" clId="{C36AFAA7-CD84-47E6-BE9F-A1818ACEC22B}" dt="2024-03-12T12:29:43.434" v="304" actId="165"/>
          <ac:picMkLst>
            <pc:docMk/>
            <pc:sldMk cId="4118616532" sldId="2147481646"/>
            <ac:picMk id="19" creationId="{7DED8049-BB27-ED7D-3250-AD72D5727269}"/>
          </ac:picMkLst>
        </pc:picChg>
        <pc:cxnChg chg="del mod">
          <ac:chgData name="Giacomo Bulian" userId="68f6dbed-ead1-46cb-9e4b-b45a5a79b583" providerId="ADAL" clId="{C36AFAA7-CD84-47E6-BE9F-A1818ACEC22B}" dt="2024-03-12T12:19:32.458" v="112" actId="478"/>
          <ac:cxnSpMkLst>
            <pc:docMk/>
            <pc:sldMk cId="4118616532" sldId="2147481646"/>
            <ac:cxnSpMk id="4" creationId="{C2A4F53E-903B-A7BE-52C9-87F9EEAEAE87}"/>
          </ac:cxnSpMkLst>
        </pc:cxnChg>
        <pc:cxnChg chg="add mod topLvl">
          <ac:chgData name="Giacomo Bulian" userId="68f6dbed-ead1-46cb-9e4b-b45a5a79b583" providerId="ADAL" clId="{C36AFAA7-CD84-47E6-BE9F-A1818ACEC22B}" dt="2024-03-12T12:31:06.139" v="326" actId="1037"/>
          <ac:cxnSpMkLst>
            <pc:docMk/>
            <pc:sldMk cId="4118616532" sldId="2147481646"/>
            <ac:cxnSpMk id="5" creationId="{FD19ACC8-31B4-7D53-F427-5227460202E4}"/>
          </ac:cxnSpMkLst>
        </pc:cxnChg>
        <pc:cxnChg chg="mod">
          <ac:chgData name="Giacomo Bulian" userId="68f6dbed-ead1-46cb-9e4b-b45a5a79b583" providerId="ADAL" clId="{C36AFAA7-CD84-47E6-BE9F-A1818ACEC22B}" dt="2024-03-12T12:22:33.151" v="166"/>
          <ac:cxnSpMkLst>
            <pc:docMk/>
            <pc:sldMk cId="4118616532" sldId="2147481646"/>
            <ac:cxnSpMk id="9" creationId="{5BA3037E-2054-5B7E-8274-7062F21F2773}"/>
          </ac:cxnSpMkLst>
        </pc:cxnChg>
        <pc:cxnChg chg="mod">
          <ac:chgData name="Giacomo Bulian" userId="68f6dbed-ead1-46cb-9e4b-b45a5a79b583" providerId="ADAL" clId="{C36AFAA7-CD84-47E6-BE9F-A1818ACEC22B}" dt="2024-03-12T12:29:43.434" v="304" actId="165"/>
          <ac:cxnSpMkLst>
            <pc:docMk/>
            <pc:sldMk cId="4118616532" sldId="2147481646"/>
            <ac:cxnSpMk id="13" creationId="{57F84D48-AEBB-5578-CBF6-BF113E4AABE5}"/>
          </ac:cxnSpMkLst>
        </pc:cxnChg>
        <pc:cxnChg chg="mod ord topLvl">
          <ac:chgData name="Giacomo Bulian" userId="68f6dbed-ead1-46cb-9e4b-b45a5a79b583" providerId="ADAL" clId="{C36AFAA7-CD84-47E6-BE9F-A1818ACEC22B}" dt="2024-03-12T12:29:43.434" v="304" actId="165"/>
          <ac:cxnSpMkLst>
            <pc:docMk/>
            <pc:sldMk cId="4118616532" sldId="2147481646"/>
            <ac:cxnSpMk id="23" creationId="{4F9737F7-195B-BF4C-643D-99D16A61462C}"/>
          </ac:cxnSpMkLst>
        </pc:cxnChg>
        <pc:cxnChg chg="mod">
          <ac:chgData name="Giacomo Bulian" userId="68f6dbed-ead1-46cb-9e4b-b45a5a79b583" providerId="ADAL" clId="{C36AFAA7-CD84-47E6-BE9F-A1818ACEC22B}" dt="2024-03-12T12:29:43.434" v="304" actId="165"/>
          <ac:cxnSpMkLst>
            <pc:docMk/>
            <pc:sldMk cId="4118616532" sldId="2147481646"/>
            <ac:cxnSpMk id="34" creationId="{4C66713F-86D2-1C77-3600-0AAED6B29990}"/>
          </ac:cxnSpMkLst>
        </pc:cxnChg>
        <pc:cxnChg chg="mod">
          <ac:chgData name="Giacomo Bulian" userId="68f6dbed-ead1-46cb-9e4b-b45a5a79b583" providerId="ADAL" clId="{C36AFAA7-CD84-47E6-BE9F-A1818ACEC22B}" dt="2024-03-12T12:29:43.434" v="304" actId="165"/>
          <ac:cxnSpMkLst>
            <pc:docMk/>
            <pc:sldMk cId="4118616532" sldId="2147481646"/>
            <ac:cxnSpMk id="53" creationId="{E6ACC44F-58BE-7DE3-D2DD-AD4190570AB9}"/>
          </ac:cxnSpMkLst>
        </pc:cxnChg>
        <pc:cxnChg chg="mod">
          <ac:chgData name="Giacomo Bulian" userId="68f6dbed-ead1-46cb-9e4b-b45a5a79b583" providerId="ADAL" clId="{C36AFAA7-CD84-47E6-BE9F-A1818ACEC22B}" dt="2024-03-12T12:29:43.434" v="304" actId="165"/>
          <ac:cxnSpMkLst>
            <pc:docMk/>
            <pc:sldMk cId="4118616532" sldId="2147481646"/>
            <ac:cxnSpMk id="56" creationId="{FD72C0A0-8AA4-4CE1-291A-79F5E764643F}"/>
          </ac:cxnSpMkLst>
        </pc:cxnChg>
      </pc:sldChg>
      <pc:sldChg chg="add del setBg">
        <pc:chgData name="Giacomo Bulian" userId="68f6dbed-ead1-46cb-9e4b-b45a5a79b583" providerId="ADAL" clId="{C36AFAA7-CD84-47E6-BE9F-A1818ACEC22B}" dt="2024-03-12T12:43:13.417" v="403"/>
        <pc:sldMkLst>
          <pc:docMk/>
          <pc:sldMk cId="1007950556" sldId="2147481647"/>
        </pc:sldMkLst>
      </pc:sldChg>
      <pc:sldChg chg="add">
        <pc:chgData name="Giacomo Bulian" userId="68f6dbed-ead1-46cb-9e4b-b45a5a79b583" providerId="ADAL" clId="{C36AFAA7-CD84-47E6-BE9F-A1818ACEC22B}" dt="2024-03-12T12:43:13.535" v="404"/>
        <pc:sldMkLst>
          <pc:docMk/>
          <pc:sldMk cId="1991506086" sldId="2147481647"/>
        </pc:sldMkLst>
      </pc:sldChg>
      <pc:sldChg chg="add del">
        <pc:chgData name="Giacomo Bulian" userId="68f6dbed-ead1-46cb-9e4b-b45a5a79b583" providerId="ADAL" clId="{C36AFAA7-CD84-47E6-BE9F-A1818ACEC22B}" dt="2024-03-12T12:52:14.598" v="439"/>
        <pc:sldMkLst>
          <pc:docMk/>
          <pc:sldMk cId="51451273" sldId="2147481648"/>
        </pc:sldMkLst>
      </pc:sldChg>
      <pc:sldChg chg="modSp add mod">
        <pc:chgData name="Giacomo Bulian" userId="68f6dbed-ead1-46cb-9e4b-b45a5a79b583" providerId="ADAL" clId="{C36AFAA7-CD84-47E6-BE9F-A1818ACEC22B}" dt="2024-03-12T12:55:19.860" v="504" actId="20577"/>
        <pc:sldMkLst>
          <pc:docMk/>
          <pc:sldMk cId="1069339774" sldId="2147481648"/>
        </pc:sldMkLst>
        <pc:spChg chg="mod">
          <ac:chgData name="Giacomo Bulian" userId="68f6dbed-ead1-46cb-9e4b-b45a5a79b583" providerId="ADAL" clId="{C36AFAA7-CD84-47E6-BE9F-A1818ACEC22B}" dt="2024-03-12T12:55:19.860" v="504" actId="20577"/>
          <ac:spMkLst>
            <pc:docMk/>
            <pc:sldMk cId="1069339774" sldId="2147481648"/>
            <ac:spMk id="2" creationId="{80B8CF66-0725-BF22-02C0-F953245B6564}"/>
          </ac:spMkLst>
        </pc:spChg>
        <pc:spChg chg="mod">
          <ac:chgData name="Giacomo Bulian" userId="68f6dbed-ead1-46cb-9e4b-b45a5a79b583" providerId="ADAL" clId="{C36AFAA7-CD84-47E6-BE9F-A1818ACEC22B}" dt="2024-03-12T12:53:20.902" v="483" actId="20577"/>
          <ac:spMkLst>
            <pc:docMk/>
            <pc:sldMk cId="1069339774" sldId="2147481648"/>
            <ac:spMk id="10" creationId="{7ABF4861-51B9-DDFD-80D5-77F37C5BCF49}"/>
          </ac:spMkLst>
        </pc:spChg>
      </pc:sldChg>
      <pc:sldChg chg="addSp delSp modSp add mod">
        <pc:chgData name="Giacomo Bulian" userId="68f6dbed-ead1-46cb-9e4b-b45a5a79b583" providerId="ADAL" clId="{C36AFAA7-CD84-47E6-BE9F-A1818ACEC22B}" dt="2024-03-12T15:04:19.851" v="633" actId="1076"/>
        <pc:sldMkLst>
          <pc:docMk/>
          <pc:sldMk cId="2823948204" sldId="2147481649"/>
        </pc:sldMkLst>
        <pc:spChg chg="add mod">
          <ac:chgData name="Giacomo Bulian" userId="68f6dbed-ead1-46cb-9e4b-b45a5a79b583" providerId="ADAL" clId="{C36AFAA7-CD84-47E6-BE9F-A1818ACEC22B}" dt="2024-03-12T15:00:18.145" v="615"/>
          <ac:spMkLst>
            <pc:docMk/>
            <pc:sldMk cId="2823948204" sldId="2147481649"/>
            <ac:spMk id="2" creationId="{5A30BF79-1EFE-135D-5A82-DF17D302FAE8}"/>
          </ac:spMkLst>
        </pc:spChg>
        <pc:spChg chg="del">
          <ac:chgData name="Giacomo Bulian" userId="68f6dbed-ead1-46cb-9e4b-b45a5a79b583" providerId="ADAL" clId="{C36AFAA7-CD84-47E6-BE9F-A1818ACEC22B}" dt="2024-03-12T15:00:11.018" v="614" actId="478"/>
          <ac:spMkLst>
            <pc:docMk/>
            <pc:sldMk cId="2823948204" sldId="2147481649"/>
            <ac:spMk id="3" creationId="{D3ACC9CB-9FE4-73D5-3287-818549A9428F}"/>
          </ac:spMkLst>
        </pc:spChg>
        <pc:spChg chg="del">
          <ac:chgData name="Giacomo Bulian" userId="68f6dbed-ead1-46cb-9e4b-b45a5a79b583" providerId="ADAL" clId="{C36AFAA7-CD84-47E6-BE9F-A1818ACEC22B}" dt="2024-03-12T15:00:11.018" v="614" actId="478"/>
          <ac:spMkLst>
            <pc:docMk/>
            <pc:sldMk cId="2823948204" sldId="2147481649"/>
            <ac:spMk id="4" creationId="{A0EEA557-8144-D4EE-561D-38A3086D2B97}"/>
          </ac:spMkLst>
        </pc:spChg>
        <pc:spChg chg="add mod">
          <ac:chgData name="Giacomo Bulian" userId="68f6dbed-ead1-46cb-9e4b-b45a5a79b583" providerId="ADAL" clId="{C36AFAA7-CD84-47E6-BE9F-A1818ACEC22B}" dt="2024-03-12T15:00:18.145" v="615"/>
          <ac:spMkLst>
            <pc:docMk/>
            <pc:sldMk cId="2823948204" sldId="2147481649"/>
            <ac:spMk id="5" creationId="{6C108D02-F26E-12E0-A490-D0940AD878D1}"/>
          </ac:spMkLst>
        </pc:spChg>
        <pc:spChg chg="del">
          <ac:chgData name="Giacomo Bulian" userId="68f6dbed-ead1-46cb-9e4b-b45a5a79b583" providerId="ADAL" clId="{C36AFAA7-CD84-47E6-BE9F-A1818ACEC22B}" dt="2024-03-12T15:00:11.018" v="614" actId="478"/>
          <ac:spMkLst>
            <pc:docMk/>
            <pc:sldMk cId="2823948204" sldId="2147481649"/>
            <ac:spMk id="8" creationId="{9661444C-E945-CF39-38EC-D04DD70A9626}"/>
          </ac:spMkLst>
        </pc:spChg>
        <pc:spChg chg="del">
          <ac:chgData name="Giacomo Bulian" userId="68f6dbed-ead1-46cb-9e4b-b45a5a79b583" providerId="ADAL" clId="{C36AFAA7-CD84-47E6-BE9F-A1818ACEC22B}" dt="2024-03-12T15:00:11.018" v="614" actId="478"/>
          <ac:spMkLst>
            <pc:docMk/>
            <pc:sldMk cId="2823948204" sldId="2147481649"/>
            <ac:spMk id="9" creationId="{D1AC215D-BF54-E881-F3F2-4224D0879F07}"/>
          </ac:spMkLst>
        </pc:spChg>
        <pc:spChg chg="add mod">
          <ac:chgData name="Giacomo Bulian" userId="68f6dbed-ead1-46cb-9e4b-b45a5a79b583" providerId="ADAL" clId="{C36AFAA7-CD84-47E6-BE9F-A1818ACEC22B}" dt="2024-03-12T15:00:18.145" v="615"/>
          <ac:spMkLst>
            <pc:docMk/>
            <pc:sldMk cId="2823948204" sldId="2147481649"/>
            <ac:spMk id="11" creationId="{681DF4D8-E1B1-63E0-29BB-E2D3C4A048CF}"/>
          </ac:spMkLst>
        </pc:spChg>
        <pc:spChg chg="mod">
          <ac:chgData name="Giacomo Bulian" userId="68f6dbed-ead1-46cb-9e4b-b45a5a79b583" providerId="ADAL" clId="{C36AFAA7-CD84-47E6-BE9F-A1818ACEC22B}" dt="2024-03-12T15:00:30.820" v="616"/>
          <ac:spMkLst>
            <pc:docMk/>
            <pc:sldMk cId="2823948204" sldId="2147481649"/>
            <ac:spMk id="14" creationId="{9AEF9740-D203-4816-8F79-2E52316B3D35}"/>
          </ac:spMkLst>
        </pc:spChg>
        <pc:spChg chg="add mod">
          <ac:chgData name="Giacomo Bulian" userId="68f6dbed-ead1-46cb-9e4b-b45a5a79b583" providerId="ADAL" clId="{C36AFAA7-CD84-47E6-BE9F-A1818ACEC22B}" dt="2024-03-12T15:00:18.145" v="615"/>
          <ac:spMkLst>
            <pc:docMk/>
            <pc:sldMk cId="2823948204" sldId="2147481649"/>
            <ac:spMk id="15" creationId="{B11E60D4-BB6C-7223-B064-41EDA6564D82}"/>
          </ac:spMkLst>
        </pc:spChg>
        <pc:spChg chg="add mod">
          <ac:chgData name="Giacomo Bulian" userId="68f6dbed-ead1-46cb-9e4b-b45a5a79b583" providerId="ADAL" clId="{C36AFAA7-CD84-47E6-BE9F-A1818ACEC22B}" dt="2024-03-12T15:00:18.145" v="615"/>
          <ac:spMkLst>
            <pc:docMk/>
            <pc:sldMk cId="2823948204" sldId="2147481649"/>
            <ac:spMk id="16" creationId="{4DBF7227-9C66-0AC1-2F6B-3D09C363B8E8}"/>
          </ac:spMkLst>
        </pc:spChg>
        <pc:spChg chg="mod">
          <ac:chgData name="Giacomo Bulian" userId="68f6dbed-ead1-46cb-9e4b-b45a5a79b583" providerId="ADAL" clId="{C36AFAA7-CD84-47E6-BE9F-A1818ACEC22B}" dt="2024-03-12T15:00:18.145" v="615"/>
          <ac:spMkLst>
            <pc:docMk/>
            <pc:sldMk cId="2823948204" sldId="2147481649"/>
            <ac:spMk id="18" creationId="{9EC6F361-F61B-46C4-4E4A-BDEA3EDE2BF1}"/>
          </ac:spMkLst>
        </pc:spChg>
        <pc:spChg chg="mod">
          <ac:chgData name="Giacomo Bulian" userId="68f6dbed-ead1-46cb-9e4b-b45a5a79b583" providerId="ADAL" clId="{C36AFAA7-CD84-47E6-BE9F-A1818ACEC22B}" dt="2024-03-12T15:00:18.145" v="615"/>
          <ac:spMkLst>
            <pc:docMk/>
            <pc:sldMk cId="2823948204" sldId="2147481649"/>
            <ac:spMk id="19" creationId="{AA185CF5-3688-E026-5522-D375AFE4996F}"/>
          </ac:spMkLst>
        </pc:spChg>
        <pc:spChg chg="add mod">
          <ac:chgData name="Giacomo Bulian" userId="68f6dbed-ead1-46cb-9e4b-b45a5a79b583" providerId="ADAL" clId="{C36AFAA7-CD84-47E6-BE9F-A1818ACEC22B}" dt="2024-03-12T15:00:18.145" v="615"/>
          <ac:spMkLst>
            <pc:docMk/>
            <pc:sldMk cId="2823948204" sldId="2147481649"/>
            <ac:spMk id="20" creationId="{D1579439-53BB-E675-B730-AD67CF641B35}"/>
          </ac:spMkLst>
        </pc:spChg>
        <pc:spChg chg="add mod">
          <ac:chgData name="Giacomo Bulian" userId="68f6dbed-ead1-46cb-9e4b-b45a5a79b583" providerId="ADAL" clId="{C36AFAA7-CD84-47E6-BE9F-A1818ACEC22B}" dt="2024-03-12T15:00:18.145" v="615"/>
          <ac:spMkLst>
            <pc:docMk/>
            <pc:sldMk cId="2823948204" sldId="2147481649"/>
            <ac:spMk id="21" creationId="{2694815C-68B7-DE0C-5614-4F8379E2B59A}"/>
          </ac:spMkLst>
        </pc:spChg>
        <pc:spChg chg="add mod">
          <ac:chgData name="Giacomo Bulian" userId="68f6dbed-ead1-46cb-9e4b-b45a5a79b583" providerId="ADAL" clId="{C36AFAA7-CD84-47E6-BE9F-A1818ACEC22B}" dt="2024-03-12T15:00:18.145" v="615"/>
          <ac:spMkLst>
            <pc:docMk/>
            <pc:sldMk cId="2823948204" sldId="2147481649"/>
            <ac:spMk id="22" creationId="{77CFDDEC-751F-CC1A-6E14-74A4B3EE42F3}"/>
          </ac:spMkLst>
        </pc:spChg>
        <pc:spChg chg="add mod">
          <ac:chgData name="Giacomo Bulian" userId="68f6dbed-ead1-46cb-9e4b-b45a5a79b583" providerId="ADAL" clId="{C36AFAA7-CD84-47E6-BE9F-A1818ACEC22B}" dt="2024-03-12T15:00:18.145" v="615"/>
          <ac:spMkLst>
            <pc:docMk/>
            <pc:sldMk cId="2823948204" sldId="2147481649"/>
            <ac:spMk id="23" creationId="{ADB29D0A-75FF-4EF8-35E7-F06874DDE178}"/>
          </ac:spMkLst>
        </pc:spChg>
        <pc:spChg chg="add mod">
          <ac:chgData name="Giacomo Bulian" userId="68f6dbed-ead1-46cb-9e4b-b45a5a79b583" providerId="ADAL" clId="{C36AFAA7-CD84-47E6-BE9F-A1818ACEC22B}" dt="2024-03-12T15:00:18.145" v="615"/>
          <ac:spMkLst>
            <pc:docMk/>
            <pc:sldMk cId="2823948204" sldId="2147481649"/>
            <ac:spMk id="24" creationId="{C47587DC-7740-A439-8246-DAFBBC4956F4}"/>
          </ac:spMkLst>
        </pc:spChg>
        <pc:spChg chg="add mod">
          <ac:chgData name="Giacomo Bulian" userId="68f6dbed-ead1-46cb-9e4b-b45a5a79b583" providerId="ADAL" clId="{C36AFAA7-CD84-47E6-BE9F-A1818ACEC22B}" dt="2024-03-12T15:00:18.145" v="615"/>
          <ac:spMkLst>
            <pc:docMk/>
            <pc:sldMk cId="2823948204" sldId="2147481649"/>
            <ac:spMk id="25" creationId="{C2635178-7AE4-8F7A-BD27-0E5B93D5B37A}"/>
          </ac:spMkLst>
        </pc:spChg>
        <pc:spChg chg="del">
          <ac:chgData name="Giacomo Bulian" userId="68f6dbed-ead1-46cb-9e4b-b45a5a79b583" providerId="ADAL" clId="{C36AFAA7-CD84-47E6-BE9F-A1818ACEC22B}" dt="2024-03-12T15:00:11.018" v="614" actId="478"/>
          <ac:spMkLst>
            <pc:docMk/>
            <pc:sldMk cId="2823948204" sldId="2147481649"/>
            <ac:spMk id="31" creationId="{C22081AD-0325-CB9F-2B16-0572A939D61B}"/>
          </ac:spMkLst>
        </pc:spChg>
        <pc:spChg chg="del">
          <ac:chgData name="Giacomo Bulian" userId="68f6dbed-ead1-46cb-9e4b-b45a5a79b583" providerId="ADAL" clId="{C36AFAA7-CD84-47E6-BE9F-A1818ACEC22B}" dt="2024-03-12T15:00:11.018" v="614" actId="478"/>
          <ac:spMkLst>
            <pc:docMk/>
            <pc:sldMk cId="2823948204" sldId="2147481649"/>
            <ac:spMk id="33" creationId="{AEAEE3CF-5312-F519-E413-F04E441C2BE2}"/>
          </ac:spMkLst>
        </pc:spChg>
        <pc:spChg chg="del">
          <ac:chgData name="Giacomo Bulian" userId="68f6dbed-ead1-46cb-9e4b-b45a5a79b583" providerId="ADAL" clId="{C36AFAA7-CD84-47E6-BE9F-A1818ACEC22B}" dt="2024-03-12T15:00:11.018" v="614" actId="478"/>
          <ac:spMkLst>
            <pc:docMk/>
            <pc:sldMk cId="2823948204" sldId="2147481649"/>
            <ac:spMk id="42" creationId="{03BE897E-C1FC-3940-027F-C04FC1FAA5F5}"/>
          </ac:spMkLst>
        </pc:spChg>
        <pc:spChg chg="del">
          <ac:chgData name="Giacomo Bulian" userId="68f6dbed-ead1-46cb-9e4b-b45a5a79b583" providerId="ADAL" clId="{C36AFAA7-CD84-47E6-BE9F-A1818ACEC22B}" dt="2024-03-12T15:00:11.018" v="614" actId="478"/>
          <ac:spMkLst>
            <pc:docMk/>
            <pc:sldMk cId="2823948204" sldId="2147481649"/>
            <ac:spMk id="44" creationId="{78334802-1BC4-5D89-CFCE-918DAEA0082A}"/>
          </ac:spMkLst>
        </pc:spChg>
        <pc:spChg chg="del">
          <ac:chgData name="Giacomo Bulian" userId="68f6dbed-ead1-46cb-9e4b-b45a5a79b583" providerId="ADAL" clId="{C36AFAA7-CD84-47E6-BE9F-A1818ACEC22B}" dt="2024-03-12T15:00:11.018" v="614" actId="478"/>
          <ac:spMkLst>
            <pc:docMk/>
            <pc:sldMk cId="2823948204" sldId="2147481649"/>
            <ac:spMk id="45" creationId="{6FAA5E2A-8E79-395C-A567-63DF905EA0F9}"/>
          </ac:spMkLst>
        </pc:spChg>
        <pc:spChg chg="del">
          <ac:chgData name="Giacomo Bulian" userId="68f6dbed-ead1-46cb-9e4b-b45a5a79b583" providerId="ADAL" clId="{C36AFAA7-CD84-47E6-BE9F-A1818ACEC22B}" dt="2024-03-12T15:00:11.018" v="614" actId="478"/>
          <ac:spMkLst>
            <pc:docMk/>
            <pc:sldMk cId="2823948204" sldId="2147481649"/>
            <ac:spMk id="46" creationId="{3A26AB2C-8717-850B-F686-A4FEA182EDCC}"/>
          </ac:spMkLst>
        </pc:spChg>
        <pc:spChg chg="del">
          <ac:chgData name="Giacomo Bulian" userId="68f6dbed-ead1-46cb-9e4b-b45a5a79b583" providerId="ADAL" clId="{C36AFAA7-CD84-47E6-BE9F-A1818ACEC22B}" dt="2024-03-12T15:00:11.018" v="614" actId="478"/>
          <ac:spMkLst>
            <pc:docMk/>
            <pc:sldMk cId="2823948204" sldId="2147481649"/>
            <ac:spMk id="48" creationId="{CBC57FCD-A2FD-5012-F8ED-CF4608EAE7CD}"/>
          </ac:spMkLst>
        </pc:spChg>
        <pc:grpChg chg="add mod">
          <ac:chgData name="Giacomo Bulian" userId="68f6dbed-ead1-46cb-9e4b-b45a5a79b583" providerId="ADAL" clId="{C36AFAA7-CD84-47E6-BE9F-A1818ACEC22B}" dt="2024-03-12T15:00:18.145" v="615"/>
          <ac:grpSpMkLst>
            <pc:docMk/>
            <pc:sldMk cId="2823948204" sldId="2147481649"/>
            <ac:grpSpMk id="17" creationId="{6DFD5670-8E87-40AB-6C2F-038CD6A5DE5D}"/>
          </ac:grpSpMkLst>
        </pc:grpChg>
        <pc:grpChg chg="del">
          <ac:chgData name="Giacomo Bulian" userId="68f6dbed-ead1-46cb-9e4b-b45a5a79b583" providerId="ADAL" clId="{C36AFAA7-CD84-47E6-BE9F-A1818ACEC22B}" dt="2024-03-12T15:00:11.018" v="614" actId="478"/>
          <ac:grpSpMkLst>
            <pc:docMk/>
            <pc:sldMk cId="2823948204" sldId="2147481649"/>
            <ac:grpSpMk id="58" creationId="{D66FC842-F450-6F58-DBC5-0ABB37905CEE}"/>
          </ac:grpSpMkLst>
        </pc:grpChg>
        <pc:picChg chg="add mod">
          <ac:chgData name="Giacomo Bulian" userId="68f6dbed-ead1-46cb-9e4b-b45a5a79b583" providerId="ADAL" clId="{C36AFAA7-CD84-47E6-BE9F-A1818ACEC22B}" dt="2024-03-12T15:04:19.851" v="633" actId="1076"/>
          <ac:picMkLst>
            <pc:docMk/>
            <pc:sldMk cId="2823948204" sldId="2147481649"/>
            <ac:picMk id="26" creationId="{8B3C1D2C-AACB-DACD-8892-6C9E707F9FD1}"/>
          </ac:picMkLst>
        </pc:picChg>
        <pc:picChg chg="add mod">
          <ac:chgData name="Giacomo Bulian" userId="68f6dbed-ead1-46cb-9e4b-b45a5a79b583" providerId="ADAL" clId="{C36AFAA7-CD84-47E6-BE9F-A1818ACEC22B}" dt="2024-03-12T15:04:19.851" v="633" actId="1076"/>
          <ac:picMkLst>
            <pc:docMk/>
            <pc:sldMk cId="2823948204" sldId="2147481649"/>
            <ac:picMk id="27" creationId="{4064247C-62A2-0E5D-9CE3-730D25737430}"/>
          </ac:picMkLst>
        </pc:picChg>
        <pc:picChg chg="add mod">
          <ac:chgData name="Giacomo Bulian" userId="68f6dbed-ead1-46cb-9e4b-b45a5a79b583" providerId="ADAL" clId="{C36AFAA7-CD84-47E6-BE9F-A1818ACEC22B}" dt="2024-03-12T15:04:19.851" v="633" actId="1076"/>
          <ac:picMkLst>
            <pc:docMk/>
            <pc:sldMk cId="2823948204" sldId="2147481649"/>
            <ac:picMk id="28" creationId="{9CE50D74-793C-E1DA-1D62-3FE4DA5F16B8}"/>
          </ac:picMkLst>
        </pc:picChg>
        <pc:picChg chg="del">
          <ac:chgData name="Giacomo Bulian" userId="68f6dbed-ead1-46cb-9e4b-b45a5a79b583" providerId="ADAL" clId="{C36AFAA7-CD84-47E6-BE9F-A1818ACEC22B}" dt="2024-03-12T15:00:11.018" v="614" actId="478"/>
          <ac:picMkLst>
            <pc:docMk/>
            <pc:sldMk cId="2823948204" sldId="2147481649"/>
            <ac:picMk id="35" creationId="{93757EB6-8CC7-38CF-C8FF-0C15AD367C75}"/>
          </ac:picMkLst>
        </pc:picChg>
        <pc:picChg chg="del">
          <ac:chgData name="Giacomo Bulian" userId="68f6dbed-ead1-46cb-9e4b-b45a5a79b583" providerId="ADAL" clId="{C36AFAA7-CD84-47E6-BE9F-A1818ACEC22B}" dt="2024-03-12T15:00:11.018" v="614" actId="478"/>
          <ac:picMkLst>
            <pc:docMk/>
            <pc:sldMk cId="2823948204" sldId="2147481649"/>
            <ac:picMk id="36" creationId="{EEAC3D7E-A071-4AAE-C39B-BE6E8C703FE6}"/>
          </ac:picMkLst>
        </pc:picChg>
        <pc:picChg chg="del">
          <ac:chgData name="Giacomo Bulian" userId="68f6dbed-ead1-46cb-9e4b-b45a5a79b583" providerId="ADAL" clId="{C36AFAA7-CD84-47E6-BE9F-A1818ACEC22B}" dt="2024-03-12T15:00:11.018" v="614" actId="478"/>
          <ac:picMkLst>
            <pc:docMk/>
            <pc:sldMk cId="2823948204" sldId="2147481649"/>
            <ac:picMk id="37" creationId="{2DA7BC2F-9716-F8D7-61D5-4EA2F6B15F0F}"/>
          </ac:picMkLst>
        </pc:picChg>
        <pc:picChg chg="del">
          <ac:chgData name="Giacomo Bulian" userId="68f6dbed-ead1-46cb-9e4b-b45a5a79b583" providerId="ADAL" clId="{C36AFAA7-CD84-47E6-BE9F-A1818ACEC22B}" dt="2024-03-12T15:00:11.018" v="614" actId="478"/>
          <ac:picMkLst>
            <pc:docMk/>
            <pc:sldMk cId="2823948204" sldId="2147481649"/>
            <ac:picMk id="41" creationId="{B20CE7E9-EA59-0CC9-0758-6B16D6833ED8}"/>
          </ac:picMkLst>
        </pc:picChg>
        <pc:picChg chg="del">
          <ac:chgData name="Giacomo Bulian" userId="68f6dbed-ead1-46cb-9e4b-b45a5a79b583" providerId="ADAL" clId="{C36AFAA7-CD84-47E6-BE9F-A1818ACEC22B}" dt="2024-03-12T15:00:11.018" v="614" actId="478"/>
          <ac:picMkLst>
            <pc:docMk/>
            <pc:sldMk cId="2823948204" sldId="2147481649"/>
            <ac:picMk id="1026" creationId="{B18A49CE-D786-BEEE-3B60-8C81EBD30FC3}"/>
          </ac:picMkLst>
        </pc:picChg>
        <pc:cxnChg chg="add mod">
          <ac:chgData name="Giacomo Bulian" userId="68f6dbed-ead1-46cb-9e4b-b45a5a79b583" providerId="ADAL" clId="{C36AFAA7-CD84-47E6-BE9F-A1818ACEC22B}" dt="2024-03-12T15:00:18.145" v="615"/>
          <ac:cxnSpMkLst>
            <pc:docMk/>
            <pc:sldMk cId="2823948204" sldId="2147481649"/>
            <ac:cxnSpMk id="12" creationId="{552BA123-1F94-4C53-6D74-66780E1A85AD}"/>
          </ac:cxnSpMkLst>
        </pc:cxnChg>
        <pc:cxnChg chg="del">
          <ac:chgData name="Giacomo Bulian" userId="68f6dbed-ead1-46cb-9e4b-b45a5a79b583" providerId="ADAL" clId="{C36AFAA7-CD84-47E6-BE9F-A1818ACEC22B}" dt="2024-03-12T15:00:11.018" v="614" actId="478"/>
          <ac:cxnSpMkLst>
            <pc:docMk/>
            <pc:sldMk cId="2823948204" sldId="2147481649"/>
            <ac:cxnSpMk id="43" creationId="{B5B9E5D6-BB7F-BC36-B0FE-FFC7F5C24D9B}"/>
          </ac:cxnSpMkLst>
        </pc:cxnChg>
      </pc:sldChg>
      <pc:sldChg chg="addSp delSp modSp add mod">
        <pc:chgData name="Giacomo Bulian" userId="68f6dbed-ead1-46cb-9e4b-b45a5a79b583" providerId="ADAL" clId="{C36AFAA7-CD84-47E6-BE9F-A1818ACEC22B}" dt="2024-03-12T15:03:07.103" v="625" actId="478"/>
        <pc:sldMkLst>
          <pc:docMk/>
          <pc:sldMk cId="650448435" sldId="2147481650"/>
        </pc:sldMkLst>
        <pc:spChg chg="add del">
          <ac:chgData name="Giacomo Bulian" userId="68f6dbed-ead1-46cb-9e4b-b45a5a79b583" providerId="ADAL" clId="{C36AFAA7-CD84-47E6-BE9F-A1818ACEC22B}" dt="2024-03-12T15:02:30.961" v="622" actId="478"/>
          <ac:spMkLst>
            <pc:docMk/>
            <pc:sldMk cId="650448435" sldId="2147481650"/>
            <ac:spMk id="3" creationId="{43C3A651-366F-A518-8F77-9D95B14F24DC}"/>
          </ac:spMkLst>
        </pc:spChg>
        <pc:spChg chg="add del">
          <ac:chgData name="Giacomo Bulian" userId="68f6dbed-ead1-46cb-9e4b-b45a5a79b583" providerId="ADAL" clId="{C36AFAA7-CD84-47E6-BE9F-A1818ACEC22B}" dt="2024-03-12T15:02:30.961" v="622" actId="478"/>
          <ac:spMkLst>
            <pc:docMk/>
            <pc:sldMk cId="650448435" sldId="2147481650"/>
            <ac:spMk id="4" creationId="{9C651C41-D0DD-BF94-9D3B-59CE64C3442C}"/>
          </ac:spMkLst>
        </pc:spChg>
        <pc:spChg chg="add del">
          <ac:chgData name="Giacomo Bulian" userId="68f6dbed-ead1-46cb-9e4b-b45a5a79b583" providerId="ADAL" clId="{C36AFAA7-CD84-47E6-BE9F-A1818ACEC22B}" dt="2024-03-12T15:02:29.256" v="621" actId="478"/>
          <ac:spMkLst>
            <pc:docMk/>
            <pc:sldMk cId="650448435" sldId="2147481650"/>
            <ac:spMk id="6" creationId="{ABA5AAB8-9C2A-0B24-1338-12ACA373D3BE}"/>
          </ac:spMkLst>
        </pc:spChg>
        <pc:spChg chg="add del">
          <ac:chgData name="Giacomo Bulian" userId="68f6dbed-ead1-46cb-9e4b-b45a5a79b583" providerId="ADAL" clId="{C36AFAA7-CD84-47E6-BE9F-A1818ACEC22B}" dt="2024-03-12T15:02:30.961" v="622" actId="478"/>
          <ac:spMkLst>
            <pc:docMk/>
            <pc:sldMk cId="650448435" sldId="2147481650"/>
            <ac:spMk id="7" creationId="{6EFD32F3-3A27-148D-DEB4-BF35DF01CBB0}"/>
          </ac:spMkLst>
        </pc:spChg>
        <pc:spChg chg="add del">
          <ac:chgData name="Giacomo Bulian" userId="68f6dbed-ead1-46cb-9e4b-b45a5a79b583" providerId="ADAL" clId="{C36AFAA7-CD84-47E6-BE9F-A1818ACEC22B}" dt="2024-03-12T15:02:30.961" v="622" actId="478"/>
          <ac:spMkLst>
            <pc:docMk/>
            <pc:sldMk cId="650448435" sldId="2147481650"/>
            <ac:spMk id="8" creationId="{F3DC3A17-629E-6666-C852-4276561D688C}"/>
          </ac:spMkLst>
        </pc:spChg>
        <pc:spChg chg="add del">
          <ac:chgData name="Giacomo Bulian" userId="68f6dbed-ead1-46cb-9e4b-b45a5a79b583" providerId="ADAL" clId="{C36AFAA7-CD84-47E6-BE9F-A1818ACEC22B}" dt="2024-03-12T15:02:30.961" v="622" actId="478"/>
          <ac:spMkLst>
            <pc:docMk/>
            <pc:sldMk cId="650448435" sldId="2147481650"/>
            <ac:spMk id="9" creationId="{28539FB0-C118-A3F4-825E-CAA88965F8F1}"/>
          </ac:spMkLst>
        </pc:spChg>
        <pc:spChg chg="add mod">
          <ac:chgData name="Giacomo Bulian" userId="68f6dbed-ead1-46cb-9e4b-b45a5a79b583" providerId="ADAL" clId="{C36AFAA7-CD84-47E6-BE9F-A1818ACEC22B}" dt="2024-03-12T15:02:50.425" v="623"/>
          <ac:spMkLst>
            <pc:docMk/>
            <pc:sldMk cId="650448435" sldId="2147481650"/>
            <ac:spMk id="11" creationId="{EB5FA036-7D84-5673-4878-F037DD94A884}"/>
          </ac:spMkLst>
        </pc:spChg>
        <pc:spChg chg="add del mod">
          <ac:chgData name="Giacomo Bulian" userId="68f6dbed-ead1-46cb-9e4b-b45a5a79b583" providerId="ADAL" clId="{C36AFAA7-CD84-47E6-BE9F-A1818ACEC22B}" dt="2024-03-12T15:03:07.103" v="625" actId="478"/>
          <ac:spMkLst>
            <pc:docMk/>
            <pc:sldMk cId="650448435" sldId="2147481650"/>
            <ac:spMk id="12" creationId="{19259C34-21F8-685F-9F34-24421D4AA94E}"/>
          </ac:spMkLst>
        </pc:spChg>
        <pc:spChg chg="add mod">
          <ac:chgData name="Giacomo Bulian" userId="68f6dbed-ead1-46cb-9e4b-b45a5a79b583" providerId="ADAL" clId="{C36AFAA7-CD84-47E6-BE9F-A1818ACEC22B}" dt="2024-03-12T15:02:50.425" v="623"/>
          <ac:spMkLst>
            <pc:docMk/>
            <pc:sldMk cId="650448435" sldId="2147481650"/>
            <ac:spMk id="15" creationId="{3863C256-1D8E-679F-B78A-C963291714C5}"/>
          </ac:spMkLst>
        </pc:spChg>
        <pc:spChg chg="add mod">
          <ac:chgData name="Giacomo Bulian" userId="68f6dbed-ead1-46cb-9e4b-b45a5a79b583" providerId="ADAL" clId="{C36AFAA7-CD84-47E6-BE9F-A1818ACEC22B}" dt="2024-03-12T15:02:50.425" v="623"/>
          <ac:spMkLst>
            <pc:docMk/>
            <pc:sldMk cId="650448435" sldId="2147481650"/>
            <ac:spMk id="16" creationId="{927AB80E-40CA-0D04-FDB4-6417DB044E13}"/>
          </ac:spMkLst>
        </pc:spChg>
        <pc:spChg chg="add mod">
          <ac:chgData name="Giacomo Bulian" userId="68f6dbed-ead1-46cb-9e4b-b45a5a79b583" providerId="ADAL" clId="{C36AFAA7-CD84-47E6-BE9F-A1818ACEC22B}" dt="2024-03-12T15:02:50.425" v="623"/>
          <ac:spMkLst>
            <pc:docMk/>
            <pc:sldMk cId="650448435" sldId="2147481650"/>
            <ac:spMk id="17" creationId="{B6D1EAA0-AC21-1D98-3087-993C7CB0DB33}"/>
          </ac:spMkLst>
        </pc:spChg>
        <pc:spChg chg="add mod">
          <ac:chgData name="Giacomo Bulian" userId="68f6dbed-ead1-46cb-9e4b-b45a5a79b583" providerId="ADAL" clId="{C36AFAA7-CD84-47E6-BE9F-A1818ACEC22B}" dt="2024-03-12T15:02:50.425" v="623"/>
          <ac:spMkLst>
            <pc:docMk/>
            <pc:sldMk cId="650448435" sldId="2147481650"/>
            <ac:spMk id="18" creationId="{FB24A237-45DC-7186-1EF4-AC8645312047}"/>
          </ac:spMkLst>
        </pc:spChg>
        <pc:spChg chg="add mod">
          <ac:chgData name="Giacomo Bulian" userId="68f6dbed-ead1-46cb-9e4b-b45a5a79b583" providerId="ADAL" clId="{C36AFAA7-CD84-47E6-BE9F-A1818ACEC22B}" dt="2024-03-12T15:02:50.425" v="623"/>
          <ac:spMkLst>
            <pc:docMk/>
            <pc:sldMk cId="650448435" sldId="2147481650"/>
            <ac:spMk id="19" creationId="{A3B7AB0D-6073-2064-CCD6-2E9F959CCCCA}"/>
          </ac:spMkLst>
        </pc:spChg>
        <pc:spChg chg="add mod">
          <ac:chgData name="Giacomo Bulian" userId="68f6dbed-ead1-46cb-9e4b-b45a5a79b583" providerId="ADAL" clId="{C36AFAA7-CD84-47E6-BE9F-A1818ACEC22B}" dt="2024-03-12T15:02:50.425" v="623"/>
          <ac:spMkLst>
            <pc:docMk/>
            <pc:sldMk cId="650448435" sldId="2147481650"/>
            <ac:spMk id="20" creationId="{7ABC7CF2-C146-50FB-25AA-E52DB2590BAB}"/>
          </ac:spMkLst>
        </pc:spChg>
        <pc:spChg chg="add mod">
          <ac:chgData name="Giacomo Bulian" userId="68f6dbed-ead1-46cb-9e4b-b45a5a79b583" providerId="ADAL" clId="{C36AFAA7-CD84-47E6-BE9F-A1818ACEC22B}" dt="2024-03-12T15:02:50.425" v="623"/>
          <ac:spMkLst>
            <pc:docMk/>
            <pc:sldMk cId="650448435" sldId="2147481650"/>
            <ac:spMk id="21" creationId="{43016DFD-F23B-7D52-B3F3-653EE963CBEA}"/>
          </ac:spMkLst>
        </pc:spChg>
        <pc:spChg chg="add mod">
          <ac:chgData name="Giacomo Bulian" userId="68f6dbed-ead1-46cb-9e4b-b45a5a79b583" providerId="ADAL" clId="{C36AFAA7-CD84-47E6-BE9F-A1818ACEC22B}" dt="2024-03-12T15:02:50.425" v="623"/>
          <ac:spMkLst>
            <pc:docMk/>
            <pc:sldMk cId="650448435" sldId="2147481650"/>
            <ac:spMk id="29" creationId="{48A0FBA0-6458-3D23-755A-D5D68582D58F}"/>
          </ac:spMkLst>
        </pc:spChg>
        <pc:spChg chg="add mod">
          <ac:chgData name="Giacomo Bulian" userId="68f6dbed-ead1-46cb-9e4b-b45a5a79b583" providerId="ADAL" clId="{C36AFAA7-CD84-47E6-BE9F-A1818ACEC22B}" dt="2024-03-12T15:02:50.425" v="623"/>
          <ac:spMkLst>
            <pc:docMk/>
            <pc:sldMk cId="650448435" sldId="2147481650"/>
            <ac:spMk id="30" creationId="{390B9738-69D8-B8F8-C2CB-3A9E905AE7A9}"/>
          </ac:spMkLst>
        </pc:spChg>
        <pc:spChg chg="add del mod">
          <ac:chgData name="Giacomo Bulian" userId="68f6dbed-ead1-46cb-9e4b-b45a5a79b583" providerId="ADAL" clId="{C36AFAA7-CD84-47E6-BE9F-A1818ACEC22B}" dt="2024-03-12T15:02:58.125" v="624" actId="478"/>
          <ac:spMkLst>
            <pc:docMk/>
            <pc:sldMk cId="650448435" sldId="2147481650"/>
            <ac:spMk id="32" creationId="{B1DBC540-56EF-1D38-5D20-470E2FBBAAEA}"/>
          </ac:spMkLst>
        </pc:spChg>
        <pc:picChg chg="add del">
          <ac:chgData name="Giacomo Bulian" userId="68f6dbed-ead1-46cb-9e4b-b45a5a79b583" providerId="ADAL" clId="{C36AFAA7-CD84-47E6-BE9F-A1818ACEC22B}" dt="2024-03-12T15:02:30.961" v="622" actId="478"/>
          <ac:picMkLst>
            <pc:docMk/>
            <pc:sldMk cId="650448435" sldId="2147481650"/>
            <ac:picMk id="5" creationId="{30C61651-8453-991F-BEB3-1564360F00C1}"/>
          </ac:picMkLst>
        </pc:picChg>
        <pc:picChg chg="add del">
          <ac:chgData name="Giacomo Bulian" userId="68f6dbed-ead1-46cb-9e4b-b45a5a79b583" providerId="ADAL" clId="{C36AFAA7-CD84-47E6-BE9F-A1818ACEC22B}" dt="2024-03-12T15:02:30.961" v="622" actId="478"/>
          <ac:picMkLst>
            <pc:docMk/>
            <pc:sldMk cId="650448435" sldId="2147481650"/>
            <ac:picMk id="10" creationId="{478B1708-DB8D-92D2-DE51-C31E1C07F41E}"/>
          </ac:picMkLst>
        </pc:picChg>
        <pc:picChg chg="add mod">
          <ac:chgData name="Giacomo Bulian" userId="68f6dbed-ead1-46cb-9e4b-b45a5a79b583" providerId="ADAL" clId="{C36AFAA7-CD84-47E6-BE9F-A1818ACEC22B}" dt="2024-03-12T15:02:50.425" v="623"/>
          <ac:picMkLst>
            <pc:docMk/>
            <pc:sldMk cId="650448435" sldId="2147481650"/>
            <ac:picMk id="22" creationId="{2906C5CF-FCAF-6561-3920-2F9574189CC8}"/>
          </ac:picMkLst>
        </pc:picChg>
        <pc:picChg chg="add mod">
          <ac:chgData name="Giacomo Bulian" userId="68f6dbed-ead1-46cb-9e4b-b45a5a79b583" providerId="ADAL" clId="{C36AFAA7-CD84-47E6-BE9F-A1818ACEC22B}" dt="2024-03-12T15:02:50.425" v="623"/>
          <ac:picMkLst>
            <pc:docMk/>
            <pc:sldMk cId="650448435" sldId="2147481650"/>
            <ac:picMk id="26" creationId="{007CC5B2-D0BE-149C-56E6-4EDD7CAD2DC5}"/>
          </ac:picMkLst>
        </pc:picChg>
        <pc:picChg chg="add mod">
          <ac:chgData name="Giacomo Bulian" userId="68f6dbed-ead1-46cb-9e4b-b45a5a79b583" providerId="ADAL" clId="{C36AFAA7-CD84-47E6-BE9F-A1818ACEC22B}" dt="2024-03-12T15:02:50.425" v="623"/>
          <ac:picMkLst>
            <pc:docMk/>
            <pc:sldMk cId="650448435" sldId="2147481650"/>
            <ac:picMk id="27" creationId="{8984CBE4-6BDD-434B-E618-78B63122D3F5}"/>
          </ac:picMkLst>
        </pc:picChg>
        <pc:picChg chg="add mod">
          <ac:chgData name="Giacomo Bulian" userId="68f6dbed-ead1-46cb-9e4b-b45a5a79b583" providerId="ADAL" clId="{C36AFAA7-CD84-47E6-BE9F-A1818ACEC22B}" dt="2024-03-12T15:02:50.425" v="623"/>
          <ac:picMkLst>
            <pc:docMk/>
            <pc:sldMk cId="650448435" sldId="2147481650"/>
            <ac:picMk id="28" creationId="{55E74923-8152-23B3-21D0-E4145298C1E8}"/>
          </ac:picMkLst>
        </pc:picChg>
        <pc:picChg chg="add mod">
          <ac:chgData name="Giacomo Bulian" userId="68f6dbed-ead1-46cb-9e4b-b45a5a79b583" providerId="ADAL" clId="{C36AFAA7-CD84-47E6-BE9F-A1818ACEC22B}" dt="2024-03-12T15:02:50.425" v="623"/>
          <ac:picMkLst>
            <pc:docMk/>
            <pc:sldMk cId="650448435" sldId="2147481650"/>
            <ac:picMk id="31" creationId="{379EFCAF-9D80-D5BA-CB05-4D2AF13BDA37}"/>
          </ac:picMkLst>
        </pc:picChg>
        <pc:cxnChg chg="add mod">
          <ac:chgData name="Giacomo Bulian" userId="68f6dbed-ead1-46cb-9e4b-b45a5a79b583" providerId="ADAL" clId="{C36AFAA7-CD84-47E6-BE9F-A1818ACEC22B}" dt="2024-03-12T15:02:50.425" v="623"/>
          <ac:cxnSpMkLst>
            <pc:docMk/>
            <pc:sldMk cId="650448435" sldId="2147481650"/>
            <ac:cxnSpMk id="23" creationId="{3B5E868D-00DA-4E0B-9053-BC7EAF04A777}"/>
          </ac:cxnSpMkLst>
        </pc:cxnChg>
        <pc:cxnChg chg="add mod">
          <ac:chgData name="Giacomo Bulian" userId="68f6dbed-ead1-46cb-9e4b-b45a5a79b583" providerId="ADAL" clId="{C36AFAA7-CD84-47E6-BE9F-A1818ACEC22B}" dt="2024-03-12T15:02:50.425" v="623"/>
          <ac:cxnSpMkLst>
            <pc:docMk/>
            <pc:sldMk cId="650448435" sldId="2147481650"/>
            <ac:cxnSpMk id="24" creationId="{EE5E4336-21B9-6DF9-EBC3-CE2A6CD3BE66}"/>
          </ac:cxnSpMkLst>
        </pc:cxnChg>
        <pc:cxnChg chg="add mod">
          <ac:chgData name="Giacomo Bulian" userId="68f6dbed-ead1-46cb-9e4b-b45a5a79b583" providerId="ADAL" clId="{C36AFAA7-CD84-47E6-BE9F-A1818ACEC22B}" dt="2024-03-12T15:02:50.425" v="623"/>
          <ac:cxnSpMkLst>
            <pc:docMk/>
            <pc:sldMk cId="650448435" sldId="2147481650"/>
            <ac:cxnSpMk id="25" creationId="{CFC8BD73-D6F3-DBA4-2E72-0241A7F6E00C}"/>
          </ac:cxnSpMkLst>
        </pc:cxnChg>
      </pc:sldChg>
      <pc:sldChg chg="add del">
        <pc:chgData name="Giacomo Bulian" userId="68f6dbed-ead1-46cb-9e4b-b45a5a79b583" providerId="ADAL" clId="{C36AFAA7-CD84-47E6-BE9F-A1818ACEC22B}" dt="2024-03-06T16:16:40.468" v="90"/>
        <pc:sldMkLst>
          <pc:docMk/>
          <pc:sldMk cId="3797918114" sldId="2147481656"/>
        </pc:sldMkLst>
      </pc:sldChg>
      <pc:sldMasterChg chg="del delSldLayout">
        <pc:chgData name="Giacomo Bulian" userId="68f6dbed-ead1-46cb-9e4b-b45a5a79b583" providerId="ADAL" clId="{C36AFAA7-CD84-47E6-BE9F-A1818ACEC22B}" dt="2024-03-12T15:00:35.366" v="617" actId="47"/>
        <pc:sldMasterMkLst>
          <pc:docMk/>
          <pc:sldMasterMk cId="185315421" sldId="2147483730"/>
        </pc:sldMasterMkLst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2825649742" sldId="2147483731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1871690893" sldId="2147483732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3136669596" sldId="2147483733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743295390" sldId="2147483734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1698969666" sldId="2147483735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204166289" sldId="2147483736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372254872" sldId="2147483737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2497262358" sldId="2147483738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2926737105" sldId="2147483739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7681883" sldId="2147483740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3186283375" sldId="2147483741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2639599876" sldId="2147483742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252129043" sldId="2147483743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2605835839" sldId="2147483744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2952722639" sldId="2147483745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2448842624" sldId="2147483746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769189243" sldId="2147483747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3986129060" sldId="2147483748"/>
          </pc:sldLayoutMkLst>
        </pc:sldLayoutChg>
        <pc:sldLayoutChg chg="del">
          <pc:chgData name="Giacomo Bulian" userId="68f6dbed-ead1-46cb-9e4b-b45a5a79b583" providerId="ADAL" clId="{C36AFAA7-CD84-47E6-BE9F-A1818ACEC22B}" dt="2024-03-12T15:00:35.366" v="617" actId="47"/>
          <pc:sldLayoutMkLst>
            <pc:docMk/>
            <pc:sldMasterMk cId="185315421" sldId="2147483730"/>
            <pc:sldLayoutMk cId="3490490920" sldId="2147483749"/>
          </pc:sldLayoutMkLst>
        </pc:sldLayoutChg>
      </pc:sldMasterChg>
      <pc:sldMasterChg chg="del delSldLayout">
        <pc:chgData name="Giacomo Bulian" userId="68f6dbed-ead1-46cb-9e4b-b45a5a79b583" providerId="ADAL" clId="{C36AFAA7-CD84-47E6-BE9F-A1818ACEC22B}" dt="2024-03-12T15:03:19.381" v="626" actId="47"/>
        <pc:sldMasterMkLst>
          <pc:docMk/>
          <pc:sldMasterMk cId="1685480475" sldId="2147483730"/>
        </pc:sldMasterMkLst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3981709960" sldId="2147483731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118148977" sldId="2147483732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2872119966" sldId="2147483733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3054390160" sldId="2147483734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3736893463" sldId="2147483735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1267745646" sldId="2147483736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1697184399" sldId="2147483737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3299007516" sldId="2147483738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767152290" sldId="2147483739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3134954442" sldId="2147483740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3196185490" sldId="2147483741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3514476649" sldId="2147483742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999394790" sldId="2147483743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3903290556" sldId="2147483744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4077968591" sldId="2147483745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838065998" sldId="2147483746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2128281831" sldId="2147483747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1459211834" sldId="2147483748"/>
          </pc:sldLayoutMkLst>
        </pc:sldLayoutChg>
        <pc:sldLayoutChg chg="del">
          <pc:chgData name="Giacomo Bulian" userId="68f6dbed-ead1-46cb-9e4b-b45a5a79b583" providerId="ADAL" clId="{C36AFAA7-CD84-47E6-BE9F-A1818ACEC22B}" dt="2024-03-12T15:03:19.381" v="626" actId="47"/>
          <pc:sldLayoutMkLst>
            <pc:docMk/>
            <pc:sldMasterMk cId="1685480475" sldId="2147483730"/>
            <pc:sldLayoutMk cId="2375925615" sldId="2147483749"/>
          </pc:sldLayoutMkLst>
        </pc:sldLayoutChg>
      </pc:sldMasterChg>
      <pc:sldMasterChg chg="add del addSldLayout delSldLayout">
        <pc:chgData name="Giacomo Bulian" userId="68f6dbed-ead1-46cb-9e4b-b45a5a79b583" providerId="ADAL" clId="{C36AFAA7-CD84-47E6-BE9F-A1818ACEC22B}" dt="2024-03-06T16:16:39.937" v="89" actId="2696"/>
        <pc:sldMasterMkLst>
          <pc:docMk/>
          <pc:sldMasterMk cId="3339400384" sldId="2147483730"/>
        </pc:sldMasterMkLst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3470162711" sldId="2147483731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2993650548" sldId="2147483732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1414366623" sldId="2147483733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977738318" sldId="2147483734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2189018138" sldId="2147483735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4091376848" sldId="2147483736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3114063253" sldId="2147483737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4109009301" sldId="2147483738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1306883963" sldId="2147483739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4285950053" sldId="2147483740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2371445603" sldId="2147483741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1062940424" sldId="2147483742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4150157473" sldId="2147483743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2117206803" sldId="2147483744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2536078141" sldId="2147483745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2318422614" sldId="2147483746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2620324430" sldId="2147483747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1725160583" sldId="2147483748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792488781" sldId="2147483749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588465203" sldId="2147483750"/>
          </pc:sldLayoutMkLst>
        </pc:sldLayoutChg>
        <pc:sldLayoutChg chg="add del">
          <pc:chgData name="Giacomo Bulian" userId="68f6dbed-ead1-46cb-9e4b-b45a5a79b583" providerId="ADAL" clId="{C36AFAA7-CD84-47E6-BE9F-A1818ACEC22B}" dt="2024-03-06T16:16:39.937" v="89" actId="2696"/>
          <pc:sldLayoutMkLst>
            <pc:docMk/>
            <pc:sldMasterMk cId="3339400384" sldId="2147483730"/>
            <pc:sldLayoutMk cId="3145246507" sldId="2147483751"/>
          </pc:sldLayoutMkLst>
        </pc:sldLayoutChg>
      </pc:sldMasterChg>
    </pc:docChg>
  </pc:docChgLst>
  <pc:docChgLst>
    <pc:chgData name="Hrvoje Grganovic" userId="S::hgrganov@emeal.nttdata.com::8cd9cce3-e1dd-439b-af78-ed5fdcec60bb" providerId="AD" clId="Web-{DA90D240-AC3D-078A-774B-1193AFAEC9DC}"/>
    <pc:docChg chg="sldOrd">
      <pc:chgData name="Hrvoje Grganovic" userId="S::hgrganov@emeal.nttdata.com::8cd9cce3-e1dd-439b-af78-ed5fdcec60bb" providerId="AD" clId="Web-{DA90D240-AC3D-078A-774B-1193AFAEC9DC}" dt="2024-02-20T14:46:17.921" v="0"/>
      <pc:docMkLst>
        <pc:docMk/>
      </pc:docMkLst>
      <pc:sldChg chg="ord">
        <pc:chgData name="Hrvoje Grganovic" userId="S::hgrganov@emeal.nttdata.com::8cd9cce3-e1dd-439b-af78-ed5fdcec60bb" providerId="AD" clId="Web-{DA90D240-AC3D-078A-774B-1193AFAEC9DC}" dt="2024-02-20T14:46:17.921" v="0"/>
        <pc:sldMkLst>
          <pc:docMk/>
          <pc:sldMk cId="3863025791" sldId="2147481595"/>
        </pc:sldMkLst>
      </pc:sldChg>
    </pc:docChg>
  </pc:docChgLst>
  <pc:docChgLst>
    <pc:chgData name="Antonio Soeiro" userId="fe3c6571-c7ab-4e37-88a5-e63c36668866" providerId="ADAL" clId="{8648BEB4-902F-4143-A113-3AC1375FA6B5}"/>
    <pc:docChg chg="">
      <pc:chgData name="Antonio Soeiro" userId="fe3c6571-c7ab-4e37-88a5-e63c36668866" providerId="ADAL" clId="{8648BEB4-902F-4143-A113-3AC1375FA6B5}" dt="2023-10-17T13:06:34.005" v="0" actId="2056"/>
      <pc:docMkLst>
        <pc:docMk/>
      </pc:docMkLst>
      <pc:sldChg chg="modCm">
        <pc:chgData name="Antonio Soeiro" userId="fe3c6571-c7ab-4e37-88a5-e63c36668866" providerId="ADAL" clId="{8648BEB4-902F-4143-A113-3AC1375FA6B5}" dt="2023-10-17T13:06:34.005" v="0" actId="2056"/>
        <pc:sldMkLst>
          <pc:docMk/>
          <pc:sldMk cId="581119503" sldId="214748154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Antonio Soeiro" userId="fe3c6571-c7ab-4e37-88a5-e63c36668866" providerId="ADAL" clId="{8648BEB4-902F-4143-A113-3AC1375FA6B5}" dt="2023-10-17T13:06:34.005" v="0" actId="2056"/>
              <pc2:cmMkLst xmlns:pc2="http://schemas.microsoft.com/office/powerpoint/2019/9/main/command">
                <pc:docMk/>
                <pc:sldMk cId="581119503" sldId="2147481547"/>
                <pc2:cmMk id="{EE4A01B1-D13B-45D2-BFF1-6E8A86ED37D5}"/>
              </pc2:cmMkLst>
            </pc226:cmChg>
          </p:ext>
        </pc:extLst>
      </pc:sldChg>
    </pc:docChg>
  </pc:docChgLst>
  <pc:docChgLst>
    <pc:chgData name="Natalia Sanz Y Huguet" userId="a5631ae8-d362-4414-80c7-67bf0e44e265" providerId="ADAL" clId="{7BD9F745-A990-47C2-A156-759288818935}"/>
    <pc:docChg chg="undo custSel delSld modSld sldOrd replTag">
      <pc:chgData name="Natalia Sanz Y Huguet" userId="a5631ae8-d362-4414-80c7-67bf0e44e265" providerId="ADAL" clId="{7BD9F745-A990-47C2-A156-759288818935}" dt="2023-10-18T09:27:19.813" v="3294" actId="20577"/>
      <pc:docMkLst>
        <pc:docMk/>
      </pc:docMkLst>
      <pc:sldChg chg="modSp mod addCm delCm modNotesTx">
        <pc:chgData name="Natalia Sanz Y Huguet" userId="a5631ae8-d362-4414-80c7-67bf0e44e265" providerId="ADAL" clId="{7BD9F745-A990-47C2-A156-759288818935}" dt="2023-10-18T08:16:58.467" v="2896" actId="20577"/>
        <pc:sldMkLst>
          <pc:docMk/>
          <pc:sldMk cId="810877671" sldId="2147481334"/>
        </pc:sldMkLst>
        <pc:spChg chg="mod">
          <ac:chgData name="Natalia Sanz Y Huguet" userId="a5631ae8-d362-4414-80c7-67bf0e44e265" providerId="ADAL" clId="{7BD9F745-A990-47C2-A156-759288818935}" dt="2023-10-13T11:35:53.526" v="9" actId="404"/>
          <ac:spMkLst>
            <pc:docMk/>
            <pc:sldMk cId="810877671" sldId="2147481334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Natalia Sanz Y Huguet" userId="a5631ae8-d362-4414-80c7-67bf0e44e265" providerId="ADAL" clId="{7BD9F745-A990-47C2-A156-759288818935}" dt="2023-10-13T11:35:49.652" v="7"/>
              <pc2:cmMkLst xmlns:pc2="http://schemas.microsoft.com/office/powerpoint/2019/9/main/command">
                <pc:docMk/>
                <pc:sldMk cId="810877671" sldId="2147481334"/>
                <pc2:cmMk id="{AFCAED64-EE26-4368-90B7-256D66642C19}"/>
              </pc2:cmMkLst>
            </pc226:cmChg>
          </p:ext>
        </pc:extLst>
      </pc:sldChg>
      <pc:sldChg chg="addSp modSp mod addCm delCm modCm">
        <pc:chgData name="Natalia Sanz Y Huguet" userId="a5631ae8-d362-4414-80c7-67bf0e44e265" providerId="ADAL" clId="{7BD9F745-A990-47C2-A156-759288818935}" dt="2023-10-16T07:17:29.539" v="2749"/>
        <pc:sldMkLst>
          <pc:docMk/>
          <pc:sldMk cId="3888302537" sldId="2147481460"/>
        </pc:sldMkLst>
        <pc:spChg chg="mod ord">
          <ac:chgData name="Natalia Sanz Y Huguet" userId="a5631ae8-d362-4414-80c7-67bf0e44e265" providerId="ADAL" clId="{7BD9F745-A990-47C2-A156-759288818935}" dt="2023-10-16T07:13:09.502" v="2293"/>
          <ac:spMkLst>
            <pc:docMk/>
            <pc:sldMk cId="3888302537" sldId="2147481460"/>
            <ac:spMk id="6" creationId="{ADE9E2F7-4FF2-9846-7D7E-789C4BBC2251}"/>
          </ac:spMkLst>
        </pc:spChg>
        <pc:spChg chg="mod ord">
          <ac:chgData name="Natalia Sanz Y Huguet" userId="a5631ae8-d362-4414-80c7-67bf0e44e265" providerId="ADAL" clId="{7BD9F745-A990-47C2-A156-759288818935}" dt="2023-10-16T07:13:09.502" v="2295"/>
          <ac:spMkLst>
            <pc:docMk/>
            <pc:sldMk cId="3888302537" sldId="2147481460"/>
            <ac:spMk id="7" creationId="{72B9DCAA-ED59-175C-93FA-AC7E8842D106}"/>
          </ac:spMkLst>
        </pc:spChg>
        <pc:spChg chg="mod">
          <ac:chgData name="Natalia Sanz Y Huguet" userId="a5631ae8-d362-4414-80c7-67bf0e44e265" providerId="ADAL" clId="{7BD9F745-A990-47C2-A156-759288818935}" dt="2023-10-16T07:13:09.500" v="2285"/>
          <ac:spMkLst>
            <pc:docMk/>
            <pc:sldMk cId="3888302537" sldId="2147481460"/>
            <ac:spMk id="8" creationId="{550F467F-D6B4-B3D2-D8D5-81DA81C2EDAE}"/>
          </ac:spMkLst>
        </pc:spChg>
        <pc:spChg chg="mod ord">
          <ac:chgData name="Natalia Sanz Y Huguet" userId="a5631ae8-d362-4414-80c7-67bf0e44e265" providerId="ADAL" clId="{7BD9F745-A990-47C2-A156-759288818935}" dt="2023-10-16T07:13:09.502" v="2287"/>
          <ac:spMkLst>
            <pc:docMk/>
            <pc:sldMk cId="3888302537" sldId="2147481460"/>
            <ac:spMk id="9" creationId="{9865B35B-772E-307F-854C-4CB1335451F4}"/>
          </ac:spMkLst>
        </pc:spChg>
        <pc:spChg chg="mod ord">
          <ac:chgData name="Natalia Sanz Y Huguet" userId="a5631ae8-d362-4414-80c7-67bf0e44e265" providerId="ADAL" clId="{7BD9F745-A990-47C2-A156-759288818935}" dt="2023-10-16T07:16:04.876" v="2634" actId="20577"/>
          <ac:spMkLst>
            <pc:docMk/>
            <pc:sldMk cId="3888302537" sldId="2147481460"/>
            <ac:spMk id="10" creationId="{791AA6DA-7E23-64BF-88AD-26C4C243292C}"/>
          </ac:spMkLst>
        </pc:spChg>
        <pc:spChg chg="mod ord">
          <ac:chgData name="Natalia Sanz Y Huguet" userId="a5631ae8-d362-4414-80c7-67bf0e44e265" providerId="ADAL" clId="{7BD9F745-A990-47C2-A156-759288818935}" dt="2023-10-16T07:13:09.502" v="2301"/>
          <ac:spMkLst>
            <pc:docMk/>
            <pc:sldMk cId="3888302537" sldId="2147481460"/>
            <ac:spMk id="12" creationId="{F7EEE529-596A-DCDF-A637-7481017C3B6E}"/>
          </ac:spMkLst>
        </pc:spChg>
        <pc:spChg chg="mod ord">
          <ac:chgData name="Natalia Sanz Y Huguet" userId="a5631ae8-d362-4414-80c7-67bf0e44e265" providerId="ADAL" clId="{7BD9F745-A990-47C2-A156-759288818935}" dt="2023-10-16T07:13:09.502" v="2303"/>
          <ac:spMkLst>
            <pc:docMk/>
            <pc:sldMk cId="3888302537" sldId="2147481460"/>
            <ac:spMk id="13" creationId="{BEA01AF1-59F4-0848-EB59-F27248D823FE}"/>
          </ac:spMkLst>
        </pc:spChg>
        <pc:spChg chg="mod">
          <ac:chgData name="Natalia Sanz Y Huguet" userId="a5631ae8-d362-4414-80c7-67bf0e44e265" providerId="ADAL" clId="{7BD9F745-A990-47C2-A156-759288818935}" dt="2023-10-16T07:13:09.502" v="2304"/>
          <ac:spMkLst>
            <pc:docMk/>
            <pc:sldMk cId="3888302537" sldId="2147481460"/>
            <ac:spMk id="14" creationId="{169E307A-B427-FCD6-A030-705C35A968BB}"/>
          </ac:spMkLst>
        </pc:spChg>
        <pc:spChg chg="mod">
          <ac:chgData name="Natalia Sanz Y Huguet" userId="a5631ae8-d362-4414-80c7-67bf0e44e265" providerId="ADAL" clId="{7BD9F745-A990-47C2-A156-759288818935}" dt="2023-10-16T07:13:09.502" v="2305"/>
          <ac:spMkLst>
            <pc:docMk/>
            <pc:sldMk cId="3888302537" sldId="2147481460"/>
            <ac:spMk id="15" creationId="{8738BC17-F23E-AEE2-8AA1-DA6614D00E5D}"/>
          </ac:spMkLst>
        </pc:spChg>
        <pc:spChg chg="mod ord">
          <ac:chgData name="Natalia Sanz Y Huguet" userId="a5631ae8-d362-4414-80c7-67bf0e44e265" providerId="ADAL" clId="{7BD9F745-A990-47C2-A156-759288818935}" dt="2023-10-16T07:13:09.502" v="2327"/>
          <ac:spMkLst>
            <pc:docMk/>
            <pc:sldMk cId="3888302537" sldId="2147481460"/>
            <ac:spMk id="16" creationId="{4B8251F2-79F1-F251-80E8-3D2198F7D623}"/>
          </ac:spMkLst>
        </pc:spChg>
        <pc:spChg chg="mod ord">
          <ac:chgData name="Natalia Sanz Y Huguet" userId="a5631ae8-d362-4414-80c7-67bf0e44e265" providerId="ADAL" clId="{7BD9F745-A990-47C2-A156-759288818935}" dt="2023-10-16T07:13:09.502" v="2329"/>
          <ac:spMkLst>
            <pc:docMk/>
            <pc:sldMk cId="3888302537" sldId="2147481460"/>
            <ac:spMk id="17" creationId="{9BC2CFB4-4F5F-A900-A9A8-B7E903A455AF}"/>
          </ac:spMkLst>
        </pc:spChg>
        <pc:spChg chg="mod ord">
          <ac:chgData name="Natalia Sanz Y Huguet" userId="a5631ae8-d362-4414-80c7-67bf0e44e265" providerId="ADAL" clId="{7BD9F745-A990-47C2-A156-759288818935}" dt="2023-10-16T07:13:09.502" v="2307"/>
          <ac:spMkLst>
            <pc:docMk/>
            <pc:sldMk cId="3888302537" sldId="2147481460"/>
            <ac:spMk id="18" creationId="{3442875B-DE99-2308-9A67-4974AD53C6EB}"/>
          </ac:spMkLst>
        </pc:spChg>
        <pc:spChg chg="mod ord">
          <ac:chgData name="Natalia Sanz Y Huguet" userId="a5631ae8-d362-4414-80c7-67bf0e44e265" providerId="ADAL" clId="{7BD9F745-A990-47C2-A156-759288818935}" dt="2023-10-16T07:13:09.502" v="2309"/>
          <ac:spMkLst>
            <pc:docMk/>
            <pc:sldMk cId="3888302537" sldId="2147481460"/>
            <ac:spMk id="19" creationId="{42C7FFBA-7A8B-0956-0D5F-A5584350B8EF}"/>
          </ac:spMkLst>
        </pc:spChg>
        <pc:spChg chg="mod ord">
          <ac:chgData name="Natalia Sanz Y Huguet" userId="a5631ae8-d362-4414-80c7-67bf0e44e265" providerId="ADAL" clId="{7BD9F745-A990-47C2-A156-759288818935}" dt="2023-10-16T07:15:34.688" v="2571" actId="14100"/>
          <ac:spMkLst>
            <pc:docMk/>
            <pc:sldMk cId="3888302537" sldId="2147481460"/>
            <ac:spMk id="20" creationId="{21C5D1F6-D544-196F-9EA5-0E0BA470C469}"/>
          </ac:spMkLst>
        </pc:spChg>
        <pc:spChg chg="mod ord">
          <ac:chgData name="Natalia Sanz Y Huguet" userId="a5631ae8-d362-4414-80c7-67bf0e44e265" providerId="ADAL" clId="{7BD9F745-A990-47C2-A156-759288818935}" dt="2023-10-16T07:17:21.898" v="2748" actId="20577"/>
          <ac:spMkLst>
            <pc:docMk/>
            <pc:sldMk cId="3888302537" sldId="2147481460"/>
            <ac:spMk id="21" creationId="{59D0D23E-6CFB-1764-479D-E39D7A1868DF}"/>
          </ac:spMkLst>
        </pc:spChg>
        <pc:spChg chg="mod ord">
          <ac:chgData name="Natalia Sanz Y Huguet" userId="a5631ae8-d362-4414-80c7-67bf0e44e265" providerId="ADAL" clId="{7BD9F745-A990-47C2-A156-759288818935}" dt="2023-10-16T07:17:07.631" v="2719" actId="20577"/>
          <ac:spMkLst>
            <pc:docMk/>
            <pc:sldMk cId="3888302537" sldId="2147481460"/>
            <ac:spMk id="22" creationId="{BEFC6520-4FC0-718D-7C11-FE36A249C559}"/>
          </ac:spMkLst>
        </pc:spChg>
        <pc:spChg chg="mod ord">
          <ac:chgData name="Natalia Sanz Y Huguet" userId="a5631ae8-d362-4414-80c7-67bf0e44e265" providerId="ADAL" clId="{7BD9F745-A990-47C2-A156-759288818935}" dt="2023-10-16T07:15:01.888" v="2505" actId="20577"/>
          <ac:spMkLst>
            <pc:docMk/>
            <pc:sldMk cId="3888302537" sldId="2147481460"/>
            <ac:spMk id="24" creationId="{BAD363B2-6FA9-B545-A3C4-75AAB3B574F9}"/>
          </ac:spMkLst>
        </pc:spChg>
        <pc:spChg chg="mod ord">
          <ac:chgData name="Natalia Sanz Y Huguet" userId="a5631ae8-d362-4414-80c7-67bf0e44e265" providerId="ADAL" clId="{7BD9F745-A990-47C2-A156-759288818935}" dt="2023-10-16T07:13:37.076" v="2384" actId="20577"/>
          <ac:spMkLst>
            <pc:docMk/>
            <pc:sldMk cId="3888302537" sldId="2147481460"/>
            <ac:spMk id="4131" creationId="{ECF17BEE-2C98-883D-AEEF-EA77ED62ACE4}"/>
          </ac:spMkLst>
        </pc:spChg>
        <pc:spChg chg="add mod ord">
          <ac:chgData name="Natalia Sanz Y Huguet" userId="a5631ae8-d362-4414-80c7-67bf0e44e265" providerId="ADAL" clId="{7BD9F745-A990-47C2-A156-759288818935}" dt="2023-10-16T07:13:09.502" v="2325"/>
          <ac:spMkLst>
            <pc:docMk/>
            <pc:sldMk cId="3888302537" sldId="2147481460"/>
            <ac:spMk id="4132" creationId="{24B50CC8-1A2F-154F-31CA-9356A9494380}"/>
          </ac:spMkLst>
        </pc:spChg>
        <pc:grpChg chg="mod ord">
          <ac:chgData name="Natalia Sanz Y Huguet" userId="a5631ae8-d362-4414-80c7-67bf0e44e265" providerId="ADAL" clId="{7BD9F745-A990-47C2-A156-759288818935}" dt="2023-10-16T07:13:09.502" v="2321"/>
          <ac:grpSpMkLst>
            <pc:docMk/>
            <pc:sldMk cId="3888302537" sldId="2147481460"/>
            <ac:grpSpMk id="27" creationId="{88116F0D-A0B8-BAB0-C2DE-6BF67F3ADD7C}"/>
          </ac:grpSpMkLst>
        </pc:grpChg>
        <pc:graphicFrameChg chg="add mod ord modVis replST">
          <ac:chgData name="Natalia Sanz Y Huguet" userId="a5631ae8-d362-4414-80c7-67bf0e44e265" providerId="ADAL" clId="{7BD9F745-A990-47C2-A156-759288818935}" dt="2023-10-16T07:13:57.896" v="2398"/>
          <ac:graphicFrameMkLst>
            <pc:docMk/>
            <pc:sldMk cId="3888302537" sldId="2147481460"/>
            <ac:graphicFrameMk id="4133" creationId="{EA733690-B5AC-18DC-BFC1-93EFCAC6CE3A}"/>
          </ac:graphicFrameMkLst>
        </pc:graphicFrameChg>
        <pc:cxnChg chg="mod ord">
          <ac:chgData name="Natalia Sanz Y Huguet" userId="a5631ae8-d362-4414-80c7-67bf0e44e265" providerId="ADAL" clId="{7BD9F745-A990-47C2-A156-759288818935}" dt="2023-10-16T07:13:09.502" v="2289"/>
          <ac:cxnSpMkLst>
            <pc:docMk/>
            <pc:sldMk cId="3888302537" sldId="2147481460"/>
            <ac:cxnSpMk id="4" creationId="{6B0C64B3-0093-D445-EC3A-470E663A1BA6}"/>
          </ac:cxnSpMkLst>
        </pc:cxnChg>
        <pc:cxnChg chg="mod ord">
          <ac:chgData name="Natalia Sanz Y Huguet" userId="a5631ae8-d362-4414-80c7-67bf0e44e265" providerId="ADAL" clId="{7BD9F745-A990-47C2-A156-759288818935}" dt="2023-10-16T07:13:09.502" v="2291"/>
          <ac:cxnSpMkLst>
            <pc:docMk/>
            <pc:sldMk cId="3888302537" sldId="2147481460"/>
            <ac:cxnSpMk id="5" creationId="{41D91E25-800A-D357-B180-A637E2FAD74E}"/>
          </ac:cxnSpMkLst>
        </pc:cxnChg>
        <pc:cxnChg chg="mod ord">
          <ac:chgData name="Natalia Sanz Y Huguet" userId="a5631ae8-d362-4414-80c7-67bf0e44e265" providerId="ADAL" clId="{7BD9F745-A990-47C2-A156-759288818935}" dt="2023-10-16T07:13:09.502" v="2299"/>
          <ac:cxnSpMkLst>
            <pc:docMk/>
            <pc:sldMk cId="3888302537" sldId="2147481460"/>
            <ac:cxnSpMk id="11" creationId="{B3A25340-4AE3-D340-DFA1-672EA345595F}"/>
          </ac:cxnSpMkLst>
        </pc:cxnChg>
        <pc:cxnChg chg="mod ord">
          <ac:chgData name="Natalia Sanz Y Huguet" userId="a5631ae8-d362-4414-80c7-67bf0e44e265" providerId="ADAL" clId="{7BD9F745-A990-47C2-A156-759288818935}" dt="2023-10-16T07:13:09.502" v="2317"/>
          <ac:cxnSpMkLst>
            <pc:docMk/>
            <pc:sldMk cId="3888302537" sldId="2147481460"/>
            <ac:cxnSpMk id="23" creationId="{42DFCFCB-9F61-4654-3056-EA42B6426269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 del mod">
              <pc226:chgData name="Natalia Sanz Y Huguet" userId="a5631ae8-d362-4414-80c7-67bf0e44e265" providerId="ADAL" clId="{7BD9F745-A990-47C2-A156-759288818935}" dt="2023-10-16T07:17:29.539" v="2749"/>
              <pc2:cmMkLst xmlns:pc2="http://schemas.microsoft.com/office/powerpoint/2019/9/main/command">
                <pc:docMk/>
                <pc:sldMk cId="3888302537" sldId="2147481460"/>
                <pc2:cmMk id="{1209BCEC-A994-400D-B18F-6B693BBD741E}"/>
              </pc2:cmMkLst>
              <pc226:cmRplyChg chg="add">
                <pc226:chgData name="Natalia Sanz Y Huguet" userId="a5631ae8-d362-4414-80c7-67bf0e44e265" providerId="ADAL" clId="{7BD9F745-A990-47C2-A156-759288818935}" dt="2023-10-13T12:04:57.147" v="817"/>
                <pc2:cmRplyMkLst xmlns:pc2="http://schemas.microsoft.com/office/powerpoint/2019/9/main/command">
                  <pc:docMk/>
                  <pc:sldMk cId="3888302537" sldId="2147481460"/>
                  <pc2:cmMk id="{1209BCEC-A994-400D-B18F-6B693BBD741E}"/>
                  <pc2:cmRplyMk id="{664EBA16-603D-45E7-AFC4-073C6A2F2647}"/>
                </pc2:cmRplyMkLst>
              </pc226:cmRplyChg>
            </pc226:cmChg>
          </p:ext>
        </pc:extLst>
      </pc:sldChg>
      <pc:sldChg chg="addSp delSp modSp mod addCm">
        <pc:chgData name="Natalia Sanz Y Huguet" userId="a5631ae8-d362-4414-80c7-67bf0e44e265" providerId="ADAL" clId="{7BD9F745-A990-47C2-A156-759288818935}" dt="2023-10-16T06:59:59.199" v="1040" actId="478"/>
        <pc:sldMkLst>
          <pc:docMk/>
          <pc:sldMk cId="2667474381" sldId="2147481464"/>
        </pc:sldMkLst>
        <pc:spChg chg="mod ord">
          <ac:chgData name="Natalia Sanz Y Huguet" userId="a5631ae8-d362-4414-80c7-67bf0e44e265" providerId="ADAL" clId="{7BD9F745-A990-47C2-A156-759288818935}" dt="2023-10-16T06:58:56.607" v="988"/>
          <ac:spMkLst>
            <pc:docMk/>
            <pc:sldMk cId="2667474381" sldId="2147481464"/>
            <ac:spMk id="2" creationId="{A6A1AD76-6E60-40A7-7728-CEC91D3D9EA2}"/>
          </ac:spMkLst>
        </pc:spChg>
        <pc:spChg chg="mod">
          <ac:chgData name="Natalia Sanz Y Huguet" userId="a5631ae8-d362-4414-80c7-67bf0e44e265" providerId="ADAL" clId="{7BD9F745-A990-47C2-A156-759288818935}" dt="2023-10-16T06:59:22.983" v="1022" actId="20577"/>
          <ac:spMkLst>
            <pc:docMk/>
            <pc:sldMk cId="2667474381" sldId="2147481464"/>
            <ac:spMk id="4" creationId="{3860DF14-CAD7-F188-C7EA-F2425FCD688C}"/>
          </ac:spMkLst>
        </pc:spChg>
        <pc:spChg chg="mod ord">
          <ac:chgData name="Natalia Sanz Y Huguet" userId="a5631ae8-d362-4414-80c7-67bf0e44e265" providerId="ADAL" clId="{7BD9F745-A990-47C2-A156-759288818935}" dt="2023-10-16T06:59:17.224" v="999" actId="20577"/>
          <ac:spMkLst>
            <pc:docMk/>
            <pc:sldMk cId="2667474381" sldId="2147481464"/>
            <ac:spMk id="5" creationId="{EE292B40-AE49-1519-47AA-65518E7695E3}"/>
          </ac:spMkLst>
        </pc:spChg>
        <pc:spChg chg="del mod ord">
          <ac:chgData name="Natalia Sanz Y Huguet" userId="a5631ae8-d362-4414-80c7-67bf0e44e265" providerId="ADAL" clId="{7BD9F745-A990-47C2-A156-759288818935}" dt="2023-10-16T06:59:59.199" v="1040" actId="478"/>
          <ac:spMkLst>
            <pc:docMk/>
            <pc:sldMk cId="2667474381" sldId="2147481464"/>
            <ac:spMk id="6" creationId="{1D270088-0D82-F872-0E3B-5480597B552C}"/>
          </ac:spMkLst>
        </pc:spChg>
        <pc:spChg chg="mod ord">
          <ac:chgData name="Natalia Sanz Y Huguet" userId="a5631ae8-d362-4414-80c7-67bf0e44e265" providerId="ADAL" clId="{7BD9F745-A990-47C2-A156-759288818935}" dt="2023-10-16T06:58:56.607" v="984"/>
          <ac:spMkLst>
            <pc:docMk/>
            <pc:sldMk cId="2667474381" sldId="2147481464"/>
            <ac:spMk id="8" creationId="{6C9A4EE7-F1C4-CD8F-9D2A-209A651581C7}"/>
          </ac:spMkLst>
        </pc:spChg>
        <pc:spChg chg="mod ord">
          <ac:chgData name="Natalia Sanz Y Huguet" userId="a5631ae8-d362-4414-80c7-67bf0e44e265" providerId="ADAL" clId="{7BD9F745-A990-47C2-A156-759288818935}" dt="2023-10-16T06:58:56.623" v="992"/>
          <ac:spMkLst>
            <pc:docMk/>
            <pc:sldMk cId="2667474381" sldId="2147481464"/>
            <ac:spMk id="9" creationId="{0027A1A1-A524-D1AE-E497-64D7C3F1C37C}"/>
          </ac:spMkLst>
        </pc:spChg>
        <pc:spChg chg="add mod ord">
          <ac:chgData name="Natalia Sanz Y Huguet" userId="a5631ae8-d362-4414-80c7-67bf0e44e265" providerId="ADAL" clId="{7BD9F745-A990-47C2-A156-759288818935}" dt="2023-10-16T06:58:56.622" v="990"/>
          <ac:spMkLst>
            <pc:docMk/>
            <pc:sldMk cId="2667474381" sldId="2147481464"/>
            <ac:spMk id="10" creationId="{6635E920-4A87-DD07-7468-E6B5527467C9}"/>
          </ac:spMkLst>
        </pc:spChg>
        <pc:spChg chg="add mod">
          <ac:chgData name="Natalia Sanz Y Huguet" userId="a5631ae8-d362-4414-80c7-67bf0e44e265" providerId="ADAL" clId="{7BD9F745-A990-47C2-A156-759288818935}" dt="2023-10-16T06:59:49.378" v="1039" actId="1038"/>
          <ac:spMkLst>
            <pc:docMk/>
            <pc:sldMk cId="2667474381" sldId="2147481464"/>
            <ac:spMk id="11" creationId="{5E9CDF16-5720-A487-E4FE-97E8C9B61FC6}"/>
          </ac:spMkLst>
        </pc:spChg>
        <pc:spChg chg="mod ord">
          <ac:chgData name="Natalia Sanz Y Huguet" userId="a5631ae8-d362-4414-80c7-67bf0e44e265" providerId="ADAL" clId="{7BD9F745-A990-47C2-A156-759288818935}" dt="2023-10-16T06:58:56.607" v="979"/>
          <ac:spMkLst>
            <pc:docMk/>
            <pc:sldMk cId="2667474381" sldId="2147481464"/>
            <ac:spMk id="21" creationId="{653D9B14-DCB4-EC15-B11B-FDB7BBA83B15}"/>
          </ac:spMkLst>
        </pc:spChg>
        <pc:grpChg chg="mod ord">
          <ac:chgData name="Natalia Sanz Y Huguet" userId="a5631ae8-d362-4414-80c7-67bf0e44e265" providerId="ADAL" clId="{7BD9F745-A990-47C2-A156-759288818935}" dt="2023-10-16T06:58:56.607" v="986"/>
          <ac:grpSpMkLst>
            <pc:docMk/>
            <pc:sldMk cId="2667474381" sldId="2147481464"/>
            <ac:grpSpMk id="3" creationId="{47465D6F-0FAC-AD4F-A024-4E583324C028}"/>
          </ac:grpSpMkLst>
        </pc:grpChg>
        <pc:graphicFrameChg chg="mod">
          <ac:chgData name="Natalia Sanz Y Huguet" userId="a5631ae8-d362-4414-80c7-67bf0e44e265" providerId="ADAL" clId="{7BD9F745-A990-47C2-A156-759288818935}" dt="2023-10-16T06:58:56.623" v="996"/>
          <ac:graphicFrameMkLst>
            <pc:docMk/>
            <pc:sldMk cId="2667474381" sldId="2147481464"/>
            <ac:graphicFrameMk id="50" creationId="{B7A231BC-0BF8-2D21-63D4-B910162E0F5C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Natalia Sanz Y Huguet" userId="a5631ae8-d362-4414-80c7-67bf0e44e265" providerId="ADAL" clId="{7BD9F745-A990-47C2-A156-759288818935}" dt="2023-10-13T11:39:51.454" v="108"/>
              <pc2:cmMkLst xmlns:pc2="http://schemas.microsoft.com/office/powerpoint/2019/9/main/command">
                <pc:docMk/>
                <pc:sldMk cId="2667474381" sldId="2147481464"/>
                <pc2:cmMk id="{FA3CDB85-9E3C-4CCE-B573-1782AD98316E}"/>
              </pc2:cmMkLst>
            </pc226:cmChg>
          </p:ext>
        </pc:extLst>
      </pc:sldChg>
      <pc:sldChg chg="modSp mod modNotesTx">
        <pc:chgData name="Natalia Sanz Y Huguet" userId="a5631ae8-d362-4414-80c7-67bf0e44e265" providerId="ADAL" clId="{7BD9F745-A990-47C2-A156-759288818935}" dt="2023-10-18T08:20:46.661" v="3101" actId="20577"/>
        <pc:sldMkLst>
          <pc:docMk/>
          <pc:sldMk cId="2012211127" sldId="2147481465"/>
        </pc:sldMkLst>
        <pc:spChg chg="mod">
          <ac:chgData name="Natalia Sanz Y Huguet" userId="a5631ae8-d362-4414-80c7-67bf0e44e265" providerId="ADAL" clId="{7BD9F745-A990-47C2-A156-759288818935}" dt="2023-10-16T06:56:37.735" v="895" actId="20577"/>
          <ac:spMkLst>
            <pc:docMk/>
            <pc:sldMk cId="2012211127" sldId="2147481465"/>
            <ac:spMk id="542" creationId="{ACF17BD6-60C3-D48B-CCD2-3E61745CE960}"/>
          </ac:spMkLst>
        </pc:spChg>
      </pc:sldChg>
      <pc:sldChg chg="addSp modSp mod ord modNotesTx">
        <pc:chgData name="Natalia Sanz Y Huguet" userId="a5631ae8-d362-4414-80c7-67bf0e44e265" providerId="ADAL" clId="{7BD9F745-A990-47C2-A156-759288818935}" dt="2023-10-18T08:19:09.595" v="3035" actId="20577"/>
        <pc:sldMkLst>
          <pc:docMk/>
          <pc:sldMk cId="2566643530" sldId="2147481468"/>
        </pc:sldMkLst>
        <pc:spChg chg="add mod">
          <ac:chgData name="Natalia Sanz Y Huguet" userId="a5631ae8-d362-4414-80c7-67bf0e44e265" providerId="ADAL" clId="{7BD9F745-A990-47C2-A156-759288818935}" dt="2023-10-16T07:10:03.424" v="2088"/>
          <ac:spMkLst>
            <pc:docMk/>
            <pc:sldMk cId="2566643530" sldId="2147481468"/>
            <ac:spMk id="2" creationId="{7AA0F3A5-8668-B2A1-533E-C0E1A8F6AC9E}"/>
          </ac:spMkLst>
        </pc:spChg>
        <pc:spChg chg="mod">
          <ac:chgData name="Natalia Sanz Y Huguet" userId="a5631ae8-d362-4414-80c7-67bf0e44e265" providerId="ADAL" clId="{7BD9F745-A990-47C2-A156-759288818935}" dt="2023-10-13T11:57:17.713" v="707" actId="20577"/>
          <ac:spMkLst>
            <pc:docMk/>
            <pc:sldMk cId="2566643530" sldId="2147481468"/>
            <ac:spMk id="8" creationId="{550F467F-D6B4-B3D2-D8D5-81DA81C2EDAE}"/>
          </ac:spMkLst>
        </pc:spChg>
        <pc:spChg chg="mod">
          <ac:chgData name="Natalia Sanz Y Huguet" userId="a5631ae8-d362-4414-80c7-67bf0e44e265" providerId="ADAL" clId="{7BD9F745-A990-47C2-A156-759288818935}" dt="2023-10-13T11:56:28.265" v="639" actId="20577"/>
          <ac:spMkLst>
            <pc:docMk/>
            <pc:sldMk cId="2566643530" sldId="2147481468"/>
            <ac:spMk id="9" creationId="{9865B35B-772E-307F-854C-4CB1335451F4}"/>
          </ac:spMkLst>
        </pc:spChg>
        <pc:spChg chg="mod">
          <ac:chgData name="Natalia Sanz Y Huguet" userId="a5631ae8-d362-4414-80c7-67bf0e44e265" providerId="ADAL" clId="{7BD9F745-A990-47C2-A156-759288818935}" dt="2023-10-16T07:10:08.601" v="2100" actId="1035"/>
          <ac:spMkLst>
            <pc:docMk/>
            <pc:sldMk cId="2566643530" sldId="2147481468"/>
            <ac:spMk id="49" creationId="{E75F5AD7-D277-46FF-70E2-F3491B7A88A7}"/>
          </ac:spMkLst>
        </pc:spChg>
      </pc:sldChg>
      <pc:sldChg chg="addSp modSp mod modNotesTx">
        <pc:chgData name="Natalia Sanz Y Huguet" userId="a5631ae8-d362-4414-80c7-67bf0e44e265" providerId="ADAL" clId="{7BD9F745-A990-47C2-A156-759288818935}" dt="2023-10-18T09:26:56.372" v="3280" actId="113"/>
        <pc:sldMkLst>
          <pc:docMk/>
          <pc:sldMk cId="2685790845" sldId="2147481469"/>
        </pc:sldMkLst>
        <pc:spChg chg="add mod">
          <ac:chgData name="Natalia Sanz Y Huguet" userId="a5631ae8-d362-4414-80c7-67bf0e44e265" providerId="ADAL" clId="{7BD9F745-A990-47C2-A156-759288818935}" dt="2023-10-18T09:26:56.372" v="3280" actId="113"/>
          <ac:spMkLst>
            <pc:docMk/>
            <pc:sldMk cId="2685790845" sldId="2147481469"/>
            <ac:spMk id="2" creationId="{EEED8A17-69C6-1419-84E7-EBE4BA9CBFE5}"/>
          </ac:spMkLst>
        </pc:spChg>
      </pc:sldChg>
      <pc:sldChg chg="modSp mod addCm delCm modCm modNotesTx">
        <pc:chgData name="Natalia Sanz Y Huguet" userId="a5631ae8-d362-4414-80c7-67bf0e44e265" providerId="ADAL" clId="{7BD9F745-A990-47C2-A156-759288818935}" dt="2023-10-18T09:07:02.122" v="3140" actId="14100"/>
        <pc:sldMkLst>
          <pc:docMk/>
          <pc:sldMk cId="2414840412" sldId="2147481474"/>
        </pc:sldMkLst>
        <pc:spChg chg="mod">
          <ac:chgData name="Natalia Sanz Y Huguet" userId="a5631ae8-d362-4414-80c7-67bf0e44e265" providerId="ADAL" clId="{7BD9F745-A990-47C2-A156-759288818935}" dt="2023-10-16T06:55:09.321" v="849" actId="14100"/>
          <ac:spMkLst>
            <pc:docMk/>
            <pc:sldMk cId="2414840412" sldId="2147481474"/>
            <ac:spMk id="17" creationId="{75AEB82E-56FE-B48A-0A67-4D6CC822EBB6}"/>
          </ac:spMkLst>
        </pc:spChg>
        <pc:spChg chg="mod">
          <ac:chgData name="Natalia Sanz Y Huguet" userId="a5631ae8-d362-4414-80c7-67bf0e44e265" providerId="ADAL" clId="{7BD9F745-A990-47C2-A156-759288818935}" dt="2023-10-16T06:55:09.321" v="849" actId="14100"/>
          <ac:spMkLst>
            <pc:docMk/>
            <pc:sldMk cId="2414840412" sldId="2147481474"/>
            <ac:spMk id="19" creationId="{141C1C1E-0637-20FF-B197-BE2D5E1DC364}"/>
          </ac:spMkLst>
        </pc:spChg>
        <pc:spChg chg="mod">
          <ac:chgData name="Natalia Sanz Y Huguet" userId="a5631ae8-d362-4414-80c7-67bf0e44e265" providerId="ADAL" clId="{7BD9F745-A990-47C2-A156-759288818935}" dt="2023-10-16T06:55:09.321" v="849" actId="14100"/>
          <ac:spMkLst>
            <pc:docMk/>
            <pc:sldMk cId="2414840412" sldId="2147481474"/>
            <ac:spMk id="25" creationId="{C65E2180-C2BB-30EF-D04E-AC2ADB59E716}"/>
          </ac:spMkLst>
        </pc:spChg>
        <pc:spChg chg="mod">
          <ac:chgData name="Natalia Sanz Y Huguet" userId="a5631ae8-d362-4414-80c7-67bf0e44e265" providerId="ADAL" clId="{7BD9F745-A990-47C2-A156-759288818935}" dt="2023-10-17T13:52:59.543" v="2766" actId="6549"/>
          <ac:spMkLst>
            <pc:docMk/>
            <pc:sldMk cId="2414840412" sldId="2147481474"/>
            <ac:spMk id="92" creationId="{CA03A84D-F6BD-63E1-C8D0-8705DFFD2DD1}"/>
          </ac:spMkLst>
        </pc:spChg>
        <pc:cxnChg chg="mod">
          <ac:chgData name="Natalia Sanz Y Huguet" userId="a5631ae8-d362-4414-80c7-67bf0e44e265" providerId="ADAL" clId="{7BD9F745-A990-47C2-A156-759288818935}" dt="2023-10-18T09:07:02.122" v="3140" actId="14100"/>
          <ac:cxnSpMkLst>
            <pc:docMk/>
            <pc:sldMk cId="2414840412" sldId="2147481474"/>
            <ac:cxnSpMk id="95" creationId="{B36D75BB-787F-A8ED-B9E9-53D36692BEE3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 del mod">
              <pc226:chgData name="Natalia Sanz Y Huguet" userId="a5631ae8-d362-4414-80c7-67bf0e44e265" providerId="ADAL" clId="{7BD9F745-A990-47C2-A156-759288818935}" dt="2023-10-13T11:38:14.049" v="66"/>
              <pc2:cmMkLst xmlns:pc2="http://schemas.microsoft.com/office/powerpoint/2019/9/main/command">
                <pc:docMk/>
                <pc:sldMk cId="2414840412" sldId="2147481474"/>
                <pc2:cmMk id="{B388057C-C2CB-4CEE-B403-5D30E8E4C6C2}"/>
              </pc2:cmMkLst>
            </pc226:cmChg>
          </p:ext>
        </pc:extLst>
      </pc:sldChg>
      <pc:sldChg chg="modNotesTx">
        <pc:chgData name="Natalia Sanz Y Huguet" userId="a5631ae8-d362-4414-80c7-67bf0e44e265" providerId="ADAL" clId="{7BD9F745-A990-47C2-A156-759288818935}" dt="2023-10-18T08:20:16.286" v="3066" actId="20577"/>
        <pc:sldMkLst>
          <pc:docMk/>
          <pc:sldMk cId="1283471077" sldId="2147481478"/>
        </pc:sldMkLst>
      </pc:sldChg>
      <pc:sldChg chg="addSp modSp mod modNotesTx">
        <pc:chgData name="Natalia Sanz Y Huguet" userId="a5631ae8-d362-4414-80c7-67bf0e44e265" providerId="ADAL" clId="{7BD9F745-A990-47C2-A156-759288818935}" dt="2023-10-18T08:18:24.246" v="2982" actId="20577"/>
        <pc:sldMkLst>
          <pc:docMk/>
          <pc:sldMk cId="908387754" sldId="2147481479"/>
        </pc:sldMkLst>
        <pc:spChg chg="mod">
          <ac:chgData name="Natalia Sanz Y Huguet" userId="a5631ae8-d362-4414-80c7-67bf0e44e265" providerId="ADAL" clId="{7BD9F745-A990-47C2-A156-759288818935}" dt="2023-10-16T07:05:29.661" v="1650" actId="20577"/>
          <ac:spMkLst>
            <pc:docMk/>
            <pc:sldMk cId="908387754" sldId="2147481479"/>
            <ac:spMk id="4" creationId="{3F6E83B3-AA9E-8CC9-5D08-23528A0E0E4E}"/>
          </ac:spMkLst>
        </pc:spChg>
        <pc:spChg chg="add mod">
          <ac:chgData name="Natalia Sanz Y Huguet" userId="a5631ae8-d362-4414-80c7-67bf0e44e265" providerId="ADAL" clId="{7BD9F745-A990-47C2-A156-759288818935}" dt="2023-10-16T07:05:20.661" v="1645"/>
          <ac:spMkLst>
            <pc:docMk/>
            <pc:sldMk cId="908387754" sldId="2147481479"/>
            <ac:spMk id="6" creationId="{F5107C3F-2264-5F94-6ABD-6C834CE07145}"/>
          </ac:spMkLst>
        </pc:spChg>
        <pc:spChg chg="mod">
          <ac:chgData name="Natalia Sanz Y Huguet" userId="a5631ae8-d362-4414-80c7-67bf0e44e265" providerId="ADAL" clId="{7BD9F745-A990-47C2-A156-759288818935}" dt="2023-10-16T07:05:47.035" v="1656" actId="20577"/>
          <ac:spMkLst>
            <pc:docMk/>
            <pc:sldMk cId="908387754" sldId="2147481479"/>
            <ac:spMk id="8" creationId="{9E58683D-2F29-8D7F-59C9-D7904032127E}"/>
          </ac:spMkLst>
        </pc:spChg>
      </pc:sldChg>
      <pc:sldChg chg="modSp mod addCm delCm modCm modNotesTx">
        <pc:chgData name="Natalia Sanz Y Huguet" userId="a5631ae8-d362-4414-80c7-67bf0e44e265" providerId="ADAL" clId="{7BD9F745-A990-47C2-A156-759288818935}" dt="2023-10-18T09:26:04.641" v="3249" actId="20577"/>
        <pc:sldMkLst>
          <pc:docMk/>
          <pc:sldMk cId="74502169" sldId="2147481482"/>
        </pc:sldMkLst>
        <pc:graphicFrameChg chg="modGraphic">
          <ac:chgData name="Natalia Sanz Y Huguet" userId="a5631ae8-d362-4414-80c7-67bf0e44e265" providerId="ADAL" clId="{7BD9F745-A990-47C2-A156-759288818935}" dt="2023-10-18T09:26:04.641" v="3249" actId="20577"/>
          <ac:graphicFrameMkLst>
            <pc:docMk/>
            <pc:sldMk cId="74502169" sldId="2147481482"/>
            <ac:graphicFrameMk id="3" creationId="{E77A647E-F39A-C868-C0EB-3FAD2BF4CFE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Natalia Sanz Y Huguet" userId="a5631ae8-d362-4414-80c7-67bf0e44e265" providerId="ADAL" clId="{7BD9F745-A990-47C2-A156-759288818935}" dt="2023-10-13T11:36:38.726" v="16"/>
              <pc2:cmMkLst xmlns:pc2="http://schemas.microsoft.com/office/powerpoint/2019/9/main/command">
                <pc:docMk/>
                <pc:sldMk cId="74502169" sldId="2147481482"/>
                <pc2:cmMk id="{2A192700-71B8-4E4A-9257-F19041972B43}"/>
              </pc2:cmMkLst>
            </pc226:cmChg>
            <pc226:cmChg xmlns:pc226="http://schemas.microsoft.com/office/powerpoint/2022/06/main/command" chg="add del">
              <pc226:chgData name="Natalia Sanz Y Huguet" userId="a5631ae8-d362-4414-80c7-67bf0e44e265" providerId="ADAL" clId="{7BD9F745-A990-47C2-A156-759288818935}" dt="2023-10-17T16:58:57.957" v="2767"/>
              <pc2:cmMkLst xmlns:pc2="http://schemas.microsoft.com/office/powerpoint/2019/9/main/command">
                <pc:docMk/>
                <pc:sldMk cId="74502169" sldId="2147481482"/>
                <pc2:cmMk id="{60E49663-F6DE-4FDD-BA7E-82DCE52B6C5D}"/>
              </pc2:cmMkLst>
            </pc226:cmChg>
            <pc226:cmChg xmlns:pc226="http://schemas.microsoft.com/office/powerpoint/2022/06/main/command" chg="add del">
              <pc226:chgData name="Natalia Sanz Y Huguet" userId="a5631ae8-d362-4414-80c7-67bf0e44e265" providerId="ADAL" clId="{7BD9F745-A990-47C2-A156-759288818935}" dt="2023-10-13T11:36:40.912" v="17"/>
              <pc2:cmMkLst xmlns:pc2="http://schemas.microsoft.com/office/powerpoint/2019/9/main/command">
                <pc:docMk/>
                <pc:sldMk cId="74502169" sldId="2147481482"/>
                <pc2:cmMk id="{006C1874-CDAE-4910-A666-4AAE959089E6}"/>
              </pc2:cmMkLst>
              <pc226:cmRplyChg chg="add mod">
                <pc226:chgData name="Natalia Sanz Y Huguet" userId="a5631ae8-d362-4414-80c7-67bf0e44e265" providerId="ADAL" clId="{7BD9F745-A990-47C2-A156-759288818935}" dt="2023-10-11T11:17:07.415" v="4"/>
                <pc2:cmRplyMkLst xmlns:pc2="http://schemas.microsoft.com/office/powerpoint/2019/9/main/command">
                  <pc:docMk/>
                  <pc:sldMk cId="74502169" sldId="2147481482"/>
                  <pc2:cmMk id="{006C1874-CDAE-4910-A666-4AAE959089E6}"/>
                  <pc2:cmRplyMk id="{954BA7B6-3BE9-4188-B9D0-E980529ED009}"/>
                </pc2:cmRplyMkLst>
              </pc226:cmRplyChg>
            </pc226:cmChg>
            <pc226:cmChg xmlns:pc226="http://schemas.microsoft.com/office/powerpoint/2022/06/main/command" chg="add mod">
              <pc226:chgData name="Natalia Sanz Y Huguet" userId="a5631ae8-d362-4414-80c7-67bf0e44e265" providerId="ADAL" clId="{7BD9F745-A990-47C2-A156-759288818935}" dt="2023-10-13T11:53:30.218" v="541" actId="20577"/>
              <pc2:cmMkLst xmlns:pc2="http://schemas.microsoft.com/office/powerpoint/2019/9/main/command">
                <pc:docMk/>
                <pc:sldMk cId="74502169" sldId="2147481482"/>
                <pc2:cmMk id="{71CB30FA-4DCB-4107-BEC7-F191BB1DFEAB}"/>
              </pc2:cmMkLst>
            </pc226:cmChg>
          </p:ext>
        </pc:extLst>
      </pc:sldChg>
      <pc:sldChg chg="addSp modSp del mod">
        <pc:chgData name="Natalia Sanz Y Huguet" userId="a5631ae8-d362-4414-80c7-67bf0e44e265" providerId="ADAL" clId="{7BD9F745-A990-47C2-A156-759288818935}" dt="2023-10-18T08:18:13.188" v="2971" actId="47"/>
        <pc:sldMkLst>
          <pc:docMk/>
          <pc:sldMk cId="950955436" sldId="2147481534"/>
        </pc:sldMkLst>
        <pc:spChg chg="mod ord">
          <ac:chgData name="Natalia Sanz Y Huguet" userId="a5631ae8-d362-4414-80c7-67bf0e44e265" providerId="ADAL" clId="{7BD9F745-A990-47C2-A156-759288818935}" dt="2023-10-16T07:04:51.189" v="1610"/>
          <ac:spMkLst>
            <pc:docMk/>
            <pc:sldMk cId="950955436" sldId="2147481534"/>
            <ac:spMk id="2" creationId="{34E7E470-268B-2CFA-9D55-BDC47816C9A6}"/>
          </ac:spMkLst>
        </pc:spChg>
        <pc:spChg chg="add mod ord">
          <ac:chgData name="Natalia Sanz Y Huguet" userId="a5631ae8-d362-4414-80c7-67bf0e44e265" providerId="ADAL" clId="{7BD9F745-A990-47C2-A156-759288818935}" dt="2023-10-16T07:04:51.189" v="1608"/>
          <ac:spMkLst>
            <pc:docMk/>
            <pc:sldMk cId="950955436" sldId="2147481534"/>
            <ac:spMk id="3" creationId="{5D536D2D-F9D7-73C6-79EB-8EF467CC1AF1}"/>
          </ac:spMkLst>
        </pc:spChg>
        <pc:spChg chg="mod">
          <ac:chgData name="Natalia Sanz Y Huguet" userId="a5631ae8-d362-4414-80c7-67bf0e44e265" providerId="ADAL" clId="{7BD9F745-A990-47C2-A156-759288818935}" dt="2023-10-16T07:04:51.173" v="1568"/>
          <ac:spMkLst>
            <pc:docMk/>
            <pc:sldMk cId="950955436" sldId="2147481534"/>
            <ac:spMk id="6" creationId="{07792947-4D11-69A6-D325-5BBAE2FDB66B}"/>
          </ac:spMkLst>
        </pc:spChg>
        <pc:spChg chg="mod ord">
          <ac:chgData name="Natalia Sanz Y Huguet" userId="a5631ae8-d362-4414-80c7-67bf0e44e265" providerId="ADAL" clId="{7BD9F745-A990-47C2-A156-759288818935}" dt="2023-10-16T07:04:51.173" v="1570"/>
          <ac:spMkLst>
            <pc:docMk/>
            <pc:sldMk cId="950955436" sldId="2147481534"/>
            <ac:spMk id="13" creationId="{516491B5-A03D-D5A6-1F48-A2F54E917E09}"/>
          </ac:spMkLst>
        </pc:spChg>
        <pc:spChg chg="mod ord">
          <ac:chgData name="Natalia Sanz Y Huguet" userId="a5631ae8-d362-4414-80c7-67bf0e44e265" providerId="ADAL" clId="{7BD9F745-A990-47C2-A156-759288818935}" dt="2023-10-16T07:04:51.173" v="1572"/>
          <ac:spMkLst>
            <pc:docMk/>
            <pc:sldMk cId="950955436" sldId="2147481534"/>
            <ac:spMk id="14" creationId="{8AE41A0F-AA4D-CE19-7EB8-D6B6963D136B}"/>
          </ac:spMkLst>
        </pc:spChg>
        <pc:spChg chg="mod ord">
          <ac:chgData name="Natalia Sanz Y Huguet" userId="a5631ae8-d362-4414-80c7-67bf0e44e265" providerId="ADAL" clId="{7BD9F745-A990-47C2-A156-759288818935}" dt="2023-10-16T07:05:00.722" v="1621" actId="20577"/>
          <ac:spMkLst>
            <pc:docMk/>
            <pc:sldMk cId="950955436" sldId="2147481534"/>
            <ac:spMk id="15" creationId="{4E654E39-01C4-F81B-2767-94ADD69D7D55}"/>
          </ac:spMkLst>
        </pc:spChg>
        <pc:spChg chg="mod ord">
          <ac:chgData name="Natalia Sanz Y Huguet" userId="a5631ae8-d362-4414-80c7-67bf0e44e265" providerId="ADAL" clId="{7BD9F745-A990-47C2-A156-759288818935}" dt="2023-10-16T07:04:51.173" v="1574"/>
          <ac:spMkLst>
            <pc:docMk/>
            <pc:sldMk cId="950955436" sldId="2147481534"/>
            <ac:spMk id="16" creationId="{6DD33B96-F2FD-8628-A941-92B14E09D7CD}"/>
          </ac:spMkLst>
        </pc:spChg>
        <pc:spChg chg="mod ord">
          <ac:chgData name="Natalia Sanz Y Huguet" userId="a5631ae8-d362-4414-80c7-67bf0e44e265" providerId="ADAL" clId="{7BD9F745-A990-47C2-A156-759288818935}" dt="2023-10-16T07:04:51.173" v="1576"/>
          <ac:spMkLst>
            <pc:docMk/>
            <pc:sldMk cId="950955436" sldId="2147481534"/>
            <ac:spMk id="17" creationId="{08360681-C104-996A-202A-315F63E34860}"/>
          </ac:spMkLst>
        </pc:spChg>
        <pc:spChg chg="mod ord">
          <ac:chgData name="Natalia Sanz Y Huguet" userId="a5631ae8-d362-4414-80c7-67bf0e44e265" providerId="ADAL" clId="{7BD9F745-A990-47C2-A156-759288818935}" dt="2023-10-16T07:04:51.173" v="1578"/>
          <ac:spMkLst>
            <pc:docMk/>
            <pc:sldMk cId="950955436" sldId="2147481534"/>
            <ac:spMk id="18" creationId="{EBDE6284-75F0-E2EF-2CC0-85856BABDB9E}"/>
          </ac:spMkLst>
        </pc:spChg>
        <pc:spChg chg="mod ord">
          <ac:chgData name="Natalia Sanz Y Huguet" userId="a5631ae8-d362-4414-80c7-67bf0e44e265" providerId="ADAL" clId="{7BD9F745-A990-47C2-A156-759288818935}" dt="2023-10-16T07:04:51.173" v="1580"/>
          <ac:spMkLst>
            <pc:docMk/>
            <pc:sldMk cId="950955436" sldId="2147481534"/>
            <ac:spMk id="19" creationId="{CFD85E69-1184-02D0-010B-86F6B8F45E79}"/>
          </ac:spMkLst>
        </pc:spChg>
        <pc:spChg chg="mod ord">
          <ac:chgData name="Natalia Sanz Y Huguet" userId="a5631ae8-d362-4414-80c7-67bf0e44e265" providerId="ADAL" clId="{7BD9F745-A990-47C2-A156-759288818935}" dt="2023-10-16T07:04:51.189" v="1586"/>
          <ac:spMkLst>
            <pc:docMk/>
            <pc:sldMk cId="950955436" sldId="2147481534"/>
            <ac:spMk id="34" creationId="{4F80C485-E7AA-F6F1-FE10-A065C85AF3D1}"/>
          </ac:spMkLst>
        </pc:spChg>
        <pc:spChg chg="mod ord">
          <ac:chgData name="Natalia Sanz Y Huguet" userId="a5631ae8-d362-4414-80c7-67bf0e44e265" providerId="ADAL" clId="{7BD9F745-A990-47C2-A156-759288818935}" dt="2023-10-16T07:04:51.189" v="1590"/>
          <ac:spMkLst>
            <pc:docMk/>
            <pc:sldMk cId="950955436" sldId="2147481534"/>
            <ac:spMk id="42" creationId="{B3B45AE2-6408-DED8-D6E0-DD1276C54C71}"/>
          </ac:spMkLst>
        </pc:spChg>
        <pc:spChg chg="mod ord">
          <ac:chgData name="Natalia Sanz Y Huguet" userId="a5631ae8-d362-4414-80c7-67bf0e44e265" providerId="ADAL" clId="{7BD9F745-A990-47C2-A156-759288818935}" dt="2023-10-16T07:04:51.189" v="1594"/>
          <ac:spMkLst>
            <pc:docMk/>
            <pc:sldMk cId="950955436" sldId="2147481534"/>
            <ac:spMk id="45" creationId="{B6E61ADB-0D21-5852-0C1B-9AF9744CCEC8}"/>
          </ac:spMkLst>
        </pc:spChg>
        <pc:spChg chg="mod ord">
          <ac:chgData name="Natalia Sanz Y Huguet" userId="a5631ae8-d362-4414-80c7-67bf0e44e265" providerId="ADAL" clId="{7BD9F745-A990-47C2-A156-759288818935}" dt="2023-10-16T07:04:51.189" v="1596"/>
          <ac:spMkLst>
            <pc:docMk/>
            <pc:sldMk cId="950955436" sldId="2147481534"/>
            <ac:spMk id="46" creationId="{B8CB23B4-C63A-1195-F356-2BD90D7FF6D5}"/>
          </ac:spMkLst>
        </pc:spChg>
        <pc:spChg chg="mod ord">
          <ac:chgData name="Natalia Sanz Y Huguet" userId="a5631ae8-d362-4414-80c7-67bf0e44e265" providerId="ADAL" clId="{7BD9F745-A990-47C2-A156-759288818935}" dt="2023-10-16T07:04:51.173" v="1582"/>
          <ac:spMkLst>
            <pc:docMk/>
            <pc:sldMk cId="950955436" sldId="2147481534"/>
            <ac:spMk id="52" creationId="{777E5AF4-F631-9052-E8CE-185FA980566C}"/>
          </ac:spMkLst>
        </pc:spChg>
        <pc:graphicFrameChg chg="add mod ord modVis replST">
          <ac:chgData name="Natalia Sanz Y Huguet" userId="a5631ae8-d362-4414-80c7-67bf0e44e265" providerId="ADAL" clId="{7BD9F745-A990-47C2-A156-759288818935}" dt="2023-10-16T07:04:51.189" v="1616"/>
          <ac:graphicFrameMkLst>
            <pc:docMk/>
            <pc:sldMk cId="950955436" sldId="2147481534"/>
            <ac:graphicFrameMk id="4" creationId="{0DE378A0-5592-E5C3-9872-34D6A0C41A23}"/>
          </ac:graphicFrameMkLst>
        </pc:graphicFrameChg>
        <pc:picChg chg="mod ord">
          <ac:chgData name="Natalia Sanz Y Huguet" userId="a5631ae8-d362-4414-80c7-67bf0e44e265" providerId="ADAL" clId="{7BD9F745-A990-47C2-A156-759288818935}" dt="2023-10-16T07:04:51.189" v="1584"/>
          <ac:picMkLst>
            <pc:docMk/>
            <pc:sldMk cId="950955436" sldId="2147481534"/>
            <ac:picMk id="33" creationId="{75F42A19-2FB6-F926-E2CE-ACEE7B733210}"/>
          </ac:picMkLst>
        </pc:picChg>
        <pc:picChg chg="mod ord">
          <ac:chgData name="Natalia Sanz Y Huguet" userId="a5631ae8-d362-4414-80c7-67bf0e44e265" providerId="ADAL" clId="{7BD9F745-A990-47C2-A156-759288818935}" dt="2023-10-16T07:04:51.189" v="1588"/>
          <ac:picMkLst>
            <pc:docMk/>
            <pc:sldMk cId="950955436" sldId="2147481534"/>
            <ac:picMk id="41" creationId="{2072E3EB-58D8-CD7E-A753-8A282ACA4C98}"/>
          </ac:picMkLst>
        </pc:picChg>
        <pc:picChg chg="mod ord">
          <ac:chgData name="Natalia Sanz Y Huguet" userId="a5631ae8-d362-4414-80c7-67bf0e44e265" providerId="ADAL" clId="{7BD9F745-A990-47C2-A156-759288818935}" dt="2023-10-16T07:04:51.189" v="1592"/>
          <ac:picMkLst>
            <pc:docMk/>
            <pc:sldMk cId="950955436" sldId="2147481534"/>
            <ac:picMk id="44" creationId="{52B56DF1-DB8B-1DB4-477E-A26F7CC1133B}"/>
          </ac:picMkLst>
        </pc:picChg>
        <pc:picChg chg="mod ord">
          <ac:chgData name="Natalia Sanz Y Huguet" userId="a5631ae8-d362-4414-80c7-67bf0e44e265" providerId="ADAL" clId="{7BD9F745-A990-47C2-A156-759288818935}" dt="2023-10-16T07:04:51.189" v="1598"/>
          <ac:picMkLst>
            <pc:docMk/>
            <pc:sldMk cId="950955436" sldId="2147481534"/>
            <ac:picMk id="48" creationId="{FD9EA7C9-8792-3902-E706-13A2CC5002F4}"/>
          </ac:picMkLst>
        </pc:picChg>
        <pc:cxnChg chg="mod ord">
          <ac:chgData name="Natalia Sanz Y Huguet" userId="a5631ae8-d362-4414-80c7-67bf0e44e265" providerId="ADAL" clId="{7BD9F745-A990-47C2-A156-759288818935}" dt="2023-10-16T07:04:51.189" v="1600"/>
          <ac:cxnSpMkLst>
            <pc:docMk/>
            <pc:sldMk cId="950955436" sldId="2147481534"/>
            <ac:cxnSpMk id="9" creationId="{DA44FF24-19B0-3335-308C-D3CFC53D72DD}"/>
          </ac:cxnSpMkLst>
        </pc:cxnChg>
        <pc:cxnChg chg="mod ord">
          <ac:chgData name="Natalia Sanz Y Huguet" userId="a5631ae8-d362-4414-80c7-67bf0e44e265" providerId="ADAL" clId="{7BD9F745-A990-47C2-A156-759288818935}" dt="2023-10-16T07:04:51.189" v="1602"/>
          <ac:cxnSpMkLst>
            <pc:docMk/>
            <pc:sldMk cId="950955436" sldId="2147481534"/>
            <ac:cxnSpMk id="10" creationId="{E1C7A8C3-547B-6295-21C5-4B40C843E02E}"/>
          </ac:cxnSpMkLst>
        </pc:cxnChg>
        <pc:cxnChg chg="mod ord">
          <ac:chgData name="Natalia Sanz Y Huguet" userId="a5631ae8-d362-4414-80c7-67bf0e44e265" providerId="ADAL" clId="{7BD9F745-A990-47C2-A156-759288818935}" dt="2023-10-16T07:04:51.189" v="1604"/>
          <ac:cxnSpMkLst>
            <pc:docMk/>
            <pc:sldMk cId="950955436" sldId="2147481534"/>
            <ac:cxnSpMk id="11" creationId="{682B263B-599F-916E-0D35-8AD694DA10CE}"/>
          </ac:cxnSpMkLst>
        </pc:cxnChg>
        <pc:cxnChg chg="mod ord">
          <ac:chgData name="Natalia Sanz Y Huguet" userId="a5631ae8-d362-4414-80c7-67bf0e44e265" providerId="ADAL" clId="{7BD9F745-A990-47C2-A156-759288818935}" dt="2023-10-16T07:04:51.189" v="1606"/>
          <ac:cxnSpMkLst>
            <pc:docMk/>
            <pc:sldMk cId="950955436" sldId="2147481534"/>
            <ac:cxnSpMk id="22" creationId="{F2F2E26F-6FAD-6937-33B6-DBB3F75CEFBD}"/>
          </ac:cxnSpMkLst>
        </pc:cxnChg>
      </pc:sldChg>
      <pc:sldChg chg="addSp modSp mod modNotesTx">
        <pc:chgData name="Natalia Sanz Y Huguet" userId="a5631ae8-d362-4414-80c7-67bf0e44e265" providerId="ADAL" clId="{7BD9F745-A990-47C2-A156-759288818935}" dt="2023-10-18T08:21:33.178" v="3139" actId="20577"/>
        <pc:sldMkLst>
          <pc:docMk/>
          <pc:sldMk cId="2469180809" sldId="2147481540"/>
        </pc:sldMkLst>
        <pc:spChg chg="add mod">
          <ac:chgData name="Natalia Sanz Y Huguet" userId="a5631ae8-d362-4414-80c7-67bf0e44e265" providerId="ADAL" clId="{7BD9F745-A990-47C2-A156-759288818935}" dt="2023-10-16T07:12:27.105" v="2196"/>
          <ac:spMkLst>
            <pc:docMk/>
            <pc:sldMk cId="2469180809" sldId="2147481540"/>
            <ac:spMk id="3" creationId="{2A655273-04B8-AF81-AD83-A7CD27A4ED59}"/>
          </ac:spMkLst>
        </pc:spChg>
        <pc:spChg chg="mod">
          <ac:chgData name="Natalia Sanz Y Huguet" userId="a5631ae8-d362-4414-80c7-67bf0e44e265" providerId="ADAL" clId="{7BD9F745-A990-47C2-A156-759288818935}" dt="2023-10-16T07:13:19.487" v="2356" actId="20577"/>
          <ac:spMkLst>
            <pc:docMk/>
            <pc:sldMk cId="2469180809" sldId="2147481540"/>
            <ac:spMk id="5" creationId="{26717371-2232-57BF-6AE5-4BA2191ED9DA}"/>
          </ac:spMkLst>
        </pc:spChg>
        <pc:spChg chg="mod">
          <ac:chgData name="Natalia Sanz Y Huguet" userId="a5631ae8-d362-4414-80c7-67bf0e44e265" providerId="ADAL" clId="{7BD9F745-A990-47C2-A156-759288818935}" dt="2023-10-16T07:13:32.541" v="2382" actId="20577"/>
          <ac:spMkLst>
            <pc:docMk/>
            <pc:sldMk cId="2469180809" sldId="2147481540"/>
            <ac:spMk id="9" creationId="{011EA3B1-5BAF-D30E-9F3F-6109CAD20440}"/>
          </ac:spMkLst>
        </pc:spChg>
        <pc:spChg chg="mod">
          <ac:chgData name="Natalia Sanz Y Huguet" userId="a5631ae8-d362-4414-80c7-67bf0e44e265" providerId="ADAL" clId="{7BD9F745-A990-47C2-A156-759288818935}" dt="2023-10-16T07:12:34.322" v="2198" actId="20577"/>
          <ac:spMkLst>
            <pc:docMk/>
            <pc:sldMk cId="2469180809" sldId="2147481540"/>
            <ac:spMk id="10" creationId="{BDF9D66E-6D8C-2AE4-B692-E0F42B4D978C}"/>
          </ac:spMkLst>
        </pc:spChg>
        <pc:spChg chg="mod">
          <ac:chgData name="Natalia Sanz Y Huguet" userId="a5631ae8-d362-4414-80c7-67bf0e44e265" providerId="ADAL" clId="{7BD9F745-A990-47C2-A156-759288818935}" dt="2023-10-16T07:12:49.165" v="2202" actId="20577"/>
          <ac:spMkLst>
            <pc:docMk/>
            <pc:sldMk cId="2469180809" sldId="2147481540"/>
            <ac:spMk id="12" creationId="{3B8DF3D7-63AD-B45F-62EE-893287824505}"/>
          </ac:spMkLst>
        </pc:spChg>
        <pc:spChg chg="mod">
          <ac:chgData name="Natalia Sanz Y Huguet" userId="a5631ae8-d362-4414-80c7-67bf0e44e265" providerId="ADAL" clId="{7BD9F745-A990-47C2-A156-759288818935}" dt="2023-10-16T07:12:51.921" v="2203" actId="1076"/>
          <ac:spMkLst>
            <pc:docMk/>
            <pc:sldMk cId="2469180809" sldId="2147481540"/>
            <ac:spMk id="15" creationId="{79628DB2-71F6-F6FE-F6E4-D9B7771ED765}"/>
          </ac:spMkLst>
        </pc:spChg>
        <pc:spChg chg="mod">
          <ac:chgData name="Natalia Sanz Y Huguet" userId="a5631ae8-d362-4414-80c7-67bf0e44e265" providerId="ADAL" clId="{7BD9F745-A990-47C2-A156-759288818935}" dt="2023-10-16T07:12:55.264" v="2219" actId="1036"/>
          <ac:spMkLst>
            <pc:docMk/>
            <pc:sldMk cId="2469180809" sldId="2147481540"/>
            <ac:spMk id="17" creationId="{F40551C2-1391-2866-4880-D25D0CBEAF3B}"/>
          </ac:spMkLst>
        </pc:spChg>
        <pc:cxnChg chg="mod">
          <ac:chgData name="Natalia Sanz Y Huguet" userId="a5631ae8-d362-4414-80c7-67bf0e44e265" providerId="ADAL" clId="{7BD9F745-A990-47C2-A156-759288818935}" dt="2023-10-17T17:02:27.282" v="2845" actId="14100"/>
          <ac:cxnSpMkLst>
            <pc:docMk/>
            <pc:sldMk cId="2469180809" sldId="2147481540"/>
            <ac:cxnSpMk id="29" creationId="{C1E03FE0-2A88-2655-9533-B60B5C8EE10F}"/>
          </ac:cxnSpMkLst>
        </pc:cxnChg>
      </pc:sldChg>
      <pc:sldChg chg="addSp modSp mod ord">
        <pc:chgData name="Natalia Sanz Y Huguet" userId="a5631ae8-d362-4414-80c7-67bf0e44e265" providerId="ADAL" clId="{7BD9F745-A990-47C2-A156-759288818935}" dt="2023-10-16T07:03:31.775" v="1323" actId="14100"/>
        <pc:sldMkLst>
          <pc:docMk/>
          <pc:sldMk cId="2059988774" sldId="2147481543"/>
        </pc:sldMkLst>
        <pc:spChg chg="add mod ord">
          <ac:chgData name="Natalia Sanz Y Huguet" userId="a5631ae8-d362-4414-80c7-67bf0e44e265" providerId="ADAL" clId="{7BD9F745-A990-47C2-A156-759288818935}" dt="2023-10-16T07:02:32.064" v="1287"/>
          <ac:spMkLst>
            <pc:docMk/>
            <pc:sldMk cId="2059988774" sldId="2147481543"/>
            <ac:spMk id="2" creationId="{4A9209E5-F684-3FAD-1AA1-650B1297B2AD}"/>
          </ac:spMkLst>
        </pc:spChg>
        <pc:spChg chg="mod">
          <ac:chgData name="Natalia Sanz Y Huguet" userId="a5631ae8-d362-4414-80c7-67bf0e44e265" providerId="ADAL" clId="{7BD9F745-A990-47C2-A156-759288818935}" dt="2023-10-16T07:02:32.064" v="1272"/>
          <ac:spMkLst>
            <pc:docMk/>
            <pc:sldMk cId="2059988774" sldId="2147481543"/>
            <ac:spMk id="4" creationId="{3860DF14-CAD7-F188-C7EA-F2425FCD688C}"/>
          </ac:spMkLst>
        </pc:spChg>
        <pc:spChg chg="mod ord">
          <ac:chgData name="Natalia Sanz Y Huguet" userId="a5631ae8-d362-4414-80c7-67bf0e44e265" providerId="ADAL" clId="{7BD9F745-A990-47C2-A156-759288818935}" dt="2023-10-16T07:02:32.064" v="1274"/>
          <ac:spMkLst>
            <pc:docMk/>
            <pc:sldMk cId="2059988774" sldId="2147481543"/>
            <ac:spMk id="5" creationId="{EE292B40-AE49-1519-47AA-65518E7695E3}"/>
          </ac:spMkLst>
        </pc:spChg>
        <pc:spChg chg="mod ord">
          <ac:chgData name="Natalia Sanz Y Huguet" userId="a5631ae8-d362-4414-80c7-67bf0e44e265" providerId="ADAL" clId="{7BD9F745-A990-47C2-A156-759288818935}" dt="2023-10-16T07:02:32.064" v="1276"/>
          <ac:spMkLst>
            <pc:docMk/>
            <pc:sldMk cId="2059988774" sldId="2147481543"/>
            <ac:spMk id="8" creationId="{6C9A4EE7-F1C4-CD8F-9D2A-209A651581C7}"/>
          </ac:spMkLst>
        </pc:spChg>
        <pc:spChg chg="mod">
          <ac:chgData name="Natalia Sanz Y Huguet" userId="a5631ae8-d362-4414-80c7-67bf0e44e265" providerId="ADAL" clId="{7BD9F745-A990-47C2-A156-759288818935}" dt="2023-10-16T07:03:29.515" v="1322" actId="14100"/>
          <ac:spMkLst>
            <pc:docMk/>
            <pc:sldMk cId="2059988774" sldId="2147481543"/>
            <ac:spMk id="17" creationId="{4A7A66BC-DBC5-3EB5-1299-78B1BB1F487E}"/>
          </ac:spMkLst>
        </pc:spChg>
        <pc:spChg chg="mod">
          <ac:chgData name="Natalia Sanz Y Huguet" userId="a5631ae8-d362-4414-80c7-67bf0e44e265" providerId="ADAL" clId="{7BD9F745-A990-47C2-A156-759288818935}" dt="2023-10-16T07:03:31.775" v="1323" actId="14100"/>
          <ac:spMkLst>
            <pc:docMk/>
            <pc:sldMk cId="2059988774" sldId="2147481543"/>
            <ac:spMk id="21" creationId="{1FE7FCFF-6684-00F2-0D43-9E9865118EAF}"/>
          </ac:spMkLst>
        </pc:spChg>
        <pc:spChg chg="mod">
          <ac:chgData name="Natalia Sanz Y Huguet" userId="a5631ae8-d362-4414-80c7-67bf0e44e265" providerId="ADAL" clId="{7BD9F745-A990-47C2-A156-759288818935}" dt="2023-10-16T07:03:04.712" v="1303" actId="20577"/>
          <ac:spMkLst>
            <pc:docMk/>
            <pc:sldMk cId="2059988774" sldId="2147481543"/>
            <ac:spMk id="31" creationId="{95D5AED7-B166-74AF-8E80-AA3C22145F07}"/>
          </ac:spMkLst>
        </pc:spChg>
        <pc:grpChg chg="mod ord">
          <ac:chgData name="Natalia Sanz Y Huguet" userId="a5631ae8-d362-4414-80c7-67bf0e44e265" providerId="ADAL" clId="{7BD9F745-A990-47C2-A156-759288818935}" dt="2023-10-16T07:02:32.079" v="1289"/>
          <ac:grpSpMkLst>
            <pc:docMk/>
            <pc:sldMk cId="2059988774" sldId="2147481543"/>
            <ac:grpSpMk id="15" creationId="{6A7AAFB9-9371-F03E-B08C-012A051DE3F7}"/>
          </ac:grpSpMkLst>
        </pc:grpChg>
        <pc:grpChg chg="mod ord">
          <ac:chgData name="Natalia Sanz Y Huguet" userId="a5631ae8-d362-4414-80c7-67bf0e44e265" providerId="ADAL" clId="{7BD9F745-A990-47C2-A156-759288818935}" dt="2023-10-16T07:02:32.064" v="1284"/>
          <ac:grpSpMkLst>
            <pc:docMk/>
            <pc:sldMk cId="2059988774" sldId="2147481543"/>
            <ac:grpSpMk id="22" creationId="{D533C761-788A-7A26-6264-A23C544426D1}"/>
          </ac:grpSpMkLst>
        </pc:grpChg>
        <pc:graphicFrameChg chg="mod">
          <ac:chgData name="Natalia Sanz Y Huguet" userId="a5631ae8-d362-4414-80c7-67bf0e44e265" providerId="ADAL" clId="{7BD9F745-A990-47C2-A156-759288818935}" dt="2023-10-16T07:02:32.079" v="1293"/>
          <ac:graphicFrameMkLst>
            <pc:docMk/>
            <pc:sldMk cId="2059988774" sldId="2147481543"/>
            <ac:graphicFrameMk id="50" creationId="{B7A231BC-0BF8-2D21-63D4-B910162E0F5C}"/>
          </ac:graphicFrameMkLst>
        </pc:graphicFrameChg>
        <pc:picChg chg="mod ord">
          <ac:chgData name="Natalia Sanz Y Huguet" userId="a5631ae8-d362-4414-80c7-67bf0e44e265" providerId="ADAL" clId="{7BD9F745-A990-47C2-A156-759288818935}" dt="2023-10-16T07:02:32.064" v="1278"/>
          <ac:picMkLst>
            <pc:docMk/>
            <pc:sldMk cId="2059988774" sldId="2147481543"/>
            <ac:picMk id="6" creationId="{0CE81107-183B-C578-8A37-D75E868E0954}"/>
          </ac:picMkLst>
        </pc:picChg>
        <pc:picChg chg="mod ord">
          <ac:chgData name="Natalia Sanz Y Huguet" userId="a5631ae8-d362-4414-80c7-67bf0e44e265" providerId="ADAL" clId="{7BD9F745-A990-47C2-A156-759288818935}" dt="2023-10-16T07:02:32.064" v="1280"/>
          <ac:picMkLst>
            <pc:docMk/>
            <pc:sldMk cId="2059988774" sldId="2147481543"/>
            <ac:picMk id="12" creationId="{D2F368AE-33C6-C47F-3C1E-416966BA2B6A}"/>
          </ac:picMkLst>
        </pc:picChg>
        <pc:picChg chg="mod ord">
          <ac:chgData name="Natalia Sanz Y Huguet" userId="a5631ae8-d362-4414-80c7-67bf0e44e265" providerId="ADAL" clId="{7BD9F745-A990-47C2-A156-759288818935}" dt="2023-10-16T07:02:32.064" v="1282"/>
          <ac:picMkLst>
            <pc:docMk/>
            <pc:sldMk cId="2059988774" sldId="2147481543"/>
            <ac:picMk id="14" creationId="{E6D06C51-C465-AADE-3590-A201869C0C2E}"/>
          </ac:picMkLst>
        </pc:picChg>
        <pc:picChg chg="mod">
          <ac:chgData name="Natalia Sanz Y Huguet" userId="a5631ae8-d362-4414-80c7-67bf0e44e265" providerId="ADAL" clId="{7BD9F745-A990-47C2-A156-759288818935}" dt="2023-10-16T07:02:32.064" v="1285"/>
          <ac:picMkLst>
            <pc:docMk/>
            <pc:sldMk cId="2059988774" sldId="2147481543"/>
            <ac:picMk id="2050" creationId="{25BD7E2F-CA42-724E-BCCA-502F862CFD71}"/>
          </ac:picMkLst>
        </pc:picChg>
      </pc:sldChg>
      <pc:sldChg chg="addSp modSp mod modNotesTx">
        <pc:chgData name="Natalia Sanz Y Huguet" userId="a5631ae8-d362-4414-80c7-67bf0e44e265" providerId="ADAL" clId="{7BD9F745-A990-47C2-A156-759288818935}" dt="2023-10-18T08:18:27.863" v="2989" actId="20577"/>
        <pc:sldMkLst>
          <pc:docMk/>
          <pc:sldMk cId="883786151" sldId="2147481545"/>
        </pc:sldMkLst>
        <pc:spChg chg="add mod">
          <ac:chgData name="Natalia Sanz Y Huguet" userId="a5631ae8-d362-4414-80c7-67bf0e44e265" providerId="ADAL" clId="{7BD9F745-A990-47C2-A156-759288818935}" dt="2023-10-16T07:05:09.158" v="1622"/>
          <ac:spMkLst>
            <pc:docMk/>
            <pc:sldMk cId="883786151" sldId="2147481545"/>
            <ac:spMk id="2" creationId="{7F445FD7-3BEE-12EE-BF15-B0FC2E4B63FC}"/>
          </ac:spMkLst>
        </pc:spChg>
        <pc:spChg chg="mod">
          <ac:chgData name="Natalia Sanz Y Huguet" userId="a5631ae8-d362-4414-80c7-67bf0e44e265" providerId="ADAL" clId="{7BD9F745-A990-47C2-A156-759288818935}" dt="2023-10-13T11:51:03.293" v="460" actId="20577"/>
          <ac:spMkLst>
            <pc:docMk/>
            <pc:sldMk cId="883786151" sldId="2147481545"/>
            <ac:spMk id="14" creationId="{8AE41A0F-AA4D-CE19-7EB8-D6B6963D136B}"/>
          </ac:spMkLst>
        </pc:spChg>
        <pc:spChg chg="mod">
          <ac:chgData name="Natalia Sanz Y Huguet" userId="a5631ae8-d362-4414-80c7-67bf0e44e265" providerId="ADAL" clId="{7BD9F745-A990-47C2-A156-759288818935}" dt="2023-10-16T07:05:17.181" v="1644" actId="20577"/>
          <ac:spMkLst>
            <pc:docMk/>
            <pc:sldMk cId="883786151" sldId="2147481545"/>
            <ac:spMk id="22" creationId="{2498D526-AB1A-FD58-5478-69D62C842D90}"/>
          </ac:spMkLst>
        </pc:spChg>
      </pc:sldChg>
      <pc:sldChg chg="ord">
        <pc:chgData name="Natalia Sanz Y Huguet" userId="a5631ae8-d362-4414-80c7-67bf0e44e265" providerId="ADAL" clId="{7BD9F745-A990-47C2-A156-759288818935}" dt="2023-10-18T09:19:10.170" v="3142"/>
        <pc:sldMkLst>
          <pc:docMk/>
          <pc:sldMk cId="2723927557" sldId="2147481546"/>
        </pc:sldMkLst>
      </pc:sldChg>
      <pc:sldChg chg="addSp modSp mod ord addCm delCm modCm modNotesTx">
        <pc:chgData name="Natalia Sanz Y Huguet" userId="a5631ae8-d362-4414-80c7-67bf0e44e265" providerId="ADAL" clId="{7BD9F745-A990-47C2-A156-759288818935}" dt="2023-10-18T08:17:52.240" v="2960"/>
        <pc:sldMkLst>
          <pc:docMk/>
          <pc:sldMk cId="581119503" sldId="2147481547"/>
        </pc:sldMkLst>
        <pc:spChg chg="add mod ord">
          <ac:chgData name="Natalia Sanz Y Huguet" userId="a5631ae8-d362-4414-80c7-67bf0e44e265" providerId="ADAL" clId="{7BD9F745-A990-47C2-A156-759288818935}" dt="2023-10-17T17:00:39.103" v="2823"/>
          <ac:spMkLst>
            <pc:docMk/>
            <pc:sldMk cId="581119503" sldId="2147481547"/>
            <ac:spMk id="2" creationId="{A53E540D-4221-E2B1-F321-A85D33915C1C}"/>
          </ac:spMkLst>
        </pc:spChg>
        <pc:spChg chg="add mod">
          <ac:chgData name="Natalia Sanz Y Huguet" userId="a5631ae8-d362-4414-80c7-67bf0e44e265" providerId="ADAL" clId="{7BD9F745-A990-47C2-A156-759288818935}" dt="2023-10-16T07:00:27.464" v="1060" actId="1076"/>
          <ac:spMkLst>
            <pc:docMk/>
            <pc:sldMk cId="581119503" sldId="2147481547"/>
            <ac:spMk id="2" creationId="{F76226F8-5C96-3FE1-6669-9A049D55D3CF}"/>
          </ac:spMkLst>
        </pc:spChg>
        <pc:spChg chg="mod">
          <ac:chgData name="Natalia Sanz Y Huguet" userId="a5631ae8-d362-4414-80c7-67bf0e44e265" providerId="ADAL" clId="{7BD9F745-A990-47C2-A156-759288818935}" dt="2023-10-17T17:00:39.087" v="2779"/>
          <ac:spMkLst>
            <pc:docMk/>
            <pc:sldMk cId="581119503" sldId="2147481547"/>
            <ac:spMk id="4" creationId="{3860DF14-CAD7-F188-C7EA-F2425FCD688C}"/>
          </ac:spMkLst>
        </pc:spChg>
        <pc:spChg chg="mod ord">
          <ac:chgData name="Natalia Sanz Y Huguet" userId="a5631ae8-d362-4414-80c7-67bf0e44e265" providerId="ADAL" clId="{7BD9F745-A990-47C2-A156-759288818935}" dt="2023-10-17T17:00:39.087" v="2781"/>
          <ac:spMkLst>
            <pc:docMk/>
            <pc:sldMk cId="581119503" sldId="2147481547"/>
            <ac:spMk id="5" creationId="{EE292B40-AE49-1519-47AA-65518E7695E3}"/>
          </ac:spMkLst>
        </pc:spChg>
        <pc:spChg chg="mod">
          <ac:chgData name="Natalia Sanz Y Huguet" userId="a5631ae8-d362-4414-80c7-67bf0e44e265" providerId="ADAL" clId="{7BD9F745-A990-47C2-A156-759288818935}" dt="2023-10-16T07:02:23.303" v="1270" actId="6549"/>
          <ac:spMkLst>
            <pc:docMk/>
            <pc:sldMk cId="581119503" sldId="2147481547"/>
            <ac:spMk id="6" creationId="{BBFE8961-D43D-D838-6616-1DCE2E18A422}"/>
          </ac:spMkLst>
        </pc:spChg>
        <pc:spChg chg="mod ord">
          <ac:chgData name="Natalia Sanz Y Huguet" userId="a5631ae8-d362-4414-80c7-67bf0e44e265" providerId="ADAL" clId="{7BD9F745-A990-47C2-A156-759288818935}" dt="2023-10-17T17:00:39.087" v="2783"/>
          <ac:spMkLst>
            <pc:docMk/>
            <pc:sldMk cId="581119503" sldId="2147481547"/>
            <ac:spMk id="8" creationId="{6C9A4EE7-F1C4-CD8F-9D2A-209A651581C7}"/>
          </ac:spMkLst>
        </pc:spChg>
        <pc:spChg chg="mod">
          <ac:chgData name="Natalia Sanz Y Huguet" userId="a5631ae8-d362-4414-80c7-67bf0e44e265" providerId="ADAL" clId="{7BD9F745-A990-47C2-A156-759288818935}" dt="2023-10-16T07:02:21.665" v="1269" actId="6549"/>
          <ac:spMkLst>
            <pc:docMk/>
            <pc:sldMk cId="581119503" sldId="2147481547"/>
            <ac:spMk id="9" creationId="{F4405E59-EA7B-89B7-139B-48EEA4F72610}"/>
          </ac:spMkLst>
        </pc:spChg>
        <pc:spChg chg="mod">
          <ac:chgData name="Natalia Sanz Y Huguet" userId="a5631ae8-d362-4414-80c7-67bf0e44e265" providerId="ADAL" clId="{7BD9F745-A990-47C2-A156-759288818935}" dt="2023-10-16T07:02:20.897" v="1268" actId="6549"/>
          <ac:spMkLst>
            <pc:docMk/>
            <pc:sldMk cId="581119503" sldId="2147481547"/>
            <ac:spMk id="10" creationId="{281E9D5A-4C10-2971-2D9B-CFE035EFE2E5}"/>
          </ac:spMkLst>
        </pc:spChg>
        <pc:spChg chg="mod">
          <ac:chgData name="Natalia Sanz Y Huguet" userId="a5631ae8-d362-4414-80c7-67bf0e44e265" providerId="ADAL" clId="{7BD9F745-A990-47C2-A156-759288818935}" dt="2023-10-16T07:02:16.509" v="1267" actId="20577"/>
          <ac:spMkLst>
            <pc:docMk/>
            <pc:sldMk cId="581119503" sldId="2147481547"/>
            <ac:spMk id="17" creationId="{8814FA74-D0B8-01CA-F8D5-2960B31FB3D7}"/>
          </ac:spMkLst>
        </pc:spChg>
        <pc:spChg chg="mod">
          <ac:chgData name="Natalia Sanz Y Huguet" userId="a5631ae8-d362-4414-80c7-67bf0e44e265" providerId="ADAL" clId="{7BD9F745-A990-47C2-A156-759288818935}" dt="2023-10-16T07:00:34.895" v="1081" actId="20577"/>
          <ac:spMkLst>
            <pc:docMk/>
            <pc:sldMk cId="581119503" sldId="2147481547"/>
            <ac:spMk id="18" creationId="{61EFB3A3-3A56-5022-98D3-1D19FAEDBA14}"/>
          </ac:spMkLst>
        </pc:spChg>
        <pc:spChg chg="mod">
          <ac:chgData name="Natalia Sanz Y Huguet" userId="a5631ae8-d362-4414-80c7-67bf0e44e265" providerId="ADAL" clId="{7BD9F745-A990-47C2-A156-759288818935}" dt="2023-10-16T07:01:51.761" v="1232" actId="20577"/>
          <ac:spMkLst>
            <pc:docMk/>
            <pc:sldMk cId="581119503" sldId="2147481547"/>
            <ac:spMk id="19" creationId="{8E09F38D-CBE0-3789-FB69-146B44B38E06}"/>
          </ac:spMkLst>
        </pc:spChg>
        <pc:spChg chg="mod">
          <ac:chgData name="Natalia Sanz Y Huguet" userId="a5631ae8-d362-4414-80c7-67bf0e44e265" providerId="ADAL" clId="{7BD9F745-A990-47C2-A156-759288818935}" dt="2023-10-16T07:00:24.823" v="1057" actId="20577"/>
          <ac:spMkLst>
            <pc:docMk/>
            <pc:sldMk cId="581119503" sldId="2147481547"/>
            <ac:spMk id="23" creationId="{FD8D3DAA-D39D-B21D-8FA3-82E8D4C5ADF9}"/>
          </ac:spMkLst>
        </pc:spChg>
        <pc:spChg chg="mod">
          <ac:chgData name="Natalia Sanz Y Huguet" userId="a5631ae8-d362-4414-80c7-67bf0e44e265" providerId="ADAL" clId="{7BD9F745-A990-47C2-A156-759288818935}" dt="2023-10-16T07:01:31.257" v="1194" actId="20577"/>
          <ac:spMkLst>
            <pc:docMk/>
            <pc:sldMk cId="581119503" sldId="2147481547"/>
            <ac:spMk id="24" creationId="{53C7943F-2EB6-C216-BFB5-EE36A1ACE35F}"/>
          </ac:spMkLst>
        </pc:spChg>
        <pc:spChg chg="mod ord">
          <ac:chgData name="Natalia Sanz Y Huguet" userId="a5631ae8-d362-4414-80c7-67bf0e44e265" providerId="ADAL" clId="{7BD9F745-A990-47C2-A156-759288818935}" dt="2023-10-17T17:00:39.103" v="2825"/>
          <ac:spMkLst>
            <pc:docMk/>
            <pc:sldMk cId="581119503" sldId="2147481547"/>
            <ac:spMk id="40" creationId="{704A86B7-6A44-5D80-8339-25F00E561534}"/>
          </ac:spMkLst>
        </pc:spChg>
        <pc:spChg chg="mod">
          <ac:chgData name="Natalia Sanz Y Huguet" userId="a5631ae8-d362-4414-80c7-67bf0e44e265" providerId="ADAL" clId="{7BD9F745-A990-47C2-A156-759288818935}" dt="2023-10-16T07:00:49.511" v="1099" actId="14100"/>
          <ac:spMkLst>
            <pc:docMk/>
            <pc:sldMk cId="581119503" sldId="2147481547"/>
            <ac:spMk id="41" creationId="{3F339081-82C9-3C4B-E5AD-98A42771B004}"/>
          </ac:spMkLst>
        </pc:spChg>
        <pc:spChg chg="mod ord">
          <ac:chgData name="Natalia Sanz Y Huguet" userId="a5631ae8-d362-4414-80c7-67bf0e44e265" providerId="ADAL" clId="{7BD9F745-A990-47C2-A156-759288818935}" dt="2023-10-17T17:00:39.087" v="2787"/>
          <ac:spMkLst>
            <pc:docMk/>
            <pc:sldMk cId="581119503" sldId="2147481547"/>
            <ac:spMk id="44" creationId="{6CAD4249-D84C-4F96-3A24-9E63E9F493A9}"/>
          </ac:spMkLst>
        </pc:spChg>
        <pc:spChg chg="mod ord">
          <ac:chgData name="Natalia Sanz Y Huguet" userId="a5631ae8-d362-4414-80c7-67bf0e44e265" providerId="ADAL" clId="{7BD9F745-A990-47C2-A156-759288818935}" dt="2023-10-17T17:00:39.087" v="2791"/>
          <ac:spMkLst>
            <pc:docMk/>
            <pc:sldMk cId="581119503" sldId="2147481547"/>
            <ac:spMk id="46" creationId="{8499B1BB-44D2-B2FC-B8A8-61B8BD31654F}"/>
          </ac:spMkLst>
        </pc:spChg>
        <pc:spChg chg="mod ord">
          <ac:chgData name="Natalia Sanz Y Huguet" userId="a5631ae8-d362-4414-80c7-67bf0e44e265" providerId="ADAL" clId="{7BD9F745-A990-47C2-A156-759288818935}" dt="2023-10-17T17:00:39.087" v="2793"/>
          <ac:spMkLst>
            <pc:docMk/>
            <pc:sldMk cId="581119503" sldId="2147481547"/>
            <ac:spMk id="47" creationId="{2AF177FB-AB6F-A757-A636-F24A9D0D82DD}"/>
          </ac:spMkLst>
        </pc:spChg>
        <pc:spChg chg="mod ord">
          <ac:chgData name="Natalia Sanz Y Huguet" userId="a5631ae8-d362-4414-80c7-67bf0e44e265" providerId="ADAL" clId="{7BD9F745-A990-47C2-A156-759288818935}" dt="2023-10-17T17:00:39.087" v="2795"/>
          <ac:spMkLst>
            <pc:docMk/>
            <pc:sldMk cId="581119503" sldId="2147481547"/>
            <ac:spMk id="48" creationId="{E78A77A1-FE6A-40EF-E25F-0F7E8907D5CF}"/>
          </ac:spMkLst>
        </pc:spChg>
        <pc:spChg chg="mod ord">
          <ac:chgData name="Natalia Sanz Y Huguet" userId="a5631ae8-d362-4414-80c7-67bf0e44e265" providerId="ADAL" clId="{7BD9F745-A990-47C2-A156-759288818935}" dt="2023-10-17T17:00:39.087" v="2799"/>
          <ac:spMkLst>
            <pc:docMk/>
            <pc:sldMk cId="581119503" sldId="2147481547"/>
            <ac:spMk id="53" creationId="{C7ABC9DD-5539-DD80-45D1-ECFF411D99DB}"/>
          </ac:spMkLst>
        </pc:spChg>
        <pc:spChg chg="mod ord">
          <ac:chgData name="Natalia Sanz Y Huguet" userId="a5631ae8-d362-4414-80c7-67bf0e44e265" providerId="ADAL" clId="{7BD9F745-A990-47C2-A156-759288818935}" dt="2023-10-17T17:00:39.103" v="2801"/>
          <ac:spMkLst>
            <pc:docMk/>
            <pc:sldMk cId="581119503" sldId="2147481547"/>
            <ac:spMk id="54" creationId="{EA22965F-5693-248E-ED28-1A2D5DEE2609}"/>
          </ac:spMkLst>
        </pc:spChg>
        <pc:spChg chg="mod ord">
          <ac:chgData name="Natalia Sanz Y Huguet" userId="a5631ae8-d362-4414-80c7-67bf0e44e265" providerId="ADAL" clId="{7BD9F745-A990-47C2-A156-759288818935}" dt="2023-10-17T17:00:39.103" v="2803"/>
          <ac:spMkLst>
            <pc:docMk/>
            <pc:sldMk cId="581119503" sldId="2147481547"/>
            <ac:spMk id="55" creationId="{77A21B42-3390-FE94-F816-53628615D6FF}"/>
          </ac:spMkLst>
        </pc:spChg>
        <pc:spChg chg="mod ord">
          <ac:chgData name="Natalia Sanz Y Huguet" userId="a5631ae8-d362-4414-80c7-67bf0e44e265" providerId="ADAL" clId="{7BD9F745-A990-47C2-A156-759288818935}" dt="2023-10-17T17:00:39.103" v="2805"/>
          <ac:spMkLst>
            <pc:docMk/>
            <pc:sldMk cId="581119503" sldId="2147481547"/>
            <ac:spMk id="56" creationId="{BAEFC498-23A7-392D-66E6-6BE7A4F35EF9}"/>
          </ac:spMkLst>
        </pc:spChg>
        <pc:spChg chg="mod ord">
          <ac:chgData name="Natalia Sanz Y Huguet" userId="a5631ae8-d362-4414-80c7-67bf0e44e265" providerId="ADAL" clId="{7BD9F745-A990-47C2-A156-759288818935}" dt="2023-10-17T17:00:39.103" v="2807"/>
          <ac:spMkLst>
            <pc:docMk/>
            <pc:sldMk cId="581119503" sldId="2147481547"/>
            <ac:spMk id="57" creationId="{EA55BD7C-0FFE-2CF4-03D9-84B85CE8D674}"/>
          </ac:spMkLst>
        </pc:spChg>
        <pc:spChg chg="mod ord">
          <ac:chgData name="Natalia Sanz Y Huguet" userId="a5631ae8-d362-4414-80c7-67bf0e44e265" providerId="ADAL" clId="{7BD9F745-A990-47C2-A156-759288818935}" dt="2023-10-17T17:00:39.103" v="2809"/>
          <ac:spMkLst>
            <pc:docMk/>
            <pc:sldMk cId="581119503" sldId="2147481547"/>
            <ac:spMk id="58" creationId="{38223F79-D8B7-0F87-54E2-0E9B1371E83C}"/>
          </ac:spMkLst>
        </pc:spChg>
        <pc:spChg chg="mod ord">
          <ac:chgData name="Natalia Sanz Y Huguet" userId="a5631ae8-d362-4414-80c7-67bf0e44e265" providerId="ADAL" clId="{7BD9F745-A990-47C2-A156-759288818935}" dt="2023-10-17T17:00:39.103" v="2811"/>
          <ac:spMkLst>
            <pc:docMk/>
            <pc:sldMk cId="581119503" sldId="2147481547"/>
            <ac:spMk id="59" creationId="{9E8A8980-434C-AC12-44EA-14A199C9EFBB}"/>
          </ac:spMkLst>
        </pc:spChg>
        <pc:spChg chg="mod ord">
          <ac:chgData name="Natalia Sanz Y Huguet" userId="a5631ae8-d362-4414-80c7-67bf0e44e265" providerId="ADAL" clId="{7BD9F745-A990-47C2-A156-759288818935}" dt="2023-10-17T17:00:39.103" v="2813"/>
          <ac:spMkLst>
            <pc:docMk/>
            <pc:sldMk cId="581119503" sldId="2147481547"/>
            <ac:spMk id="60" creationId="{C87D7229-83C3-B73E-A287-B0FC0DAF9EF9}"/>
          </ac:spMkLst>
        </pc:spChg>
        <pc:spChg chg="mod ord">
          <ac:chgData name="Natalia Sanz Y Huguet" userId="a5631ae8-d362-4414-80c7-67bf0e44e265" providerId="ADAL" clId="{7BD9F745-A990-47C2-A156-759288818935}" dt="2023-10-17T17:00:39.103" v="2815"/>
          <ac:spMkLst>
            <pc:docMk/>
            <pc:sldMk cId="581119503" sldId="2147481547"/>
            <ac:spMk id="61" creationId="{2862415D-FA67-33CD-6356-78BDCAF19A3B}"/>
          </ac:spMkLst>
        </pc:spChg>
        <pc:spChg chg="mod ord">
          <ac:chgData name="Natalia Sanz Y Huguet" userId="a5631ae8-d362-4414-80c7-67bf0e44e265" providerId="ADAL" clId="{7BD9F745-A990-47C2-A156-759288818935}" dt="2023-10-17T17:00:39.103" v="2817"/>
          <ac:spMkLst>
            <pc:docMk/>
            <pc:sldMk cId="581119503" sldId="2147481547"/>
            <ac:spMk id="62" creationId="{A2C7195F-B3EB-1795-B546-8A95DCCC6240}"/>
          </ac:spMkLst>
        </pc:spChg>
        <pc:spChg chg="mod ord">
          <ac:chgData name="Natalia Sanz Y Huguet" userId="a5631ae8-d362-4414-80c7-67bf0e44e265" providerId="ADAL" clId="{7BD9F745-A990-47C2-A156-759288818935}" dt="2023-10-17T17:00:39.103" v="2819"/>
          <ac:spMkLst>
            <pc:docMk/>
            <pc:sldMk cId="581119503" sldId="2147481547"/>
            <ac:spMk id="63" creationId="{39951971-4C92-0FA8-D3AC-5A9CF93442FB}"/>
          </ac:spMkLst>
        </pc:spChg>
        <pc:spChg chg="mod ord">
          <ac:chgData name="Natalia Sanz Y Huguet" userId="a5631ae8-d362-4414-80c7-67bf0e44e265" providerId="ADAL" clId="{7BD9F745-A990-47C2-A156-759288818935}" dt="2023-10-17T17:00:39.103" v="2821"/>
          <ac:spMkLst>
            <pc:docMk/>
            <pc:sldMk cId="581119503" sldId="2147481547"/>
            <ac:spMk id="64" creationId="{6BCB582B-F9E6-FBD5-5ED1-968ED1F88B6C}"/>
          </ac:spMkLst>
        </pc:spChg>
        <pc:grpChg chg="mod">
          <ac:chgData name="Natalia Sanz Y Huguet" userId="a5631ae8-d362-4414-80c7-67bf0e44e265" providerId="ADAL" clId="{7BD9F745-A990-47C2-A156-759288818935}" dt="2023-10-16T07:00:31.976" v="1074" actId="1036"/>
          <ac:grpSpMkLst>
            <pc:docMk/>
            <pc:sldMk cId="581119503" sldId="2147481547"/>
            <ac:grpSpMk id="42" creationId="{AA0C4C9C-0C85-115E-ACDB-8FB5FBAB6B05}"/>
          </ac:grpSpMkLst>
        </pc:grpChg>
        <pc:grpChg chg="mod ord">
          <ac:chgData name="Natalia Sanz Y Huguet" userId="a5631ae8-d362-4414-80c7-67bf0e44e265" providerId="ADAL" clId="{7BD9F745-A990-47C2-A156-759288818935}" dt="2023-10-17T17:00:39.087" v="2797"/>
          <ac:grpSpMkLst>
            <pc:docMk/>
            <pc:sldMk cId="581119503" sldId="2147481547"/>
            <ac:grpSpMk id="49" creationId="{E37FC17F-4169-C80C-5541-A3E414DC1686}"/>
          </ac:grpSpMkLst>
        </pc:grpChg>
        <pc:graphicFrameChg chg="mod">
          <ac:chgData name="Natalia Sanz Y Huguet" userId="a5631ae8-d362-4414-80c7-67bf0e44e265" providerId="ADAL" clId="{7BD9F745-A990-47C2-A156-759288818935}" dt="2023-10-17T17:00:39.121" v="2829"/>
          <ac:graphicFrameMkLst>
            <pc:docMk/>
            <pc:sldMk cId="581119503" sldId="2147481547"/>
            <ac:graphicFrameMk id="50" creationId="{B7A231BC-0BF8-2D21-63D4-B910162E0F5C}"/>
          </ac:graphicFrameMkLst>
        </pc:graphicFrameChg>
        <pc:picChg chg="mod ord">
          <ac:chgData name="Natalia Sanz Y Huguet" userId="a5631ae8-d362-4414-80c7-67bf0e44e265" providerId="ADAL" clId="{7BD9F745-A990-47C2-A156-759288818935}" dt="2023-10-17T17:00:39.087" v="2785"/>
          <ac:picMkLst>
            <pc:docMk/>
            <pc:sldMk cId="581119503" sldId="2147481547"/>
            <ac:picMk id="43" creationId="{74E61323-EE76-B885-6020-8C3EF9D556EA}"/>
          </ac:picMkLst>
        </pc:picChg>
        <pc:cxnChg chg="mod ord">
          <ac:chgData name="Natalia Sanz Y Huguet" userId="a5631ae8-d362-4414-80c7-67bf0e44e265" providerId="ADAL" clId="{7BD9F745-A990-47C2-A156-759288818935}" dt="2023-10-17T17:00:39.087" v="2789"/>
          <ac:cxnSpMkLst>
            <pc:docMk/>
            <pc:sldMk cId="581119503" sldId="2147481547"/>
            <ac:cxnSpMk id="45" creationId="{EAE9FD71-35A9-9C07-905A-C2C8F80F96CA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Natalia Sanz Y Huguet" userId="a5631ae8-d362-4414-80c7-67bf0e44e265" providerId="ADAL" clId="{7BD9F745-A990-47C2-A156-759288818935}" dt="2023-10-18T08:17:51.410" v="2959"/>
              <pc2:cmMkLst xmlns:pc2="http://schemas.microsoft.com/office/powerpoint/2019/9/main/command">
                <pc:docMk/>
                <pc:sldMk cId="581119503" sldId="2147481547"/>
                <pc2:cmMk id="{2FBC376B-F294-44D5-8FBD-318DBDAE0E11}"/>
              </pc2:cmMkLst>
            </pc226:cmChg>
            <pc226:cmChg xmlns:pc226="http://schemas.microsoft.com/office/powerpoint/2022/06/main/command" chg="add del mod">
              <pc226:chgData name="Natalia Sanz Y Huguet" userId="a5631ae8-d362-4414-80c7-67bf0e44e265" providerId="ADAL" clId="{7BD9F745-A990-47C2-A156-759288818935}" dt="2023-10-18T08:17:52.240" v="2960"/>
              <pc2:cmMkLst xmlns:pc2="http://schemas.microsoft.com/office/powerpoint/2019/9/main/command">
                <pc:docMk/>
                <pc:sldMk cId="581119503" sldId="2147481547"/>
                <pc2:cmMk id="{EE4A01B1-D13B-45D2-BFF1-6E8A86ED37D5}"/>
              </pc2:cmMkLst>
              <pc226:cmRplyChg chg="add mod">
                <pc226:chgData name="Natalia Sanz Y Huguet" userId="a5631ae8-d362-4414-80c7-67bf0e44e265" providerId="ADAL" clId="{7BD9F745-A990-47C2-A156-759288818935}" dt="2023-10-13T11:50:25.712" v="456"/>
                <pc2:cmRplyMkLst xmlns:pc2="http://schemas.microsoft.com/office/powerpoint/2019/9/main/command">
                  <pc:docMk/>
                  <pc:sldMk cId="581119503" sldId="2147481547"/>
                  <pc2:cmMk id="{EE4A01B1-D13B-45D2-BFF1-6E8A86ED37D5}"/>
                  <pc2:cmRplyMk id="{EC56496F-9A56-41E9-9497-03CADBD021B7}"/>
                </pc2:cmRplyMkLst>
              </pc226:cmRplyChg>
              <pc226:cmRplyChg chg="add">
                <pc226:chgData name="Natalia Sanz Y Huguet" userId="a5631ae8-d362-4414-80c7-67bf0e44e265" providerId="ADAL" clId="{7BD9F745-A990-47C2-A156-759288818935}" dt="2023-10-13T11:49:04.952" v="453"/>
                <pc2:cmRplyMkLst xmlns:pc2="http://schemas.microsoft.com/office/powerpoint/2019/9/main/command">
                  <pc:docMk/>
                  <pc:sldMk cId="581119503" sldId="2147481547"/>
                  <pc2:cmMk id="{EE4A01B1-D13B-45D2-BFF1-6E8A86ED37D5}"/>
                  <pc2:cmRplyMk id="{1C73FD8A-6D89-4042-A2FE-6189C03480EA}"/>
                </pc2:cmRplyMkLst>
              </pc226:cmRplyChg>
            </pc226:cmChg>
          </p:ext>
        </pc:extLst>
      </pc:sldChg>
      <pc:sldChg chg="addCm">
        <pc:chgData name="Natalia Sanz Y Huguet" userId="a5631ae8-d362-4414-80c7-67bf0e44e265" providerId="ADAL" clId="{7BD9F745-A990-47C2-A156-759288818935}" dt="2023-10-13T11:51:16.347" v="461"/>
        <pc:sldMkLst>
          <pc:docMk/>
          <pc:sldMk cId="4234862509" sldId="214748155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Natalia Sanz Y Huguet" userId="a5631ae8-d362-4414-80c7-67bf0e44e265" providerId="ADAL" clId="{7BD9F745-A990-47C2-A156-759288818935}" dt="2023-10-13T11:51:16.347" v="461"/>
              <pc2:cmMkLst xmlns:pc2="http://schemas.microsoft.com/office/powerpoint/2019/9/main/command">
                <pc:docMk/>
                <pc:sldMk cId="4234862509" sldId="2147481550"/>
                <pc2:cmMk id="{74C33600-CD81-4BF3-9F3E-8561BCF3861B}"/>
              </pc2:cmMkLst>
            </pc226:cmChg>
          </p:ext>
        </pc:extLst>
      </pc:sldChg>
      <pc:sldChg chg="addSp delSp modSp mod modNotesTx">
        <pc:chgData name="Natalia Sanz Y Huguet" userId="a5631ae8-d362-4414-80c7-67bf0e44e265" providerId="ADAL" clId="{7BD9F745-A990-47C2-A156-759288818935}" dt="2023-10-18T08:18:30.708" v="2996" actId="20577"/>
        <pc:sldMkLst>
          <pc:docMk/>
          <pc:sldMk cId="3969484189" sldId="2147481551"/>
        </pc:sldMkLst>
        <pc:spChg chg="add mod ord">
          <ac:chgData name="Natalia Sanz Y Huguet" userId="a5631ae8-d362-4414-80c7-67bf0e44e265" providerId="ADAL" clId="{7BD9F745-A990-47C2-A156-759288818935}" dt="2023-10-16T07:06:08.144" v="1715"/>
          <ac:spMkLst>
            <pc:docMk/>
            <pc:sldMk cId="3969484189" sldId="2147481551"/>
            <ac:spMk id="2" creationId="{5F54A455-9F31-C21D-CDF9-0B1F28EF3FD2}"/>
          </ac:spMkLst>
        </pc:spChg>
        <pc:spChg chg="mod">
          <ac:chgData name="Natalia Sanz Y Huguet" userId="a5631ae8-d362-4414-80c7-67bf0e44e265" providerId="ADAL" clId="{7BD9F745-A990-47C2-A156-759288818935}" dt="2023-10-16T07:06:08.128" v="1658"/>
          <ac:spMkLst>
            <pc:docMk/>
            <pc:sldMk cId="3969484189" sldId="2147481551"/>
            <ac:spMk id="52" creationId="{35DC5B1B-D1F9-23A9-EC23-609447500398}"/>
          </ac:spMkLst>
        </pc:spChg>
        <pc:spChg chg="mod ord">
          <ac:chgData name="Natalia Sanz Y Huguet" userId="a5631ae8-d362-4414-80c7-67bf0e44e265" providerId="ADAL" clId="{7BD9F745-A990-47C2-A156-759288818935}" dt="2023-10-16T07:06:08.128" v="1660"/>
          <ac:spMkLst>
            <pc:docMk/>
            <pc:sldMk cId="3969484189" sldId="2147481551"/>
            <ac:spMk id="53" creationId="{6C98521D-9595-B38E-2DF0-78679227F0A4}"/>
          </ac:spMkLst>
        </pc:spChg>
        <pc:spChg chg="mod ord">
          <ac:chgData name="Natalia Sanz Y Huguet" userId="a5631ae8-d362-4414-80c7-67bf0e44e265" providerId="ADAL" clId="{7BD9F745-A990-47C2-A156-759288818935}" dt="2023-10-16T09:51:14.854" v="2754" actId="1076"/>
          <ac:spMkLst>
            <pc:docMk/>
            <pc:sldMk cId="3969484189" sldId="2147481551"/>
            <ac:spMk id="54" creationId="{F648BDE4-A841-B92F-92E3-2C7686A8FB5F}"/>
          </ac:spMkLst>
        </pc:spChg>
        <pc:spChg chg="mod ord">
          <ac:chgData name="Natalia Sanz Y Huguet" userId="a5631ae8-d362-4414-80c7-67bf0e44e265" providerId="ADAL" clId="{7BD9F745-A990-47C2-A156-759288818935}" dt="2023-10-16T09:51:14.854" v="2754" actId="1076"/>
          <ac:spMkLst>
            <pc:docMk/>
            <pc:sldMk cId="3969484189" sldId="2147481551"/>
            <ac:spMk id="56" creationId="{66B7FE93-42D3-0ED6-6F3B-4F99D4C04617}"/>
          </ac:spMkLst>
        </pc:spChg>
        <pc:spChg chg="mod ord">
          <ac:chgData name="Natalia Sanz Y Huguet" userId="a5631ae8-d362-4414-80c7-67bf0e44e265" providerId="ADAL" clId="{7BD9F745-A990-47C2-A156-759288818935}" dt="2023-10-16T09:51:14.854" v="2754" actId="1076"/>
          <ac:spMkLst>
            <pc:docMk/>
            <pc:sldMk cId="3969484189" sldId="2147481551"/>
            <ac:spMk id="57" creationId="{F6DB1D27-6B0E-F241-DEBA-00BBB11009B3}"/>
          </ac:spMkLst>
        </pc:spChg>
        <pc:spChg chg="mod ord">
          <ac:chgData name="Natalia Sanz Y Huguet" userId="a5631ae8-d362-4414-80c7-67bf0e44e265" providerId="ADAL" clId="{7BD9F745-A990-47C2-A156-759288818935}" dt="2023-10-16T09:51:14.854" v="2754" actId="1076"/>
          <ac:spMkLst>
            <pc:docMk/>
            <pc:sldMk cId="3969484189" sldId="2147481551"/>
            <ac:spMk id="59" creationId="{30CFE0BA-076B-8A90-2184-5E74169DF2A0}"/>
          </ac:spMkLst>
        </pc:spChg>
        <pc:spChg chg="mod ord">
          <ac:chgData name="Natalia Sanz Y Huguet" userId="a5631ae8-d362-4414-80c7-67bf0e44e265" providerId="ADAL" clId="{7BD9F745-A990-47C2-A156-759288818935}" dt="2023-10-16T09:51:14.854" v="2754" actId="1076"/>
          <ac:spMkLst>
            <pc:docMk/>
            <pc:sldMk cId="3969484189" sldId="2147481551"/>
            <ac:spMk id="60" creationId="{6DEED104-4AF2-309C-714E-E80CA2BF889C}"/>
          </ac:spMkLst>
        </pc:spChg>
        <pc:spChg chg="mod ord">
          <ac:chgData name="Natalia Sanz Y Huguet" userId="a5631ae8-d362-4414-80c7-67bf0e44e265" providerId="ADAL" clId="{7BD9F745-A990-47C2-A156-759288818935}" dt="2023-10-16T09:51:14.854" v="2754" actId="1076"/>
          <ac:spMkLst>
            <pc:docMk/>
            <pc:sldMk cId="3969484189" sldId="2147481551"/>
            <ac:spMk id="61" creationId="{357C59B5-6A08-D110-8178-DBF9DE20842A}"/>
          </ac:spMkLst>
        </pc:spChg>
        <pc:spChg chg="mod ord">
          <ac:chgData name="Natalia Sanz Y Huguet" userId="a5631ae8-d362-4414-80c7-67bf0e44e265" providerId="ADAL" clId="{7BD9F745-A990-47C2-A156-759288818935}" dt="2023-10-16T09:51:14.854" v="2754" actId="1076"/>
          <ac:spMkLst>
            <pc:docMk/>
            <pc:sldMk cId="3969484189" sldId="2147481551"/>
            <ac:spMk id="62" creationId="{F7F97FED-2F9D-DAFC-26C9-D3AC5870A697}"/>
          </ac:spMkLst>
        </pc:spChg>
        <pc:spChg chg="mod ord">
          <ac:chgData name="Natalia Sanz Y Huguet" userId="a5631ae8-d362-4414-80c7-67bf0e44e265" providerId="ADAL" clId="{7BD9F745-A990-47C2-A156-759288818935}" dt="2023-10-16T09:51:14.854" v="2754" actId="1076"/>
          <ac:spMkLst>
            <pc:docMk/>
            <pc:sldMk cId="3969484189" sldId="2147481551"/>
            <ac:spMk id="63" creationId="{67EA10B6-01BD-A3A2-2BA6-116D4C7EFD94}"/>
          </ac:spMkLst>
        </pc:spChg>
        <pc:spChg chg="mod ord">
          <ac:chgData name="Natalia Sanz Y Huguet" userId="a5631ae8-d362-4414-80c7-67bf0e44e265" providerId="ADAL" clId="{7BD9F745-A990-47C2-A156-759288818935}" dt="2023-10-16T07:06:56.488" v="1817" actId="6549"/>
          <ac:spMkLst>
            <pc:docMk/>
            <pc:sldMk cId="3969484189" sldId="2147481551"/>
            <ac:spMk id="66" creationId="{937C0978-1DE6-7F59-DC61-76FC32C2BF1B}"/>
          </ac:spMkLst>
        </pc:spChg>
        <pc:spChg chg="mod ord">
          <ac:chgData name="Natalia Sanz Y Huguet" userId="a5631ae8-d362-4414-80c7-67bf0e44e265" providerId="ADAL" clId="{7BD9F745-A990-47C2-A156-759288818935}" dt="2023-10-16T09:51:14.854" v="2754" actId="1076"/>
          <ac:spMkLst>
            <pc:docMk/>
            <pc:sldMk cId="3969484189" sldId="2147481551"/>
            <ac:spMk id="67" creationId="{334ABB96-92E1-BB77-AF16-9C15D57D4CF0}"/>
          </ac:spMkLst>
        </pc:spChg>
        <pc:spChg chg="del mod ord">
          <ac:chgData name="Natalia Sanz Y Huguet" userId="a5631ae8-d362-4414-80c7-67bf0e44e265" providerId="ADAL" clId="{7BD9F745-A990-47C2-A156-759288818935}" dt="2023-10-16T09:51:09.149" v="2752" actId="478"/>
          <ac:spMkLst>
            <pc:docMk/>
            <pc:sldMk cId="3969484189" sldId="2147481551"/>
            <ac:spMk id="70" creationId="{6014539C-DEF5-AB2C-AF36-4E15440B39A1}"/>
          </ac:spMkLst>
        </pc:spChg>
        <pc:spChg chg="del mod ord">
          <ac:chgData name="Natalia Sanz Y Huguet" userId="a5631ae8-d362-4414-80c7-67bf0e44e265" providerId="ADAL" clId="{7BD9F745-A990-47C2-A156-759288818935}" dt="2023-10-16T09:51:09.149" v="2752" actId="478"/>
          <ac:spMkLst>
            <pc:docMk/>
            <pc:sldMk cId="3969484189" sldId="2147481551"/>
            <ac:spMk id="71" creationId="{66AAEAEE-55B7-31E9-6CA7-B83FA8D757F0}"/>
          </ac:spMkLst>
        </pc:spChg>
        <pc:spChg chg="del mod ord">
          <ac:chgData name="Natalia Sanz Y Huguet" userId="a5631ae8-d362-4414-80c7-67bf0e44e265" providerId="ADAL" clId="{7BD9F745-A990-47C2-A156-759288818935}" dt="2023-10-16T09:51:09.149" v="2752" actId="478"/>
          <ac:spMkLst>
            <pc:docMk/>
            <pc:sldMk cId="3969484189" sldId="2147481551"/>
            <ac:spMk id="72" creationId="{6CCDFF84-31FB-B70A-5BC5-575B2A62A46E}"/>
          </ac:spMkLst>
        </pc:spChg>
        <pc:spChg chg="del mod ord">
          <ac:chgData name="Natalia Sanz Y Huguet" userId="a5631ae8-d362-4414-80c7-67bf0e44e265" providerId="ADAL" clId="{7BD9F745-A990-47C2-A156-759288818935}" dt="2023-10-16T09:51:11.588" v="2753" actId="478"/>
          <ac:spMkLst>
            <pc:docMk/>
            <pc:sldMk cId="3969484189" sldId="2147481551"/>
            <ac:spMk id="73" creationId="{84E57513-C7F4-E2F7-0CCC-2AEC6D2EBE91}"/>
          </ac:spMkLst>
        </pc:spChg>
        <pc:spChg chg="del mod ord">
          <ac:chgData name="Natalia Sanz Y Huguet" userId="a5631ae8-d362-4414-80c7-67bf0e44e265" providerId="ADAL" clId="{7BD9F745-A990-47C2-A156-759288818935}" dt="2023-10-16T09:51:09.149" v="2752" actId="478"/>
          <ac:spMkLst>
            <pc:docMk/>
            <pc:sldMk cId="3969484189" sldId="2147481551"/>
            <ac:spMk id="75" creationId="{BC29814D-7FE0-2721-80A3-7B886ED3E734}"/>
          </ac:spMkLst>
        </pc:spChg>
        <pc:spChg chg="del mod ord">
          <ac:chgData name="Natalia Sanz Y Huguet" userId="a5631ae8-d362-4414-80c7-67bf0e44e265" providerId="ADAL" clId="{7BD9F745-A990-47C2-A156-759288818935}" dt="2023-10-16T09:51:09.149" v="2752" actId="478"/>
          <ac:spMkLst>
            <pc:docMk/>
            <pc:sldMk cId="3969484189" sldId="2147481551"/>
            <ac:spMk id="76" creationId="{3E0F001C-6626-CBAC-D805-35B1F2B1EC49}"/>
          </ac:spMkLst>
        </pc:spChg>
        <pc:spChg chg="del mod ord">
          <ac:chgData name="Natalia Sanz Y Huguet" userId="a5631ae8-d362-4414-80c7-67bf0e44e265" providerId="ADAL" clId="{7BD9F745-A990-47C2-A156-759288818935}" dt="2023-10-16T09:51:09.149" v="2752" actId="478"/>
          <ac:spMkLst>
            <pc:docMk/>
            <pc:sldMk cId="3969484189" sldId="2147481551"/>
            <ac:spMk id="77" creationId="{7A5E310C-DA6B-5F68-A0CC-FF1B3FD770DF}"/>
          </ac:spMkLst>
        </pc:spChg>
        <pc:spChg chg="del mod ord">
          <ac:chgData name="Natalia Sanz Y Huguet" userId="a5631ae8-d362-4414-80c7-67bf0e44e265" providerId="ADAL" clId="{7BD9F745-A990-47C2-A156-759288818935}" dt="2023-10-16T09:51:09.149" v="2752" actId="478"/>
          <ac:spMkLst>
            <pc:docMk/>
            <pc:sldMk cId="3969484189" sldId="2147481551"/>
            <ac:spMk id="78" creationId="{CC2E4FF0-23BC-8B0D-450F-1338BCDDEE95}"/>
          </ac:spMkLst>
        </pc:spChg>
        <pc:spChg chg="del mod ord">
          <ac:chgData name="Natalia Sanz Y Huguet" userId="a5631ae8-d362-4414-80c7-67bf0e44e265" providerId="ADAL" clId="{7BD9F745-A990-47C2-A156-759288818935}" dt="2023-10-16T09:51:09.149" v="2752" actId="478"/>
          <ac:spMkLst>
            <pc:docMk/>
            <pc:sldMk cId="3969484189" sldId="2147481551"/>
            <ac:spMk id="79" creationId="{676BFED1-9F08-1128-D204-D19FC4F0DA43}"/>
          </ac:spMkLst>
        </pc:spChg>
        <pc:spChg chg="del mod ord">
          <ac:chgData name="Natalia Sanz Y Huguet" userId="a5631ae8-d362-4414-80c7-67bf0e44e265" providerId="ADAL" clId="{7BD9F745-A990-47C2-A156-759288818935}" dt="2023-10-16T09:51:09.149" v="2752" actId="478"/>
          <ac:spMkLst>
            <pc:docMk/>
            <pc:sldMk cId="3969484189" sldId="2147481551"/>
            <ac:spMk id="80" creationId="{9640EFCA-CE79-E3E5-F94E-6F7A6F213110}"/>
          </ac:spMkLst>
        </pc:spChg>
        <pc:spChg chg="del mod ord">
          <ac:chgData name="Natalia Sanz Y Huguet" userId="a5631ae8-d362-4414-80c7-67bf0e44e265" providerId="ADAL" clId="{7BD9F745-A990-47C2-A156-759288818935}" dt="2023-10-16T09:51:09.149" v="2752" actId="478"/>
          <ac:spMkLst>
            <pc:docMk/>
            <pc:sldMk cId="3969484189" sldId="2147481551"/>
            <ac:spMk id="81" creationId="{303AA1EE-7202-7E93-CE6C-7111CA85E3E2}"/>
          </ac:spMkLst>
        </pc:spChg>
        <pc:spChg chg="del mod ord">
          <ac:chgData name="Natalia Sanz Y Huguet" userId="a5631ae8-d362-4414-80c7-67bf0e44e265" providerId="ADAL" clId="{7BD9F745-A990-47C2-A156-759288818935}" dt="2023-10-16T09:51:09.149" v="2752" actId="478"/>
          <ac:spMkLst>
            <pc:docMk/>
            <pc:sldMk cId="3969484189" sldId="2147481551"/>
            <ac:spMk id="82" creationId="{A759473B-0E9A-A1C9-5553-CCF678B409DC}"/>
          </ac:spMkLst>
        </pc:spChg>
        <pc:spChg chg="mod ord">
          <ac:chgData name="Natalia Sanz Y Huguet" userId="a5631ae8-d362-4414-80c7-67bf0e44e265" providerId="ADAL" clId="{7BD9F745-A990-47C2-A156-759288818935}" dt="2023-10-16T07:06:08.144" v="1708"/>
          <ac:spMkLst>
            <pc:docMk/>
            <pc:sldMk cId="3969484189" sldId="2147481551"/>
            <ac:spMk id="83" creationId="{1108967E-9E10-9558-A0B3-08F7BE947E66}"/>
          </ac:spMkLst>
        </pc:spChg>
        <pc:spChg chg="mod ord">
          <ac:chgData name="Natalia Sanz Y Huguet" userId="a5631ae8-d362-4414-80c7-67bf0e44e265" providerId="ADAL" clId="{7BD9F745-A990-47C2-A156-759288818935}" dt="2023-10-16T07:06:08.144" v="1710"/>
          <ac:spMkLst>
            <pc:docMk/>
            <pc:sldMk cId="3969484189" sldId="2147481551"/>
            <ac:spMk id="84" creationId="{FC1DADD6-86D1-0F0F-1D3C-6FDABCF3E687}"/>
          </ac:spMkLst>
        </pc:spChg>
        <pc:graphicFrameChg chg="add mod ord modVis replST">
          <ac:chgData name="Natalia Sanz Y Huguet" userId="a5631ae8-d362-4414-80c7-67bf0e44e265" providerId="ADAL" clId="{7BD9F745-A990-47C2-A156-759288818935}" dt="2023-10-16T07:06:08.169" v="1735"/>
          <ac:graphicFrameMkLst>
            <pc:docMk/>
            <pc:sldMk cId="3969484189" sldId="2147481551"/>
            <ac:graphicFrameMk id="3" creationId="{8434A44C-D55E-4103-9C82-72B90436076B}"/>
          </ac:graphicFrameMkLst>
        </pc:graphicFrameChg>
        <pc:picChg chg="mod ord">
          <ac:chgData name="Natalia Sanz Y Huguet" userId="a5631ae8-d362-4414-80c7-67bf0e44e265" providerId="ADAL" clId="{7BD9F745-A990-47C2-A156-759288818935}" dt="2023-10-16T09:51:14.854" v="2754" actId="1076"/>
          <ac:picMkLst>
            <pc:docMk/>
            <pc:sldMk cId="3969484189" sldId="2147481551"/>
            <ac:picMk id="65" creationId="{280C5B84-D1CA-6AB3-B947-177B6E64B735}"/>
          </ac:picMkLst>
        </pc:picChg>
        <pc:picChg chg="mod ord">
          <ac:chgData name="Natalia Sanz Y Huguet" userId="a5631ae8-d362-4414-80c7-67bf0e44e265" providerId="ADAL" clId="{7BD9F745-A990-47C2-A156-759288818935}" dt="2023-10-16T09:51:14.854" v="2754" actId="1076"/>
          <ac:picMkLst>
            <pc:docMk/>
            <pc:sldMk cId="3969484189" sldId="2147481551"/>
            <ac:picMk id="68" creationId="{E8FB1045-2EB8-076E-122E-4C205301B8AE}"/>
          </ac:picMkLst>
        </pc:picChg>
        <pc:picChg chg="mod ord">
          <ac:chgData name="Natalia Sanz Y Huguet" userId="a5631ae8-d362-4414-80c7-67bf0e44e265" providerId="ADAL" clId="{7BD9F745-A990-47C2-A156-759288818935}" dt="2023-10-16T09:51:14.854" v="2754" actId="1076"/>
          <ac:picMkLst>
            <pc:docMk/>
            <pc:sldMk cId="3969484189" sldId="2147481551"/>
            <ac:picMk id="85" creationId="{41595A93-2A12-D067-225E-E1B1222F9461}"/>
          </ac:picMkLst>
        </pc:picChg>
        <pc:picChg chg="mod">
          <ac:chgData name="Natalia Sanz Y Huguet" userId="a5631ae8-d362-4414-80c7-67bf0e44e265" providerId="ADAL" clId="{7BD9F745-A990-47C2-A156-759288818935}" dt="2023-10-16T09:51:14.854" v="2754" actId="1076"/>
          <ac:picMkLst>
            <pc:docMk/>
            <pc:sldMk cId="3969484189" sldId="2147481551"/>
            <ac:picMk id="86" creationId="{252C0C72-93EE-8FA1-AA69-A49418C2DA83}"/>
          </ac:picMkLst>
        </pc:picChg>
      </pc:sldChg>
      <pc:sldChg chg="modNotesTx">
        <pc:chgData name="Natalia Sanz Y Huguet" userId="a5631ae8-d362-4414-80c7-67bf0e44e265" providerId="ADAL" clId="{7BD9F745-A990-47C2-A156-759288818935}" dt="2023-10-18T08:20:23.146" v="3077" actId="20577"/>
        <pc:sldMkLst>
          <pc:docMk/>
          <pc:sldMk cId="3047500388" sldId="2147481553"/>
        </pc:sldMkLst>
      </pc:sldChg>
      <pc:sldChg chg="delCm modNotesTx">
        <pc:chgData name="Natalia Sanz Y Huguet" userId="a5631ae8-d362-4414-80c7-67bf0e44e265" providerId="ADAL" clId="{7BD9F745-A990-47C2-A156-759288818935}" dt="2023-10-18T08:20:37.015" v="3085" actId="20577"/>
        <pc:sldMkLst>
          <pc:docMk/>
          <pc:sldMk cId="1287485004" sldId="214748155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Natalia Sanz Y Huguet" userId="a5631ae8-d362-4414-80c7-67bf0e44e265" providerId="ADAL" clId="{7BD9F745-A990-47C2-A156-759288818935}" dt="2023-10-18T08:17:39.607" v="2950"/>
              <pc2:cmMkLst xmlns:pc2="http://schemas.microsoft.com/office/powerpoint/2019/9/main/command">
                <pc:docMk/>
                <pc:sldMk cId="1287485004" sldId="2147481554"/>
                <pc2:cmMk id="{13E67C67-3FC6-4ADE-8B94-E38A1F52C649}"/>
              </pc2:cmMkLst>
            </pc226:cmChg>
          </p:ext>
        </pc:extLst>
      </pc:sldChg>
      <pc:sldChg chg="delSp modSp mod modNotesTx">
        <pc:chgData name="Natalia Sanz Y Huguet" userId="a5631ae8-d362-4414-80c7-67bf0e44e265" providerId="ADAL" clId="{7BD9F745-A990-47C2-A156-759288818935}" dt="2023-10-18T08:20:56.948" v="3107"/>
        <pc:sldMkLst>
          <pc:docMk/>
          <pc:sldMk cId="862309877" sldId="2147481555"/>
        </pc:sldMkLst>
        <pc:spChg chg="del">
          <ac:chgData name="Natalia Sanz Y Huguet" userId="a5631ae8-d362-4414-80c7-67bf0e44e265" providerId="ADAL" clId="{7BD9F745-A990-47C2-A156-759288818935}" dt="2023-10-13T11:40:17.125" v="109" actId="478"/>
          <ac:spMkLst>
            <pc:docMk/>
            <pc:sldMk cId="862309877" sldId="2147481555"/>
            <ac:spMk id="2" creationId="{68F9D034-2E13-5FA0-3A45-19FA35338F57}"/>
          </ac:spMkLst>
        </pc:spChg>
        <pc:spChg chg="mod">
          <ac:chgData name="Natalia Sanz Y Huguet" userId="a5631ae8-d362-4414-80c7-67bf0e44e265" providerId="ADAL" clId="{7BD9F745-A990-47C2-A156-759288818935}" dt="2023-10-16T06:58:02.110" v="933" actId="20577"/>
          <ac:spMkLst>
            <pc:docMk/>
            <pc:sldMk cId="862309877" sldId="2147481555"/>
            <ac:spMk id="675" creationId="{39844672-B73A-93CF-024E-5E61FC0038C8}"/>
          </ac:spMkLst>
        </pc:spChg>
        <pc:spChg chg="mod">
          <ac:chgData name="Natalia Sanz Y Huguet" userId="a5631ae8-d362-4414-80c7-67bf0e44e265" providerId="ADAL" clId="{7BD9F745-A990-47C2-A156-759288818935}" dt="2023-10-17T17:00:17.393" v="2776" actId="20577"/>
          <ac:spMkLst>
            <pc:docMk/>
            <pc:sldMk cId="862309877" sldId="2147481555"/>
            <ac:spMk id="754" creationId="{C771219E-921D-42D5-1B02-7FBC617FE6B9}"/>
          </ac:spMkLst>
        </pc:spChg>
      </pc:sldChg>
      <pc:sldChg chg="modNotesTx">
        <pc:chgData name="Natalia Sanz Y Huguet" userId="a5631ae8-d362-4414-80c7-67bf0e44e265" providerId="ADAL" clId="{7BD9F745-A990-47C2-A156-759288818935}" dt="2023-10-18T08:20:50.866" v="3103"/>
        <pc:sldMkLst>
          <pc:docMk/>
          <pc:sldMk cId="149123033" sldId="2147481556"/>
        </pc:sldMkLst>
      </pc:sldChg>
      <pc:sldChg chg="modSp mod ord delCm modNotesTx">
        <pc:chgData name="Natalia Sanz Y Huguet" userId="a5631ae8-d362-4414-80c7-67bf0e44e265" providerId="ADAL" clId="{7BD9F745-A990-47C2-A156-759288818935}" dt="2023-10-18T08:20:53.106" v="3105"/>
        <pc:sldMkLst>
          <pc:docMk/>
          <pc:sldMk cId="336497431" sldId="2147481557"/>
        </pc:sldMkLst>
        <pc:spChg chg="mod">
          <ac:chgData name="Natalia Sanz Y Huguet" userId="a5631ae8-d362-4414-80c7-67bf0e44e265" providerId="ADAL" clId="{7BD9F745-A990-47C2-A156-759288818935}" dt="2023-10-16T06:57:14.605" v="920" actId="404"/>
          <ac:spMkLst>
            <pc:docMk/>
            <pc:sldMk cId="336497431" sldId="2147481557"/>
            <ac:spMk id="44" creationId="{28B09895-E780-FC3B-4E6B-D4ADE69BDB5A}"/>
          </ac:spMkLst>
        </pc:spChg>
        <pc:spChg chg="mod">
          <ac:chgData name="Natalia Sanz Y Huguet" userId="a5631ae8-d362-4414-80c7-67bf0e44e265" providerId="ADAL" clId="{7BD9F745-A990-47C2-A156-759288818935}" dt="2023-10-16T06:57:14.605" v="920" actId="404"/>
          <ac:spMkLst>
            <pc:docMk/>
            <pc:sldMk cId="336497431" sldId="2147481557"/>
            <ac:spMk id="48" creationId="{6469330F-FF1A-00A3-29F6-CA0CE95E8FA5}"/>
          </ac:spMkLst>
        </pc:spChg>
        <pc:spChg chg="mod">
          <ac:chgData name="Natalia Sanz Y Huguet" userId="a5631ae8-d362-4414-80c7-67bf0e44e265" providerId="ADAL" clId="{7BD9F745-A990-47C2-A156-759288818935}" dt="2023-10-16T06:57:14.605" v="920" actId="404"/>
          <ac:spMkLst>
            <pc:docMk/>
            <pc:sldMk cId="336497431" sldId="2147481557"/>
            <ac:spMk id="49" creationId="{9CC2468C-604E-B67A-4E6E-27BDB8ABC2A9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Natalia Sanz Y Huguet" userId="a5631ae8-d362-4414-80c7-67bf0e44e265" providerId="ADAL" clId="{7BD9F745-A990-47C2-A156-759288818935}" dt="2023-10-18T08:20:28.885" v="3078"/>
              <pc2:cmMkLst xmlns:pc2="http://schemas.microsoft.com/office/powerpoint/2019/9/main/command">
                <pc:docMk/>
                <pc:sldMk cId="336497431" sldId="2147481557"/>
                <pc2:cmMk id="{04404971-C520-4BE3-A9C5-0CBD3C4D027E}"/>
              </pc2:cmMkLst>
            </pc226:cmChg>
          </p:ext>
        </pc:extLst>
      </pc:sldChg>
      <pc:sldChg chg="addSp modSp mod addCm modNotesTx">
        <pc:chgData name="Natalia Sanz Y Huguet" userId="a5631ae8-d362-4414-80c7-67bf0e44e265" providerId="ADAL" clId="{7BD9F745-A990-47C2-A156-759288818935}" dt="2023-10-18T08:17:44.867" v="2957" actId="20577"/>
        <pc:sldMkLst>
          <pc:docMk/>
          <pc:sldMk cId="1479380123" sldId="2147481558"/>
        </pc:sldMkLst>
        <pc:spChg chg="add mod">
          <ac:chgData name="Natalia Sanz Y Huguet" userId="a5631ae8-d362-4414-80c7-67bf0e44e265" providerId="ADAL" clId="{7BD9F745-A990-47C2-A156-759288818935}" dt="2023-10-13T11:41:50.894" v="173" actId="255"/>
          <ac:spMkLst>
            <pc:docMk/>
            <pc:sldMk cId="1479380123" sldId="2147481558"/>
            <ac:spMk id="3" creationId="{FC844355-9A32-0D0F-2844-F489E7B1FFD1}"/>
          </ac:spMkLst>
        </pc:spChg>
        <pc:spChg chg="add mod">
          <ac:chgData name="Natalia Sanz Y Huguet" userId="a5631ae8-d362-4414-80c7-67bf0e44e265" providerId="ADAL" clId="{7BD9F745-A990-47C2-A156-759288818935}" dt="2023-10-16T06:58:23.032" v="936"/>
          <ac:spMkLst>
            <pc:docMk/>
            <pc:sldMk cId="1479380123" sldId="2147481558"/>
            <ac:spMk id="4" creationId="{5E45E9A3-5742-BC95-A08C-6055C55FF2C9}"/>
          </ac:spMkLst>
        </pc:spChg>
        <pc:spChg chg="mod">
          <ac:chgData name="Natalia Sanz Y Huguet" userId="a5631ae8-d362-4414-80c7-67bf0e44e265" providerId="ADAL" clId="{7BD9F745-A990-47C2-A156-759288818935}" dt="2023-10-13T11:42:02.544" v="182" actId="1036"/>
          <ac:spMkLst>
            <pc:docMk/>
            <pc:sldMk cId="1479380123" sldId="2147481558"/>
            <ac:spMk id="43" creationId="{C9B208DE-F51E-AE8F-60E9-BCF2EDA1190A}"/>
          </ac:spMkLst>
        </pc:spChg>
        <pc:spChg chg="mod">
          <ac:chgData name="Natalia Sanz Y Huguet" userId="a5631ae8-d362-4414-80c7-67bf0e44e265" providerId="ADAL" clId="{7BD9F745-A990-47C2-A156-759288818935}" dt="2023-10-16T06:59:07.290" v="997" actId="1076"/>
          <ac:spMkLst>
            <pc:docMk/>
            <pc:sldMk cId="1479380123" sldId="2147481558"/>
            <ac:spMk id="557" creationId="{4B8DA73B-67E3-4D05-EDAA-9F559128C1D7}"/>
          </ac:spMkLst>
        </pc:spChg>
        <pc:spChg chg="mod">
          <ac:chgData name="Natalia Sanz Y Huguet" userId="a5631ae8-d362-4414-80c7-67bf0e44e265" providerId="ADAL" clId="{7BD9F745-A990-47C2-A156-759288818935}" dt="2023-10-13T11:42:02.544" v="182" actId="1036"/>
          <ac:spMkLst>
            <pc:docMk/>
            <pc:sldMk cId="1479380123" sldId="2147481558"/>
            <ac:spMk id="575" creationId="{A7607A70-C580-9046-CC23-D1F5ECBDA9FB}"/>
          </ac:spMkLst>
        </pc:spChg>
        <pc:spChg chg="mod">
          <ac:chgData name="Natalia Sanz Y Huguet" userId="a5631ae8-d362-4414-80c7-67bf0e44e265" providerId="ADAL" clId="{7BD9F745-A990-47C2-A156-759288818935}" dt="2023-10-13T11:42:02.544" v="182" actId="1036"/>
          <ac:spMkLst>
            <pc:docMk/>
            <pc:sldMk cId="1479380123" sldId="2147481558"/>
            <ac:spMk id="640" creationId="{C65A4D6C-AF2C-6656-9EC2-ADFCD3D3D864}"/>
          </ac:spMkLst>
        </pc:spChg>
        <pc:spChg chg="mod">
          <ac:chgData name="Natalia Sanz Y Huguet" userId="a5631ae8-d362-4414-80c7-67bf0e44e265" providerId="ADAL" clId="{7BD9F745-A990-47C2-A156-759288818935}" dt="2023-10-13T11:42:02.544" v="182" actId="1036"/>
          <ac:spMkLst>
            <pc:docMk/>
            <pc:sldMk cId="1479380123" sldId="2147481558"/>
            <ac:spMk id="641" creationId="{D63DC68B-0D93-969F-0625-67E2B0EB0F97}"/>
          </ac:spMkLst>
        </pc:spChg>
        <pc:spChg chg="mod">
          <ac:chgData name="Natalia Sanz Y Huguet" userId="a5631ae8-d362-4414-80c7-67bf0e44e265" providerId="ADAL" clId="{7BD9F745-A990-47C2-A156-759288818935}" dt="2023-10-13T11:42:02.544" v="182" actId="1036"/>
          <ac:spMkLst>
            <pc:docMk/>
            <pc:sldMk cId="1479380123" sldId="2147481558"/>
            <ac:spMk id="642" creationId="{4B5EECBD-2FB5-1BF8-A03D-FA13C303B98F}"/>
          </ac:spMkLst>
        </pc:spChg>
        <pc:spChg chg="mod">
          <ac:chgData name="Natalia Sanz Y Huguet" userId="a5631ae8-d362-4414-80c7-67bf0e44e265" providerId="ADAL" clId="{7BD9F745-A990-47C2-A156-759288818935}" dt="2023-10-13T11:42:02.544" v="182" actId="1036"/>
          <ac:spMkLst>
            <pc:docMk/>
            <pc:sldMk cId="1479380123" sldId="2147481558"/>
            <ac:spMk id="643" creationId="{7ED598AC-D317-B69E-DFBA-B5E4A301C7BD}"/>
          </ac:spMkLst>
        </pc:spChg>
        <pc:spChg chg="mod">
          <ac:chgData name="Natalia Sanz Y Huguet" userId="a5631ae8-d362-4414-80c7-67bf0e44e265" providerId="ADAL" clId="{7BD9F745-A990-47C2-A156-759288818935}" dt="2023-10-13T11:42:02.544" v="182" actId="1036"/>
          <ac:spMkLst>
            <pc:docMk/>
            <pc:sldMk cId="1479380123" sldId="2147481558"/>
            <ac:spMk id="644" creationId="{DABA02B0-D011-799C-8B18-BD0E9CD5FD80}"/>
          </ac:spMkLst>
        </pc:spChg>
        <pc:spChg chg="mod">
          <ac:chgData name="Natalia Sanz Y Huguet" userId="a5631ae8-d362-4414-80c7-67bf0e44e265" providerId="ADAL" clId="{7BD9F745-A990-47C2-A156-759288818935}" dt="2023-10-13T11:42:02.544" v="182" actId="1036"/>
          <ac:spMkLst>
            <pc:docMk/>
            <pc:sldMk cId="1479380123" sldId="2147481558"/>
            <ac:spMk id="645" creationId="{864F50E8-1564-47A3-2237-AF1CBAEDB4B3}"/>
          </ac:spMkLst>
        </pc:spChg>
        <pc:spChg chg="mod">
          <ac:chgData name="Natalia Sanz Y Huguet" userId="a5631ae8-d362-4414-80c7-67bf0e44e265" providerId="ADAL" clId="{7BD9F745-A990-47C2-A156-759288818935}" dt="2023-10-13T11:42:02.544" v="182" actId="1036"/>
          <ac:spMkLst>
            <pc:docMk/>
            <pc:sldMk cId="1479380123" sldId="2147481558"/>
            <ac:spMk id="646" creationId="{3479186D-A828-7132-0DCE-89484FC5C145}"/>
          </ac:spMkLst>
        </pc:spChg>
        <pc:spChg chg="mod">
          <ac:chgData name="Natalia Sanz Y Huguet" userId="a5631ae8-d362-4414-80c7-67bf0e44e265" providerId="ADAL" clId="{7BD9F745-A990-47C2-A156-759288818935}" dt="2023-10-13T11:42:02.544" v="182" actId="1036"/>
          <ac:spMkLst>
            <pc:docMk/>
            <pc:sldMk cId="1479380123" sldId="2147481558"/>
            <ac:spMk id="647" creationId="{576015CF-2234-8B59-96D1-6EDF09C12D54}"/>
          </ac:spMkLst>
        </pc:spChg>
        <pc:spChg chg="mod">
          <ac:chgData name="Natalia Sanz Y Huguet" userId="a5631ae8-d362-4414-80c7-67bf0e44e265" providerId="ADAL" clId="{7BD9F745-A990-47C2-A156-759288818935}" dt="2023-10-13T11:42:02.544" v="182" actId="1036"/>
          <ac:spMkLst>
            <pc:docMk/>
            <pc:sldMk cId="1479380123" sldId="2147481558"/>
            <ac:spMk id="648" creationId="{1D5ABAE6-5B39-3AFA-336E-8C55E67CF5F0}"/>
          </ac:spMkLst>
        </pc:spChg>
        <pc:grpChg chg="mod">
          <ac:chgData name="Natalia Sanz Y Huguet" userId="a5631ae8-d362-4414-80c7-67bf0e44e265" providerId="ADAL" clId="{7BD9F745-A990-47C2-A156-759288818935}" dt="2023-10-13T11:42:02.544" v="182" actId="1036"/>
          <ac:grpSpMkLst>
            <pc:docMk/>
            <pc:sldMk cId="1479380123" sldId="2147481558"/>
            <ac:grpSpMk id="44" creationId="{0064A92B-FC65-9332-F2AA-6B14828373F7}"/>
          </ac:grpSpMkLst>
        </pc:grpChg>
        <pc:grpChg chg="mod">
          <ac:chgData name="Natalia Sanz Y Huguet" userId="a5631ae8-d362-4414-80c7-67bf0e44e265" providerId="ADAL" clId="{7BD9F745-A990-47C2-A156-759288818935}" dt="2023-10-13T11:42:02.544" v="182" actId="1036"/>
          <ac:grpSpMkLst>
            <pc:docMk/>
            <pc:sldMk cId="1479380123" sldId="2147481558"/>
            <ac:grpSpMk id="54" creationId="{A02388A0-D021-9729-968C-54BB6AF68A20}"/>
          </ac:grpSpMkLst>
        </pc:grpChg>
        <pc:grpChg chg="mod">
          <ac:chgData name="Natalia Sanz Y Huguet" userId="a5631ae8-d362-4414-80c7-67bf0e44e265" providerId="ADAL" clId="{7BD9F745-A990-47C2-A156-759288818935}" dt="2023-10-13T11:42:02.544" v="182" actId="1036"/>
          <ac:grpSpMkLst>
            <pc:docMk/>
            <pc:sldMk cId="1479380123" sldId="2147481558"/>
            <ac:grpSpMk id="59" creationId="{E98218E7-8042-C088-5995-3CE8CAC4EE34}"/>
          </ac:grpSpMkLst>
        </pc:grpChg>
        <pc:grpChg chg="mod">
          <ac:chgData name="Natalia Sanz Y Huguet" userId="a5631ae8-d362-4414-80c7-67bf0e44e265" providerId="ADAL" clId="{7BD9F745-A990-47C2-A156-759288818935}" dt="2023-10-13T11:42:02.544" v="182" actId="1036"/>
          <ac:grpSpMkLst>
            <pc:docMk/>
            <pc:sldMk cId="1479380123" sldId="2147481558"/>
            <ac:grpSpMk id="513" creationId="{BD3ACE46-97F6-408F-6E2D-47ABC3BBF93C}"/>
          </ac:grpSpMkLst>
        </pc:grpChg>
        <pc:grpChg chg="mod">
          <ac:chgData name="Natalia Sanz Y Huguet" userId="a5631ae8-d362-4414-80c7-67bf0e44e265" providerId="ADAL" clId="{7BD9F745-A990-47C2-A156-759288818935}" dt="2023-10-13T11:42:02.544" v="182" actId="1036"/>
          <ac:grpSpMkLst>
            <pc:docMk/>
            <pc:sldMk cId="1479380123" sldId="2147481558"/>
            <ac:grpSpMk id="526" creationId="{A3E88EB7-D9C1-F042-D970-A65BB5808212}"/>
          </ac:grpSpMkLst>
        </pc:gr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Natalia Sanz Y Huguet" userId="a5631ae8-d362-4414-80c7-67bf0e44e265" providerId="ADAL" clId="{7BD9F745-A990-47C2-A156-759288818935}" dt="2023-10-13T11:41:45.659" v="172"/>
              <pc2:cmMkLst xmlns:pc2="http://schemas.microsoft.com/office/powerpoint/2019/9/main/command">
                <pc:docMk/>
                <pc:sldMk cId="1479380123" sldId="2147481558"/>
                <pc2:cmMk id="{4C6DCA65-42FB-4DDF-95C5-616F763D081F}"/>
              </pc2:cmMkLst>
            </pc226:cmChg>
          </p:ext>
        </pc:extLst>
      </pc:sldChg>
      <pc:sldChg chg="modSp mod modNotesTx">
        <pc:chgData name="Natalia Sanz Y Huguet" userId="a5631ae8-d362-4414-80c7-67bf0e44e265" providerId="ADAL" clId="{7BD9F745-A990-47C2-A156-759288818935}" dt="2023-10-18T09:27:03.214" v="3282" actId="20577"/>
        <pc:sldMkLst>
          <pc:docMk/>
          <pc:sldMk cId="3227973634" sldId="2147481559"/>
        </pc:sldMkLst>
        <pc:spChg chg="mod">
          <ac:chgData name="Natalia Sanz Y Huguet" userId="a5631ae8-d362-4414-80c7-67bf0e44e265" providerId="ADAL" clId="{7BD9F745-A990-47C2-A156-759288818935}" dt="2023-10-18T09:27:03.214" v="3282" actId="20577"/>
          <ac:spMkLst>
            <pc:docMk/>
            <pc:sldMk cId="3227973634" sldId="2147481559"/>
            <ac:spMk id="2" creationId="{2AE1E82B-3BE8-537E-82D3-18C9C908C777}"/>
          </ac:spMkLst>
        </pc:spChg>
        <pc:spChg chg="mod">
          <ac:chgData name="Natalia Sanz Y Huguet" userId="a5631ae8-d362-4414-80c7-67bf0e44e265" providerId="ADAL" clId="{7BD9F745-A990-47C2-A156-759288818935}" dt="2023-10-13T11:53:23.713" v="539" actId="20577"/>
          <ac:spMkLst>
            <pc:docMk/>
            <pc:sldMk cId="3227973634" sldId="2147481559"/>
            <ac:spMk id="10" creationId="{058C7315-2C63-17F1-7EFB-5321010F7165}"/>
          </ac:spMkLst>
        </pc:spChg>
      </pc:sldChg>
      <pc:sldChg chg="addSp modSp mod ord modNotesTx">
        <pc:chgData name="Natalia Sanz Y Huguet" userId="a5631ae8-d362-4414-80c7-67bf0e44e265" providerId="ADAL" clId="{7BD9F745-A990-47C2-A156-759288818935}" dt="2023-10-18T08:19:36.102" v="3051"/>
        <pc:sldMkLst>
          <pc:docMk/>
          <pc:sldMk cId="1604554390" sldId="2147481564"/>
        </pc:sldMkLst>
        <pc:spChg chg="add mod">
          <ac:chgData name="Natalia Sanz Y Huguet" userId="a5631ae8-d362-4414-80c7-67bf0e44e265" providerId="ADAL" clId="{7BD9F745-A990-47C2-A156-759288818935}" dt="2023-10-16T07:12:15.905" v="2182"/>
          <ac:spMkLst>
            <pc:docMk/>
            <pc:sldMk cId="1604554390" sldId="2147481564"/>
            <ac:spMk id="2" creationId="{ED1EA666-6C5A-EF73-1B76-4D653BA58DF6}"/>
          </ac:spMkLst>
        </pc:spChg>
        <pc:spChg chg="mod">
          <ac:chgData name="Natalia Sanz Y Huguet" userId="a5631ae8-d362-4414-80c7-67bf0e44e265" providerId="ADAL" clId="{7BD9F745-A990-47C2-A156-759288818935}" dt="2023-10-13T11:59:03.610" v="737"/>
          <ac:spMkLst>
            <pc:docMk/>
            <pc:sldMk cId="1604554390" sldId="2147481564"/>
            <ac:spMk id="6" creationId="{07792947-4D11-69A6-D325-5BBAE2FDB66B}"/>
          </ac:spMkLst>
        </pc:spChg>
        <pc:spChg chg="mod">
          <ac:chgData name="Natalia Sanz Y Huguet" userId="a5631ae8-d362-4414-80c7-67bf0e44e265" providerId="ADAL" clId="{7BD9F745-A990-47C2-A156-759288818935}" dt="2023-10-16T07:12:20.447" v="2195" actId="1035"/>
          <ac:spMkLst>
            <pc:docMk/>
            <pc:sldMk cId="1604554390" sldId="2147481564"/>
            <ac:spMk id="14" creationId="{8AE41A0F-AA4D-CE19-7EB8-D6B6963D136B}"/>
          </ac:spMkLst>
        </pc:spChg>
      </pc:sldChg>
      <pc:sldChg chg="addSp modSp mod ord modNotesTx">
        <pc:chgData name="Natalia Sanz Y Huguet" userId="a5631ae8-d362-4414-80c7-67bf0e44e265" providerId="ADAL" clId="{7BD9F745-A990-47C2-A156-759288818935}" dt="2023-10-18T08:18:53.590" v="3024"/>
        <pc:sldMkLst>
          <pc:docMk/>
          <pc:sldMk cId="3438157603" sldId="2147481565"/>
        </pc:sldMkLst>
        <pc:spChg chg="add mod ord">
          <ac:chgData name="Natalia Sanz Y Huguet" userId="a5631ae8-d362-4414-80c7-67bf0e44e265" providerId="ADAL" clId="{7BD9F745-A990-47C2-A156-759288818935}" dt="2023-10-16T07:09:25.056" v="2032"/>
          <ac:spMkLst>
            <pc:docMk/>
            <pc:sldMk cId="3438157603" sldId="2147481565"/>
            <ac:spMk id="2" creationId="{6E49D278-2607-5C15-0890-0B8C14864551}"/>
          </ac:spMkLst>
        </pc:spChg>
        <pc:spChg chg="mod">
          <ac:chgData name="Natalia Sanz Y Huguet" userId="a5631ae8-d362-4414-80c7-67bf0e44e265" providerId="ADAL" clId="{7BD9F745-A990-47C2-A156-759288818935}" dt="2023-10-16T07:09:25.045" v="2022"/>
          <ac:spMkLst>
            <pc:docMk/>
            <pc:sldMk cId="3438157603" sldId="2147481565"/>
            <ac:spMk id="6" creationId="{07792947-4D11-69A6-D325-5BBAE2FDB66B}"/>
          </ac:spMkLst>
        </pc:spChg>
        <pc:spChg chg="mod ord">
          <ac:chgData name="Natalia Sanz Y Huguet" userId="a5631ae8-d362-4414-80c7-67bf0e44e265" providerId="ADAL" clId="{7BD9F745-A990-47C2-A156-759288818935}" dt="2023-10-16T07:09:25.048" v="2024"/>
          <ac:spMkLst>
            <pc:docMk/>
            <pc:sldMk cId="3438157603" sldId="2147481565"/>
            <ac:spMk id="13" creationId="{516491B5-A03D-D5A6-1F48-A2F54E917E09}"/>
          </ac:spMkLst>
        </pc:spChg>
        <pc:spChg chg="mod ord">
          <ac:chgData name="Natalia Sanz Y Huguet" userId="a5631ae8-d362-4414-80c7-67bf0e44e265" providerId="ADAL" clId="{7BD9F745-A990-47C2-A156-759288818935}" dt="2023-10-16T07:09:25.048" v="2026"/>
          <ac:spMkLst>
            <pc:docMk/>
            <pc:sldMk cId="3438157603" sldId="2147481565"/>
            <ac:spMk id="14" creationId="{8AE41A0F-AA4D-CE19-7EB8-D6B6963D136B}"/>
          </ac:spMkLst>
        </pc:spChg>
        <pc:spChg chg="mod ord">
          <ac:chgData name="Natalia Sanz Y Huguet" userId="a5631ae8-d362-4414-80c7-67bf0e44e265" providerId="ADAL" clId="{7BD9F745-A990-47C2-A156-759288818935}" dt="2023-10-16T07:09:25.048" v="2028"/>
          <ac:spMkLst>
            <pc:docMk/>
            <pc:sldMk cId="3438157603" sldId="2147481565"/>
            <ac:spMk id="73" creationId="{2D1D9830-F179-D416-47EF-AA2024DB30A2}"/>
          </ac:spMkLst>
        </pc:spChg>
        <pc:spChg chg="mod ord">
          <ac:chgData name="Natalia Sanz Y Huguet" userId="a5631ae8-d362-4414-80c7-67bf0e44e265" providerId="ADAL" clId="{7BD9F745-A990-47C2-A156-759288818935}" dt="2023-10-16T07:09:25.056" v="2034"/>
          <ac:spMkLst>
            <pc:docMk/>
            <pc:sldMk cId="3438157603" sldId="2147481565"/>
            <ac:spMk id="125" creationId="{537253E3-8C26-3CD8-A3FD-CA254966CEC0}"/>
          </ac:spMkLst>
        </pc:spChg>
        <pc:grpChg chg="mod ord">
          <ac:chgData name="Natalia Sanz Y Huguet" userId="a5631ae8-d362-4414-80c7-67bf0e44e265" providerId="ADAL" clId="{7BD9F745-A990-47C2-A156-759288818935}" dt="2023-10-16T07:09:25.056" v="2030"/>
          <ac:grpSpMkLst>
            <pc:docMk/>
            <pc:sldMk cId="3438157603" sldId="2147481565"/>
            <ac:grpSpMk id="74" creationId="{6C25B465-3D58-CE13-E0AC-CB3F54FF9EEF}"/>
          </ac:grpSpMkLst>
        </pc:grpChg>
        <pc:graphicFrameChg chg="add mod ord modVis replST">
          <ac:chgData name="Natalia Sanz Y Huguet" userId="a5631ae8-d362-4414-80c7-67bf0e44e265" providerId="ADAL" clId="{7BD9F745-A990-47C2-A156-759288818935}" dt="2023-10-16T07:09:25.082" v="2052"/>
          <ac:graphicFrameMkLst>
            <pc:docMk/>
            <pc:sldMk cId="3438157603" sldId="2147481565"/>
            <ac:graphicFrameMk id="3" creationId="{9F59E4F3-2AF0-A076-DCA7-73D5328C3404}"/>
          </ac:graphicFrameMkLst>
        </pc:graphicFrameChg>
      </pc:sldChg>
      <pc:sldChg chg="addSp modSp mod ord modNotesTx">
        <pc:chgData name="Natalia Sanz Y Huguet" userId="a5631ae8-d362-4414-80c7-67bf0e44e265" providerId="ADAL" clId="{7BD9F745-A990-47C2-A156-759288818935}" dt="2023-10-18T08:19:00.189" v="3032" actId="6549"/>
        <pc:sldMkLst>
          <pc:docMk/>
          <pc:sldMk cId="235825599" sldId="2147481566"/>
        </pc:sldMkLst>
        <pc:spChg chg="add mod">
          <ac:chgData name="Natalia Sanz Y Huguet" userId="a5631ae8-d362-4414-80c7-67bf0e44e265" providerId="ADAL" clId="{7BD9F745-A990-47C2-A156-759288818935}" dt="2023-10-16T07:09:43.049" v="2067"/>
          <ac:spMkLst>
            <pc:docMk/>
            <pc:sldMk cId="235825599" sldId="2147481566"/>
            <ac:spMk id="2" creationId="{66AABA24-43CE-CFBE-915B-6E868E886468}"/>
          </ac:spMkLst>
        </pc:spChg>
        <pc:spChg chg="mod">
          <ac:chgData name="Natalia Sanz Y Huguet" userId="a5631ae8-d362-4414-80c7-67bf0e44e265" providerId="ADAL" clId="{7BD9F745-A990-47C2-A156-759288818935}" dt="2023-10-16T07:09:46.759" v="2077" actId="1035"/>
          <ac:spMkLst>
            <pc:docMk/>
            <pc:sldMk cId="235825599" sldId="2147481566"/>
            <ac:spMk id="10" creationId="{45B4D9F2-2E83-6ADE-65B7-9A97A3F09378}"/>
          </ac:spMkLst>
        </pc:spChg>
      </pc:sldChg>
      <pc:sldChg chg="addSp modSp mod ord modNotesTx">
        <pc:chgData name="Natalia Sanz Y Huguet" userId="a5631ae8-d362-4414-80c7-67bf0e44e265" providerId="ADAL" clId="{7BD9F745-A990-47C2-A156-759288818935}" dt="2023-10-18T08:18:56.642" v="3025" actId="20577"/>
        <pc:sldMkLst>
          <pc:docMk/>
          <pc:sldMk cId="3471494651" sldId="2147481567"/>
        </pc:sldMkLst>
        <pc:spChg chg="add mod">
          <ac:chgData name="Natalia Sanz Y Huguet" userId="a5631ae8-d362-4414-80c7-67bf0e44e265" providerId="ADAL" clId="{7BD9F745-A990-47C2-A156-759288818935}" dt="2023-10-16T07:09:31.718" v="2053"/>
          <ac:spMkLst>
            <pc:docMk/>
            <pc:sldMk cId="3471494651" sldId="2147481567"/>
            <ac:spMk id="2" creationId="{66A5D721-CB75-9229-635C-271CDBA269DA}"/>
          </ac:spMkLst>
        </pc:spChg>
        <pc:spChg chg="mod">
          <ac:chgData name="Natalia Sanz Y Huguet" userId="a5631ae8-d362-4414-80c7-67bf0e44e265" providerId="ADAL" clId="{7BD9F745-A990-47C2-A156-759288818935}" dt="2023-10-16T07:09:37.613" v="2066" actId="1035"/>
          <ac:spMkLst>
            <pc:docMk/>
            <pc:sldMk cId="3471494651" sldId="2147481567"/>
            <ac:spMk id="10" creationId="{45B4D9F2-2E83-6ADE-65B7-9A97A3F09378}"/>
          </ac:spMkLst>
        </pc:spChg>
        <pc:spChg chg="mod">
          <ac:chgData name="Natalia Sanz Y Huguet" userId="a5631ae8-d362-4414-80c7-67bf0e44e265" providerId="ADAL" clId="{7BD9F745-A990-47C2-A156-759288818935}" dt="2023-10-13T11:53:50.647" v="552" actId="20577"/>
          <ac:spMkLst>
            <pc:docMk/>
            <pc:sldMk cId="3471494651" sldId="2147481567"/>
            <ac:spMk id="12" creationId="{66F27DE8-11F9-33B1-5CB7-8A78E7561702}"/>
          </ac:spMkLst>
        </pc:spChg>
        <pc:spChg chg="mod">
          <ac:chgData name="Natalia Sanz Y Huguet" userId="a5631ae8-d362-4414-80c7-67bf0e44e265" providerId="ADAL" clId="{7BD9F745-A990-47C2-A156-759288818935}" dt="2023-10-13T11:53:55.002" v="556" actId="20577"/>
          <ac:spMkLst>
            <pc:docMk/>
            <pc:sldMk cId="3471494651" sldId="2147481567"/>
            <ac:spMk id="15" creationId="{DBD1032A-2651-A50F-C018-AE6907E32FCF}"/>
          </ac:spMkLst>
        </pc:spChg>
      </pc:sldChg>
      <pc:sldChg chg="addSp modSp mod ord modNotesTx">
        <pc:chgData name="Natalia Sanz Y Huguet" userId="a5631ae8-d362-4414-80c7-67bf0e44e265" providerId="ADAL" clId="{7BD9F745-A990-47C2-A156-759288818935}" dt="2023-10-18T08:18:51.921" v="3023" actId="6549"/>
        <pc:sldMkLst>
          <pc:docMk/>
          <pc:sldMk cId="125713974" sldId="2147481568"/>
        </pc:sldMkLst>
        <pc:spChg chg="mod">
          <ac:chgData name="Natalia Sanz Y Huguet" userId="a5631ae8-d362-4414-80c7-67bf0e44e265" providerId="ADAL" clId="{7BD9F745-A990-47C2-A156-759288818935}" dt="2023-10-13T12:01:19.974" v="788" actId="20577"/>
          <ac:spMkLst>
            <pc:docMk/>
            <pc:sldMk cId="125713974" sldId="2147481568"/>
            <ac:spMk id="8" creationId="{550F467F-D6B4-B3D2-D8D5-81DA81C2EDAE}"/>
          </ac:spMkLst>
        </pc:spChg>
        <pc:spChg chg="mod">
          <ac:chgData name="Natalia Sanz Y Huguet" userId="a5631ae8-d362-4414-80c7-67bf0e44e265" providerId="ADAL" clId="{7BD9F745-A990-47C2-A156-759288818935}" dt="2023-10-13T12:01:16.633" v="778" actId="20577"/>
          <ac:spMkLst>
            <pc:docMk/>
            <pc:sldMk cId="125713974" sldId="2147481568"/>
            <ac:spMk id="9" creationId="{9865B35B-772E-307F-854C-4CB1335451F4}"/>
          </ac:spMkLst>
        </pc:spChg>
        <pc:spChg chg="mod">
          <ac:chgData name="Natalia Sanz Y Huguet" userId="a5631ae8-d362-4414-80c7-67bf0e44e265" providerId="ADAL" clId="{7BD9F745-A990-47C2-A156-759288818935}" dt="2023-10-16T07:09:11.857" v="2020" actId="1035"/>
          <ac:spMkLst>
            <pc:docMk/>
            <pc:sldMk cId="125713974" sldId="2147481568"/>
            <ac:spMk id="10" creationId="{45B4D9F2-2E83-6ADE-65B7-9A97A3F09378}"/>
          </ac:spMkLst>
        </pc:spChg>
        <pc:spChg chg="add mod">
          <ac:chgData name="Natalia Sanz Y Huguet" userId="a5631ae8-d362-4414-80c7-67bf0e44e265" providerId="ADAL" clId="{7BD9F745-A990-47C2-A156-759288818935}" dt="2023-10-16T07:09:08.716" v="2011"/>
          <ac:spMkLst>
            <pc:docMk/>
            <pc:sldMk cId="125713974" sldId="2147481568"/>
            <ac:spMk id="17" creationId="{26E126A3-CB8B-1EEF-4E16-F6DB363E12D1}"/>
          </ac:spMkLst>
        </pc:spChg>
      </pc:sldChg>
      <pc:sldChg chg="addSp modSp mod ord modNotesTx">
        <pc:chgData name="Natalia Sanz Y Huguet" userId="a5631ae8-d362-4414-80c7-67bf0e44e265" providerId="ADAL" clId="{7BD9F745-A990-47C2-A156-759288818935}" dt="2023-10-18T08:19:33.869" v="3050"/>
        <pc:sldMkLst>
          <pc:docMk/>
          <pc:sldMk cId="2517066282" sldId="2147481569"/>
        </pc:sldMkLst>
        <pc:spChg chg="mod">
          <ac:chgData name="Natalia Sanz Y Huguet" userId="a5631ae8-d362-4414-80c7-67bf0e44e265" providerId="ADAL" clId="{7BD9F745-A990-47C2-A156-759288818935}" dt="2023-10-16T07:12:11.295" v="2181" actId="1035"/>
          <ac:spMkLst>
            <pc:docMk/>
            <pc:sldMk cId="2517066282" sldId="2147481569"/>
            <ac:spMk id="2" creationId="{7A8CEF06-7505-8EF7-1911-D78E58B429EC}"/>
          </ac:spMkLst>
        </pc:spChg>
        <pc:spChg chg="add mod">
          <ac:chgData name="Natalia Sanz Y Huguet" userId="a5631ae8-d362-4414-80c7-67bf0e44e265" providerId="ADAL" clId="{7BD9F745-A990-47C2-A156-759288818935}" dt="2023-10-16T07:12:08.555" v="2173"/>
          <ac:spMkLst>
            <pc:docMk/>
            <pc:sldMk cId="2517066282" sldId="2147481569"/>
            <ac:spMk id="4" creationId="{1BEA9B84-672E-DC49-153C-5BF2F061BE95}"/>
          </ac:spMkLst>
        </pc:spChg>
        <pc:spChg chg="mod">
          <ac:chgData name="Natalia Sanz Y Huguet" userId="a5631ae8-d362-4414-80c7-67bf0e44e265" providerId="ADAL" clId="{7BD9F745-A990-47C2-A156-759288818935}" dt="2023-10-13T11:58:31.253" v="734"/>
          <ac:spMkLst>
            <pc:docMk/>
            <pc:sldMk cId="2517066282" sldId="2147481569"/>
            <ac:spMk id="8" creationId="{550F467F-D6B4-B3D2-D8D5-81DA81C2EDAE}"/>
          </ac:spMkLst>
        </pc:spChg>
        <pc:spChg chg="mod">
          <ac:chgData name="Natalia Sanz Y Huguet" userId="a5631ae8-d362-4414-80c7-67bf0e44e265" providerId="ADAL" clId="{7BD9F745-A990-47C2-A156-759288818935}" dt="2023-10-13T11:55:09.855" v="609" actId="20577"/>
          <ac:spMkLst>
            <pc:docMk/>
            <pc:sldMk cId="2517066282" sldId="2147481569"/>
            <ac:spMk id="9" creationId="{9865B35B-772E-307F-854C-4CB1335451F4}"/>
          </ac:spMkLst>
        </pc:spChg>
      </pc:sldChg>
      <pc:sldChg chg="addSp modSp mod ord modNotesTx">
        <pc:chgData name="Natalia Sanz Y Huguet" userId="a5631ae8-d362-4414-80c7-67bf0e44e265" providerId="ADAL" clId="{7BD9F745-A990-47C2-A156-759288818935}" dt="2023-10-18T08:19:32.160" v="3049"/>
        <pc:sldMkLst>
          <pc:docMk/>
          <pc:sldMk cId="1674225445" sldId="2147481570"/>
        </pc:sldMkLst>
        <pc:spChg chg="mod">
          <ac:chgData name="Natalia Sanz Y Huguet" userId="a5631ae8-d362-4414-80c7-67bf0e44e265" providerId="ADAL" clId="{7BD9F745-A990-47C2-A156-759288818935}" dt="2023-10-16T07:11:59.058" v="2172" actId="1035"/>
          <ac:spMkLst>
            <pc:docMk/>
            <pc:sldMk cId="1674225445" sldId="2147481570"/>
            <ac:spMk id="4" creationId="{2B55053C-F6FC-08EB-D6FA-9264BC634A3D}"/>
          </ac:spMkLst>
        </pc:spChg>
        <pc:spChg chg="add mod">
          <ac:chgData name="Natalia Sanz Y Huguet" userId="a5631ae8-d362-4414-80c7-67bf0e44e265" providerId="ADAL" clId="{7BD9F745-A990-47C2-A156-759288818935}" dt="2023-10-16T07:11:55.801" v="2163"/>
          <ac:spMkLst>
            <pc:docMk/>
            <pc:sldMk cId="1674225445" sldId="2147481570"/>
            <ac:spMk id="5" creationId="{D193E223-C823-AC19-B2EF-DBCE7E7DA68F}"/>
          </ac:spMkLst>
        </pc:spChg>
        <pc:spChg chg="mod">
          <ac:chgData name="Natalia Sanz Y Huguet" userId="a5631ae8-d362-4414-80c7-67bf0e44e265" providerId="ADAL" clId="{7BD9F745-A990-47C2-A156-759288818935}" dt="2023-10-13T12:02:07.773" v="793"/>
          <ac:spMkLst>
            <pc:docMk/>
            <pc:sldMk cId="1674225445" sldId="2147481570"/>
            <ac:spMk id="8" creationId="{550F467F-D6B4-B3D2-D8D5-81DA81C2EDAE}"/>
          </ac:spMkLst>
        </pc:spChg>
        <pc:spChg chg="mod">
          <ac:chgData name="Natalia Sanz Y Huguet" userId="a5631ae8-d362-4414-80c7-67bf0e44e265" providerId="ADAL" clId="{7BD9F745-A990-47C2-A156-759288818935}" dt="2023-10-13T12:02:12.057" v="795" actId="20577"/>
          <ac:spMkLst>
            <pc:docMk/>
            <pc:sldMk cId="1674225445" sldId="2147481570"/>
            <ac:spMk id="9" creationId="{9865B35B-772E-307F-854C-4CB1335451F4}"/>
          </ac:spMkLst>
        </pc:spChg>
      </pc:sldChg>
      <pc:sldChg chg="addSp modSp mod ord delCm modNotesTx">
        <pc:chgData name="Natalia Sanz Y Huguet" userId="a5631ae8-d362-4414-80c7-67bf0e44e265" providerId="ADAL" clId="{7BD9F745-A990-47C2-A156-759288818935}" dt="2023-10-18T08:19:04.694" v="3034"/>
        <pc:sldMkLst>
          <pc:docMk/>
          <pc:sldMk cId="3573913818" sldId="2147481571"/>
        </pc:sldMkLst>
        <pc:spChg chg="add mod">
          <ac:chgData name="Natalia Sanz Y Huguet" userId="a5631ae8-d362-4414-80c7-67bf0e44e265" providerId="ADAL" clId="{7BD9F745-A990-47C2-A156-759288818935}" dt="2023-10-17T17:01:35.148" v="2834"/>
          <ac:spMkLst>
            <pc:docMk/>
            <pc:sldMk cId="3573913818" sldId="2147481571"/>
            <ac:spMk id="2" creationId="{BF2145FB-34C8-5B32-F295-30473A9C2497}"/>
          </ac:spMkLst>
        </pc:spChg>
        <pc:spChg chg="mod">
          <ac:chgData name="Natalia Sanz Y Huguet" userId="a5631ae8-d362-4414-80c7-67bf0e44e265" providerId="ADAL" clId="{7BD9F745-A990-47C2-A156-759288818935}" dt="2023-10-16T06:57:33.754" v="923" actId="14100"/>
          <ac:spMkLst>
            <pc:docMk/>
            <pc:sldMk cId="3573913818" sldId="2147481571"/>
            <ac:spMk id="8" creationId="{84032F19-6C46-2E0F-0CF5-3254E5345C8B}"/>
          </ac:spMkLst>
        </pc:spChg>
        <pc:spChg chg="mod">
          <ac:chgData name="Natalia Sanz Y Huguet" userId="a5631ae8-d362-4414-80c7-67bf0e44e265" providerId="ADAL" clId="{7BD9F745-A990-47C2-A156-759288818935}" dt="2023-10-13T12:00:31.934" v="770"/>
          <ac:spMkLst>
            <pc:docMk/>
            <pc:sldMk cId="3573913818" sldId="2147481571"/>
            <ac:spMk id="673" creationId="{74357461-401B-6D6D-7ABD-C7271E5BF866}"/>
          </ac:spMkLst>
        </pc:spChg>
        <pc:spChg chg="mod">
          <ac:chgData name="Natalia Sanz Y Huguet" userId="a5631ae8-d362-4414-80c7-67bf0e44e265" providerId="ADAL" clId="{7BD9F745-A990-47C2-A156-759288818935}" dt="2023-10-13T12:00:35.063" v="772" actId="20577"/>
          <ac:spMkLst>
            <pc:docMk/>
            <pc:sldMk cId="3573913818" sldId="2147481571"/>
            <ac:spMk id="674" creationId="{8C1BD731-62F4-FD5C-BDCA-E7F1C8C95A69}"/>
          </ac:spMkLst>
        </pc:spChg>
        <pc:spChg chg="mod">
          <ac:chgData name="Natalia Sanz Y Huguet" userId="a5631ae8-d362-4414-80c7-67bf0e44e265" providerId="ADAL" clId="{7BD9F745-A990-47C2-A156-759288818935}" dt="2023-10-13T11:56:56.500" v="699" actId="20577"/>
          <ac:spMkLst>
            <pc:docMk/>
            <pc:sldMk cId="3573913818" sldId="2147481571"/>
            <ac:spMk id="675" creationId="{39844672-B73A-93CF-024E-5E61FC0038C8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Natalia Sanz Y Huguet" userId="a5631ae8-d362-4414-80c7-67bf0e44e265" providerId="ADAL" clId="{7BD9F745-A990-47C2-A156-759288818935}" dt="2023-10-18T08:19:04.694" v="3034"/>
              <pc2:cmMkLst xmlns:pc2="http://schemas.microsoft.com/office/powerpoint/2019/9/main/command">
                <pc:docMk/>
                <pc:sldMk cId="3573913818" sldId="2147481571"/>
                <pc2:cmMk id="{AAA1BA18-FA71-4EB3-BA20-E3E1F10F0F2A}"/>
              </pc2:cmMkLst>
            </pc226:cmChg>
          </p:ext>
        </pc:extLst>
      </pc:sldChg>
      <pc:sldChg chg="modSp mod ord addCm delCm modNotesTx">
        <pc:chgData name="Natalia Sanz Y Huguet" userId="a5631ae8-d362-4414-80c7-67bf0e44e265" providerId="ADAL" clId="{7BD9F745-A990-47C2-A156-759288818935}" dt="2023-10-18T08:19:13.749" v="3037"/>
        <pc:sldMkLst>
          <pc:docMk/>
          <pc:sldMk cId="4218820331" sldId="2147481572"/>
        </pc:sldMkLst>
        <pc:spChg chg="mod">
          <ac:chgData name="Natalia Sanz Y Huguet" userId="a5631ae8-d362-4414-80c7-67bf0e44e265" providerId="ADAL" clId="{7BD9F745-A990-47C2-A156-759288818935}" dt="2023-10-13T11:57:27.947" v="709" actId="20577"/>
          <ac:spMkLst>
            <pc:docMk/>
            <pc:sldMk cId="4218820331" sldId="2147481572"/>
            <ac:spMk id="674" creationId="{8C1BD731-62F4-FD5C-BDCA-E7F1C8C95A69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Natalia Sanz Y Huguet" userId="a5631ae8-d362-4414-80c7-67bf0e44e265" providerId="ADAL" clId="{7BD9F745-A990-47C2-A156-759288818935}" dt="2023-10-18T08:19:12.474" v="3036"/>
              <pc2:cmMkLst xmlns:pc2="http://schemas.microsoft.com/office/powerpoint/2019/9/main/command">
                <pc:docMk/>
                <pc:sldMk cId="4218820331" sldId="2147481572"/>
                <pc2:cmMk id="{2C8452D4-E373-4CC9-A9DA-2E2A3338C014}"/>
              </pc2:cmMkLst>
            </pc226:cmChg>
          </p:ext>
        </pc:extLst>
      </pc:sldChg>
      <pc:sldChg chg="modSp mod ord modNotesTx">
        <pc:chgData name="Natalia Sanz Y Huguet" userId="a5631ae8-d362-4414-80c7-67bf0e44e265" providerId="ADAL" clId="{7BD9F745-A990-47C2-A156-759288818935}" dt="2023-10-18T08:19:16.290" v="3038"/>
        <pc:sldMkLst>
          <pc:docMk/>
          <pc:sldMk cId="2457883714" sldId="2147481573"/>
        </pc:sldMkLst>
        <pc:spChg chg="mod">
          <ac:chgData name="Natalia Sanz Y Huguet" userId="a5631ae8-d362-4414-80c7-67bf0e44e265" providerId="ADAL" clId="{7BD9F745-A990-47C2-A156-759288818935}" dt="2023-10-16T07:10:28.550" v="2113" actId="1036"/>
          <ac:spMkLst>
            <pc:docMk/>
            <pc:sldMk cId="2457883714" sldId="2147481573"/>
            <ac:spMk id="7" creationId="{59991C7C-F284-155C-1958-B8177D75D9E6}"/>
          </ac:spMkLst>
        </pc:spChg>
        <pc:spChg chg="mod">
          <ac:chgData name="Natalia Sanz Y Huguet" userId="a5631ae8-d362-4414-80c7-67bf0e44e265" providerId="ADAL" clId="{7BD9F745-A990-47C2-A156-759288818935}" dt="2023-10-16T07:10:55.595" v="2131" actId="6549"/>
          <ac:spMkLst>
            <pc:docMk/>
            <pc:sldMk cId="2457883714" sldId="2147481573"/>
            <ac:spMk id="9" creationId="{6A779FCD-D6DA-AC58-DB3E-B665F24F65A6}"/>
          </ac:spMkLst>
        </pc:spChg>
        <pc:spChg chg="mod">
          <ac:chgData name="Natalia Sanz Y Huguet" userId="a5631ae8-d362-4414-80c7-67bf0e44e265" providerId="ADAL" clId="{7BD9F745-A990-47C2-A156-759288818935}" dt="2023-10-16T07:10:51.338" v="2128" actId="20577"/>
          <ac:spMkLst>
            <pc:docMk/>
            <pc:sldMk cId="2457883714" sldId="2147481573"/>
            <ac:spMk id="10" creationId="{72374479-A3AC-F00C-3826-5E7018204BA4}"/>
          </ac:spMkLst>
        </pc:spChg>
        <pc:spChg chg="mod">
          <ac:chgData name="Natalia Sanz Y Huguet" userId="a5631ae8-d362-4414-80c7-67bf0e44e265" providerId="ADAL" clId="{7BD9F745-A990-47C2-A156-759288818935}" dt="2023-10-16T07:10:49.973" v="2127" actId="20577"/>
          <ac:spMkLst>
            <pc:docMk/>
            <pc:sldMk cId="2457883714" sldId="2147481573"/>
            <ac:spMk id="11" creationId="{0588D93C-42EB-BC72-9C56-ED4E4A2C3A1A}"/>
          </ac:spMkLst>
        </pc:spChg>
        <pc:spChg chg="mod">
          <ac:chgData name="Natalia Sanz Y Huguet" userId="a5631ae8-d362-4414-80c7-67bf0e44e265" providerId="ADAL" clId="{7BD9F745-A990-47C2-A156-759288818935}" dt="2023-10-16T07:10:56.749" v="2132" actId="6549"/>
          <ac:spMkLst>
            <pc:docMk/>
            <pc:sldMk cId="2457883714" sldId="2147481573"/>
            <ac:spMk id="55" creationId="{0E60A5F5-594E-EAFC-6EA6-BA35AD339492}"/>
          </ac:spMkLst>
        </pc:spChg>
        <pc:spChg chg="mod">
          <ac:chgData name="Natalia Sanz Y Huguet" userId="a5631ae8-d362-4414-80c7-67bf0e44e265" providerId="ADAL" clId="{7BD9F745-A990-47C2-A156-759288818935}" dt="2023-10-16T07:10:52.439" v="2129" actId="20577"/>
          <ac:spMkLst>
            <pc:docMk/>
            <pc:sldMk cId="2457883714" sldId="2147481573"/>
            <ac:spMk id="57" creationId="{DE7472B4-3366-B732-8848-C9DABE359CBE}"/>
          </ac:spMkLst>
        </pc:spChg>
        <pc:spChg chg="mod">
          <ac:chgData name="Natalia Sanz Y Huguet" userId="a5631ae8-d362-4414-80c7-67bf0e44e265" providerId="ADAL" clId="{7BD9F745-A990-47C2-A156-759288818935}" dt="2023-10-16T07:10:54.344" v="2130" actId="6549"/>
          <ac:spMkLst>
            <pc:docMk/>
            <pc:sldMk cId="2457883714" sldId="2147481573"/>
            <ac:spMk id="58" creationId="{E398EE7B-7D6A-775E-1F3F-67E3BD18B18D}"/>
          </ac:spMkLst>
        </pc:spChg>
        <pc:spChg chg="mod">
          <ac:chgData name="Natalia Sanz Y Huguet" userId="a5631ae8-d362-4414-80c7-67bf0e44e265" providerId="ADAL" clId="{7BD9F745-A990-47C2-A156-759288818935}" dt="2023-10-13T11:57:51.228" v="715" actId="20577"/>
          <ac:spMkLst>
            <pc:docMk/>
            <pc:sldMk cId="2457883714" sldId="2147481573"/>
            <ac:spMk id="674" creationId="{8C1BD731-62F4-FD5C-BDCA-E7F1C8C95A69}"/>
          </ac:spMkLst>
        </pc:spChg>
      </pc:sldChg>
      <pc:sldChg chg="addSp delSp modSp mod ord modNotesTx">
        <pc:chgData name="Natalia Sanz Y Huguet" userId="a5631ae8-d362-4414-80c7-67bf0e44e265" providerId="ADAL" clId="{7BD9F745-A990-47C2-A156-759288818935}" dt="2023-10-18T08:19:24.687" v="3046"/>
        <pc:sldMkLst>
          <pc:docMk/>
          <pc:sldMk cId="3761101215" sldId="2147481574"/>
        </pc:sldMkLst>
        <pc:spChg chg="add mod">
          <ac:chgData name="Natalia Sanz Y Huguet" userId="a5631ae8-d362-4414-80c7-67bf0e44e265" providerId="ADAL" clId="{7BD9F745-A990-47C2-A156-759288818935}" dt="2023-10-16T07:11:13.947" v="2135"/>
          <ac:spMkLst>
            <pc:docMk/>
            <pc:sldMk cId="3761101215" sldId="2147481574"/>
            <ac:spMk id="2" creationId="{B406F58F-CB3E-6BB4-2799-61EAD7430A59}"/>
          </ac:spMkLst>
        </pc:spChg>
        <pc:spChg chg="add del">
          <ac:chgData name="Natalia Sanz Y Huguet" userId="a5631ae8-d362-4414-80c7-67bf0e44e265" providerId="ADAL" clId="{7BD9F745-A990-47C2-A156-759288818935}" dt="2023-10-18T08:19:23.547" v="3045" actId="22"/>
          <ac:spMkLst>
            <pc:docMk/>
            <pc:sldMk cId="3761101215" sldId="2147481574"/>
            <ac:spMk id="4" creationId="{01758532-4129-ED0A-6D88-DA5866F813CB}"/>
          </ac:spMkLst>
        </pc:spChg>
        <pc:spChg chg="mod">
          <ac:chgData name="Natalia Sanz Y Huguet" userId="a5631ae8-d362-4414-80c7-67bf0e44e265" providerId="ADAL" clId="{7BD9F745-A990-47C2-A156-759288818935}" dt="2023-10-13T11:57:55.831" v="719" actId="20577"/>
          <ac:spMkLst>
            <pc:docMk/>
            <pc:sldMk cId="3761101215" sldId="2147481574"/>
            <ac:spMk id="674" creationId="{8C1BD731-62F4-FD5C-BDCA-E7F1C8C95A69}"/>
          </ac:spMkLst>
        </pc:spChg>
      </pc:sldChg>
      <pc:sldChg chg="addSp modSp mod ord modNotesTx">
        <pc:chgData name="Natalia Sanz Y Huguet" userId="a5631ae8-d362-4414-80c7-67bf0e44e265" providerId="ADAL" clId="{7BD9F745-A990-47C2-A156-759288818935}" dt="2023-10-18T08:19:27.276" v="3047"/>
        <pc:sldMkLst>
          <pc:docMk/>
          <pc:sldMk cId="149782244" sldId="2147481575"/>
        </pc:sldMkLst>
        <pc:spChg chg="mod">
          <ac:chgData name="Natalia Sanz Y Huguet" userId="a5631ae8-d362-4414-80c7-67bf0e44e265" providerId="ADAL" clId="{7BD9F745-A990-47C2-A156-759288818935}" dt="2023-10-16T07:11:38.431" v="2152" actId="1035"/>
          <ac:spMkLst>
            <pc:docMk/>
            <pc:sldMk cId="149782244" sldId="2147481575"/>
            <ac:spMk id="11" creationId="{82D7667D-B4C9-D44E-EB1A-6917321D479C}"/>
          </ac:spMkLst>
        </pc:spChg>
        <pc:spChg chg="mod">
          <ac:chgData name="Natalia Sanz Y Huguet" userId="a5631ae8-d362-4414-80c7-67bf0e44e265" providerId="ADAL" clId="{7BD9F745-A990-47C2-A156-759288818935}" dt="2023-10-16T07:11:35.876" v="2144" actId="1035"/>
          <ac:spMkLst>
            <pc:docMk/>
            <pc:sldMk cId="149782244" sldId="2147481575"/>
            <ac:spMk id="12" creationId="{67B3FEFD-4238-F9C5-8FA0-2D7493D370E1}"/>
          </ac:spMkLst>
        </pc:spChg>
        <pc:spChg chg="add mod">
          <ac:chgData name="Natalia Sanz Y Huguet" userId="a5631ae8-d362-4414-80c7-67bf0e44e265" providerId="ADAL" clId="{7BD9F745-A990-47C2-A156-759288818935}" dt="2023-10-16T07:11:23.078" v="2136"/>
          <ac:spMkLst>
            <pc:docMk/>
            <pc:sldMk cId="149782244" sldId="2147481575"/>
            <ac:spMk id="18" creationId="{98A51AA4-F1D5-2612-61B9-0F1F4A22C84E}"/>
          </ac:spMkLst>
        </pc:spChg>
        <pc:spChg chg="mod">
          <ac:chgData name="Natalia Sanz Y Huguet" userId="a5631ae8-d362-4414-80c7-67bf0e44e265" providerId="ADAL" clId="{7BD9F745-A990-47C2-A156-759288818935}" dt="2023-10-13T11:58:02.527" v="727" actId="20577"/>
          <ac:spMkLst>
            <pc:docMk/>
            <pc:sldMk cId="149782244" sldId="2147481575"/>
            <ac:spMk id="674" creationId="{8C1BD731-62F4-FD5C-BDCA-E7F1C8C95A69}"/>
          </ac:spMkLst>
        </pc:spChg>
      </pc:sldChg>
      <pc:sldChg chg="addSp modSp mod ord modNotesTx">
        <pc:chgData name="Natalia Sanz Y Huguet" userId="a5631ae8-d362-4414-80c7-67bf0e44e265" providerId="ADAL" clId="{7BD9F745-A990-47C2-A156-759288818935}" dt="2023-10-18T08:19:29.670" v="3048"/>
        <pc:sldMkLst>
          <pc:docMk/>
          <pc:sldMk cId="2666164050" sldId="2147481576"/>
        </pc:sldMkLst>
        <pc:spChg chg="mod">
          <ac:chgData name="Natalia Sanz Y Huguet" userId="a5631ae8-d362-4414-80c7-67bf0e44e265" providerId="ADAL" clId="{7BD9F745-A990-47C2-A156-759288818935}" dt="2023-10-16T07:11:48.323" v="2155" actId="20577"/>
          <ac:spMkLst>
            <pc:docMk/>
            <pc:sldMk cId="2666164050" sldId="2147481576"/>
            <ac:spMk id="3" creationId="{2CD7863F-63FA-B013-A231-FF5B53FC0A1C}"/>
          </ac:spMkLst>
        </pc:spChg>
        <pc:spChg chg="mod">
          <ac:chgData name="Natalia Sanz Y Huguet" userId="a5631ae8-d362-4414-80c7-67bf0e44e265" providerId="ADAL" clId="{7BD9F745-A990-47C2-A156-759288818935}" dt="2023-10-16T07:11:51.258" v="2162" actId="1035"/>
          <ac:spMkLst>
            <pc:docMk/>
            <pc:sldMk cId="2666164050" sldId="2147481576"/>
            <ac:spMk id="4" creationId="{EAB5579B-8A39-AB1F-4636-513BA51D21E6}"/>
          </ac:spMkLst>
        </pc:spChg>
        <pc:spChg chg="add mod">
          <ac:chgData name="Natalia Sanz Y Huguet" userId="a5631ae8-d362-4414-80c7-67bf0e44e265" providerId="ADAL" clId="{7BD9F745-A990-47C2-A156-759288818935}" dt="2023-10-16T07:11:41.289" v="2153"/>
          <ac:spMkLst>
            <pc:docMk/>
            <pc:sldMk cId="2666164050" sldId="2147481576"/>
            <ac:spMk id="17" creationId="{8A7B4327-A24A-9646-B46C-089F7C2B888B}"/>
          </ac:spMkLst>
        </pc:spChg>
        <pc:spChg chg="mod">
          <ac:chgData name="Natalia Sanz Y Huguet" userId="a5631ae8-d362-4414-80c7-67bf0e44e265" providerId="ADAL" clId="{7BD9F745-A990-47C2-A156-759288818935}" dt="2023-10-13T11:58:08.370" v="733" actId="20577"/>
          <ac:spMkLst>
            <pc:docMk/>
            <pc:sldMk cId="2666164050" sldId="2147481576"/>
            <ac:spMk id="674" creationId="{8C1BD731-62F4-FD5C-BDCA-E7F1C8C95A69}"/>
          </ac:spMkLst>
        </pc:spChg>
      </pc:sldChg>
      <pc:sldChg chg="modSp mod modNotesTx">
        <pc:chgData name="Natalia Sanz Y Huguet" userId="a5631ae8-d362-4414-80c7-67bf0e44e265" providerId="ADAL" clId="{7BD9F745-A990-47C2-A156-759288818935}" dt="2023-10-18T09:27:16.506" v="3292" actId="20577"/>
        <pc:sldMkLst>
          <pc:docMk/>
          <pc:sldMk cId="97230658" sldId="2147481577"/>
        </pc:sldMkLst>
        <pc:spChg chg="mod">
          <ac:chgData name="Natalia Sanz Y Huguet" userId="a5631ae8-d362-4414-80c7-67bf0e44e265" providerId="ADAL" clId="{7BD9F745-A990-47C2-A156-759288818935}" dt="2023-10-18T09:27:16.506" v="3292" actId="20577"/>
          <ac:spMkLst>
            <pc:docMk/>
            <pc:sldMk cId="97230658" sldId="2147481577"/>
            <ac:spMk id="2" creationId="{2AE1E82B-3BE8-537E-82D3-18C9C908C777}"/>
          </ac:spMkLst>
        </pc:spChg>
      </pc:sldChg>
      <pc:sldChg chg="modSp del mod">
        <pc:chgData name="Natalia Sanz Y Huguet" userId="a5631ae8-d362-4414-80c7-67bf0e44e265" providerId="ADAL" clId="{7BD9F745-A990-47C2-A156-759288818935}" dt="2023-10-13T11:56:17.294" v="635" actId="47"/>
        <pc:sldMkLst>
          <pc:docMk/>
          <pc:sldMk cId="1168987330" sldId="2147481578"/>
        </pc:sldMkLst>
        <pc:spChg chg="mod">
          <ac:chgData name="Natalia Sanz Y Huguet" userId="a5631ae8-d362-4414-80c7-67bf0e44e265" providerId="ADAL" clId="{7BD9F745-A990-47C2-A156-759288818935}" dt="2023-10-13T11:55:06.723" v="607" actId="20577"/>
          <ac:spMkLst>
            <pc:docMk/>
            <pc:sldMk cId="1168987330" sldId="2147481578"/>
            <ac:spMk id="10" creationId="{058C7315-2C63-17F1-7EFB-5321010F7165}"/>
          </ac:spMkLst>
        </pc:spChg>
      </pc:sldChg>
      <pc:sldChg chg="addSp delSp modSp mod modNotesTx">
        <pc:chgData name="Natalia Sanz Y Huguet" userId="a5631ae8-d362-4414-80c7-67bf0e44e265" providerId="ADAL" clId="{7BD9F745-A990-47C2-A156-759288818935}" dt="2023-10-18T08:17:59.320" v="2970" actId="20577"/>
        <pc:sldMkLst>
          <pc:docMk/>
          <pc:sldMk cId="54025054" sldId="2147481579"/>
        </pc:sldMkLst>
        <pc:spChg chg="mod ord">
          <ac:chgData name="Natalia Sanz Y Huguet" userId="a5631ae8-d362-4414-80c7-67bf0e44e265" providerId="ADAL" clId="{7BD9F745-A990-47C2-A156-759288818935}" dt="2023-10-16T07:04:22.983" v="1436"/>
          <ac:spMkLst>
            <pc:docMk/>
            <pc:sldMk cId="54025054" sldId="2147481579"/>
            <ac:spMk id="3" creationId="{1A0D8585-6C58-6723-C07A-A504E8671653}"/>
          </ac:spMkLst>
        </pc:spChg>
        <pc:spChg chg="mod ord">
          <ac:chgData name="Natalia Sanz Y Huguet" userId="a5631ae8-d362-4414-80c7-67bf0e44e265" providerId="ADAL" clId="{7BD9F745-A990-47C2-A156-759288818935}" dt="2023-10-16T07:04:22.983" v="1415"/>
          <ac:spMkLst>
            <pc:docMk/>
            <pc:sldMk cId="54025054" sldId="2147481579"/>
            <ac:spMk id="4" creationId="{7E73A793-9652-BA47-9CE4-EB21C2CC4ECC}"/>
          </ac:spMkLst>
        </pc:spChg>
        <pc:spChg chg="mod ord">
          <ac:chgData name="Natalia Sanz Y Huguet" userId="a5631ae8-d362-4414-80c7-67bf0e44e265" providerId="ADAL" clId="{7BD9F745-A990-47C2-A156-759288818935}" dt="2023-10-16T07:04:22.967" v="1397"/>
          <ac:spMkLst>
            <pc:docMk/>
            <pc:sldMk cId="54025054" sldId="2147481579"/>
            <ac:spMk id="5" creationId="{C04A5ED4-3DCD-3BA1-FE71-F9C0307D2083}"/>
          </ac:spMkLst>
        </pc:spChg>
        <pc:spChg chg="mod">
          <ac:chgData name="Natalia Sanz Y Huguet" userId="a5631ae8-d362-4414-80c7-67bf0e44e265" providerId="ADAL" clId="{7BD9F745-A990-47C2-A156-759288818935}" dt="2023-10-16T07:04:22.967" v="1398"/>
          <ac:spMkLst>
            <pc:docMk/>
            <pc:sldMk cId="54025054" sldId="2147481579"/>
            <ac:spMk id="6" creationId="{07792947-4D11-69A6-D325-5BBAE2FDB66B}"/>
          </ac:spMkLst>
        </pc:spChg>
        <pc:spChg chg="add mod ord">
          <ac:chgData name="Natalia Sanz Y Huguet" userId="a5631ae8-d362-4414-80c7-67bf0e44e265" providerId="ADAL" clId="{7BD9F745-A990-47C2-A156-759288818935}" dt="2023-10-16T07:04:22.983" v="1434"/>
          <ac:spMkLst>
            <pc:docMk/>
            <pc:sldMk cId="54025054" sldId="2147481579"/>
            <ac:spMk id="7" creationId="{FD41BC55-F111-CC42-8A6D-2D1FE3DC8010}"/>
          </ac:spMkLst>
        </pc:spChg>
        <pc:spChg chg="mod ord">
          <ac:chgData name="Natalia Sanz Y Huguet" userId="a5631ae8-d362-4414-80c7-67bf0e44e265" providerId="ADAL" clId="{7BD9F745-A990-47C2-A156-759288818935}" dt="2023-10-16T07:04:22.983" v="1406"/>
          <ac:spMkLst>
            <pc:docMk/>
            <pc:sldMk cId="54025054" sldId="2147481579"/>
            <ac:spMk id="8" creationId="{2C2FACA6-E1F2-B764-7F5C-D70613B2BA3C}"/>
          </ac:spMkLst>
        </pc:spChg>
        <pc:spChg chg="mod ord">
          <ac:chgData name="Natalia Sanz Y Huguet" userId="a5631ae8-d362-4414-80c7-67bf0e44e265" providerId="ADAL" clId="{7BD9F745-A990-47C2-A156-759288818935}" dt="2023-10-16T07:04:22.983" v="1408"/>
          <ac:spMkLst>
            <pc:docMk/>
            <pc:sldMk cId="54025054" sldId="2147481579"/>
            <ac:spMk id="9" creationId="{2963E966-503F-239F-D858-4D940C0DCEDA}"/>
          </ac:spMkLst>
        </pc:spChg>
        <pc:spChg chg="del">
          <ac:chgData name="Natalia Sanz Y Huguet" userId="a5631ae8-d362-4414-80c7-67bf0e44e265" providerId="ADAL" clId="{7BD9F745-A990-47C2-A156-759288818935}" dt="2023-10-13T11:50:45.142" v="457" actId="478"/>
          <ac:spMkLst>
            <pc:docMk/>
            <pc:sldMk cId="54025054" sldId="2147481579"/>
            <ac:spMk id="10" creationId="{75906173-BB3D-94B0-5ABC-672AE5BEF413}"/>
          </ac:spMkLst>
        </pc:spChg>
        <pc:spChg chg="mod ord">
          <ac:chgData name="Natalia Sanz Y Huguet" userId="a5631ae8-d362-4414-80c7-67bf0e44e265" providerId="ADAL" clId="{7BD9F745-A990-47C2-A156-759288818935}" dt="2023-10-16T07:04:22.967" v="1400"/>
          <ac:spMkLst>
            <pc:docMk/>
            <pc:sldMk cId="54025054" sldId="2147481579"/>
            <ac:spMk id="13" creationId="{516491B5-A03D-D5A6-1F48-A2F54E917E09}"/>
          </ac:spMkLst>
        </pc:spChg>
        <pc:spChg chg="mod ord">
          <ac:chgData name="Natalia Sanz Y Huguet" userId="a5631ae8-d362-4414-80c7-67bf0e44e265" providerId="ADAL" clId="{7BD9F745-A990-47C2-A156-759288818935}" dt="2023-10-16T07:04:22.967" v="1402"/>
          <ac:spMkLst>
            <pc:docMk/>
            <pc:sldMk cId="54025054" sldId="2147481579"/>
            <ac:spMk id="14" creationId="{8AE41A0F-AA4D-CE19-7EB8-D6B6963D136B}"/>
          </ac:spMkLst>
        </pc:spChg>
        <pc:spChg chg="mod ord">
          <ac:chgData name="Natalia Sanz Y Huguet" userId="a5631ae8-d362-4414-80c7-67bf0e44e265" providerId="ADAL" clId="{7BD9F745-A990-47C2-A156-759288818935}" dt="2023-10-16T07:04:22.983" v="1411"/>
          <ac:spMkLst>
            <pc:docMk/>
            <pc:sldMk cId="54025054" sldId="2147481579"/>
            <ac:spMk id="15" creationId="{EE7453B4-9338-C3AC-8381-9B85710226AC}"/>
          </ac:spMkLst>
        </pc:spChg>
        <pc:spChg chg="mod ord">
          <ac:chgData name="Natalia Sanz Y Huguet" userId="a5631ae8-d362-4414-80c7-67bf0e44e265" providerId="ADAL" clId="{7BD9F745-A990-47C2-A156-759288818935}" dt="2023-10-16T07:04:22.983" v="1417"/>
          <ac:spMkLst>
            <pc:docMk/>
            <pc:sldMk cId="54025054" sldId="2147481579"/>
            <ac:spMk id="16" creationId="{95D9562F-AC48-FF1D-4960-8F18E9023689}"/>
          </ac:spMkLst>
        </pc:spChg>
        <pc:spChg chg="mod ord">
          <ac:chgData name="Natalia Sanz Y Huguet" userId="a5631ae8-d362-4414-80c7-67bf0e44e265" providerId="ADAL" clId="{7BD9F745-A990-47C2-A156-759288818935}" dt="2023-10-16T07:04:22.983" v="1413"/>
          <ac:spMkLst>
            <pc:docMk/>
            <pc:sldMk cId="54025054" sldId="2147481579"/>
            <ac:spMk id="17" creationId="{789E954B-DD4D-B3EC-2372-061EEE418F7E}"/>
          </ac:spMkLst>
        </pc:spChg>
        <pc:spChg chg="mod ord">
          <ac:chgData name="Natalia Sanz Y Huguet" userId="a5631ae8-d362-4414-80c7-67bf0e44e265" providerId="ADAL" clId="{7BD9F745-A990-47C2-A156-759288818935}" dt="2023-10-16T07:04:22.983" v="1421"/>
          <ac:spMkLst>
            <pc:docMk/>
            <pc:sldMk cId="54025054" sldId="2147481579"/>
            <ac:spMk id="25" creationId="{6140B6ED-2466-76D1-6EC7-E0813680EC30}"/>
          </ac:spMkLst>
        </pc:spChg>
        <pc:spChg chg="mod ord">
          <ac:chgData name="Natalia Sanz Y Huguet" userId="a5631ae8-d362-4414-80c7-67bf0e44e265" providerId="ADAL" clId="{7BD9F745-A990-47C2-A156-759288818935}" dt="2023-10-16T07:04:22.983" v="1427"/>
          <ac:spMkLst>
            <pc:docMk/>
            <pc:sldMk cId="54025054" sldId="2147481579"/>
            <ac:spMk id="31" creationId="{B05CB563-FFEE-3250-DECC-C6EA43FFEEB1}"/>
          </ac:spMkLst>
        </pc:spChg>
        <pc:spChg chg="mod ord">
          <ac:chgData name="Natalia Sanz Y Huguet" userId="a5631ae8-d362-4414-80c7-67bf0e44e265" providerId="ADAL" clId="{7BD9F745-A990-47C2-A156-759288818935}" dt="2023-10-16T07:04:22.983" v="1429"/>
          <ac:spMkLst>
            <pc:docMk/>
            <pc:sldMk cId="54025054" sldId="2147481579"/>
            <ac:spMk id="33" creationId="{B2537BDA-78A4-45CF-B30E-951D4474E292}"/>
          </ac:spMkLst>
        </pc:spChg>
        <pc:spChg chg="del">
          <ac:chgData name="Natalia Sanz Y Huguet" userId="a5631ae8-d362-4414-80c7-67bf0e44e265" providerId="ADAL" clId="{7BD9F745-A990-47C2-A156-759288818935}" dt="2023-10-13T11:50:45.142" v="457" actId="478"/>
          <ac:spMkLst>
            <pc:docMk/>
            <pc:sldMk cId="54025054" sldId="2147481579"/>
            <ac:spMk id="40" creationId="{775454C8-6BAC-4E7F-DF43-DEBB950742DB}"/>
          </ac:spMkLst>
        </pc:spChg>
        <pc:graphicFrameChg chg="add mod ord modVis replST">
          <ac:chgData name="Natalia Sanz Y Huguet" userId="a5631ae8-d362-4414-80c7-67bf0e44e265" providerId="ADAL" clId="{7BD9F745-A990-47C2-A156-759288818935}" dt="2023-10-16T07:04:23" v="1454"/>
          <ac:graphicFrameMkLst>
            <pc:docMk/>
            <pc:sldMk cId="54025054" sldId="2147481579"/>
            <ac:graphicFrameMk id="10" creationId="{03B27AA4-6E95-A8A7-6813-74309E957286}"/>
          </ac:graphicFrameMkLst>
        </pc:graphicFrameChg>
        <pc:picChg chg="mod ord">
          <ac:chgData name="Natalia Sanz Y Huguet" userId="a5631ae8-d362-4414-80c7-67bf0e44e265" providerId="ADAL" clId="{7BD9F745-A990-47C2-A156-759288818935}" dt="2023-10-16T07:04:22.967" v="1404"/>
          <ac:picMkLst>
            <pc:docMk/>
            <pc:sldMk cId="54025054" sldId="2147481579"/>
            <ac:picMk id="2" creationId="{87F4FF9B-C318-40AE-81C4-A28FF381EC5D}"/>
          </ac:picMkLst>
        </pc:picChg>
        <pc:picChg chg="del">
          <ac:chgData name="Natalia Sanz Y Huguet" userId="a5631ae8-d362-4414-80c7-67bf0e44e265" providerId="ADAL" clId="{7BD9F745-A990-47C2-A156-759288818935}" dt="2023-10-13T11:50:45.142" v="457" actId="478"/>
          <ac:picMkLst>
            <pc:docMk/>
            <pc:sldMk cId="54025054" sldId="2147481579"/>
            <ac:picMk id="20" creationId="{D0D615AC-63BA-3947-4EB8-1530BCFB9AD8}"/>
          </ac:picMkLst>
        </pc:picChg>
        <pc:picChg chg="mod">
          <ac:chgData name="Natalia Sanz Y Huguet" userId="a5631ae8-d362-4414-80c7-67bf0e44e265" providerId="ADAL" clId="{7BD9F745-A990-47C2-A156-759288818935}" dt="2023-10-16T07:04:22.983" v="1430"/>
          <ac:picMkLst>
            <pc:docMk/>
            <pc:sldMk cId="54025054" sldId="2147481579"/>
            <ac:picMk id="35" creationId="{1099FA2B-702D-5F71-8F97-EFD6495ABADD}"/>
          </ac:picMkLst>
        </pc:picChg>
        <pc:picChg chg="mod">
          <ac:chgData name="Natalia Sanz Y Huguet" userId="a5631ae8-d362-4414-80c7-67bf0e44e265" providerId="ADAL" clId="{7BD9F745-A990-47C2-A156-759288818935}" dt="2023-10-16T07:04:22.983" v="1431"/>
          <ac:picMkLst>
            <pc:docMk/>
            <pc:sldMk cId="54025054" sldId="2147481579"/>
            <ac:picMk id="36" creationId="{FF5262D0-4F3C-3EAE-59EB-BE975F6B1C18}"/>
          </ac:picMkLst>
        </pc:picChg>
        <pc:picChg chg="mod">
          <ac:chgData name="Natalia Sanz Y Huguet" userId="a5631ae8-d362-4414-80c7-67bf0e44e265" providerId="ADAL" clId="{7BD9F745-A990-47C2-A156-759288818935}" dt="2023-10-16T07:04:22.983" v="1432"/>
          <ac:picMkLst>
            <pc:docMk/>
            <pc:sldMk cId="54025054" sldId="2147481579"/>
            <ac:picMk id="37" creationId="{0BABE275-1140-3BE7-CF1C-7AFE1B04061D}"/>
          </ac:picMkLst>
        </pc:picChg>
        <pc:picChg chg="mod">
          <ac:chgData name="Natalia Sanz Y Huguet" userId="a5631ae8-d362-4414-80c7-67bf0e44e265" providerId="ADAL" clId="{7BD9F745-A990-47C2-A156-759288818935}" dt="2023-10-16T07:04:22.983" v="1409"/>
          <ac:picMkLst>
            <pc:docMk/>
            <pc:sldMk cId="54025054" sldId="2147481579"/>
            <ac:picMk id="1026" creationId="{8D527D1C-0E08-A3EF-EFC0-01628AEBF8B1}"/>
          </ac:picMkLst>
        </pc:picChg>
        <pc:picChg chg="mod">
          <ac:chgData name="Natalia Sanz Y Huguet" userId="a5631ae8-d362-4414-80c7-67bf0e44e265" providerId="ADAL" clId="{7BD9F745-A990-47C2-A156-759288818935}" dt="2023-10-16T07:04:22.983" v="1422"/>
          <ac:picMkLst>
            <pc:docMk/>
            <pc:sldMk cId="54025054" sldId="2147481579"/>
            <ac:picMk id="1028" creationId="{C5FE6815-BB6E-BCE7-7619-64D3163F944F}"/>
          </ac:picMkLst>
        </pc:picChg>
        <pc:picChg chg="mod">
          <ac:chgData name="Natalia Sanz Y Huguet" userId="a5631ae8-d362-4414-80c7-67bf0e44e265" providerId="ADAL" clId="{7BD9F745-A990-47C2-A156-759288818935}" dt="2023-10-16T07:04:22.983" v="1423"/>
          <ac:picMkLst>
            <pc:docMk/>
            <pc:sldMk cId="54025054" sldId="2147481579"/>
            <ac:picMk id="1034" creationId="{5540BF56-268E-021B-F08F-1729EF8455F8}"/>
          </ac:picMkLst>
        </pc:picChg>
        <pc:picChg chg="mod">
          <ac:chgData name="Natalia Sanz Y Huguet" userId="a5631ae8-d362-4414-80c7-67bf0e44e265" providerId="ADAL" clId="{7BD9F745-A990-47C2-A156-759288818935}" dt="2023-10-16T07:04:22.983" v="1424"/>
          <ac:picMkLst>
            <pc:docMk/>
            <pc:sldMk cId="54025054" sldId="2147481579"/>
            <ac:picMk id="1036" creationId="{0151262D-A7DF-0D68-EF79-846ADB4E28E7}"/>
          </ac:picMkLst>
        </pc:picChg>
        <pc:picChg chg="mod">
          <ac:chgData name="Natalia Sanz Y Huguet" userId="a5631ae8-d362-4414-80c7-67bf0e44e265" providerId="ADAL" clId="{7BD9F745-A990-47C2-A156-759288818935}" dt="2023-10-16T07:04:22.983" v="1425"/>
          <ac:picMkLst>
            <pc:docMk/>
            <pc:sldMk cId="54025054" sldId="2147481579"/>
            <ac:picMk id="1038" creationId="{A34C3AD6-7643-C7DF-3A77-40DFE2F2C7CD}"/>
          </ac:picMkLst>
        </pc:picChg>
        <pc:cxnChg chg="mod ord">
          <ac:chgData name="Natalia Sanz Y Huguet" userId="a5631ae8-d362-4414-80c7-67bf0e44e265" providerId="ADAL" clId="{7BD9F745-A990-47C2-A156-759288818935}" dt="2023-10-16T07:04:22.983" v="1419"/>
          <ac:cxnSpMkLst>
            <pc:docMk/>
            <pc:sldMk cId="54025054" sldId="2147481579"/>
            <ac:cxnSpMk id="22" creationId="{C52F427A-94AD-99BD-BC0F-AC10FB2E6594}"/>
          </ac:cxnSpMkLst>
        </pc:cxnChg>
      </pc:sldChg>
      <pc:sldChg chg="addSp modSp mod modNotesTx">
        <pc:chgData name="Natalia Sanz Y Huguet" userId="a5631ae8-d362-4414-80c7-67bf0e44e265" providerId="ADAL" clId="{7BD9F745-A990-47C2-A156-759288818935}" dt="2023-10-18T08:17:56.599" v="2966" actId="20577"/>
        <pc:sldMkLst>
          <pc:docMk/>
          <pc:sldMk cId="1057676218" sldId="2147481580"/>
        </pc:sldMkLst>
        <pc:spChg chg="mod">
          <ac:chgData name="Natalia Sanz Y Huguet" userId="a5631ae8-d362-4414-80c7-67bf0e44e265" providerId="ADAL" clId="{7BD9F745-A990-47C2-A156-759288818935}" dt="2023-10-17T17:00:48.142" v="2830" actId="14100"/>
          <ac:spMkLst>
            <pc:docMk/>
            <pc:sldMk cId="1057676218" sldId="2147481580"/>
            <ac:spMk id="5" creationId="{82A03009-7E37-442B-DF86-B2DC15796F73}"/>
          </ac:spMkLst>
        </pc:spChg>
        <pc:spChg chg="mod">
          <ac:chgData name="Natalia Sanz Y Huguet" userId="a5631ae8-d362-4414-80c7-67bf0e44e265" providerId="ADAL" clId="{7BD9F745-A990-47C2-A156-759288818935}" dt="2023-10-16T07:03:40.742" v="1325"/>
          <ac:spMkLst>
            <pc:docMk/>
            <pc:sldMk cId="1057676218" sldId="2147481580"/>
            <ac:spMk id="6" creationId="{07792947-4D11-69A6-D325-5BBAE2FDB66B}"/>
          </ac:spMkLst>
        </pc:spChg>
        <pc:spChg chg="mod ord">
          <ac:chgData name="Natalia Sanz Y Huguet" userId="a5631ae8-d362-4414-80c7-67bf0e44e265" providerId="ADAL" clId="{7BD9F745-A990-47C2-A156-759288818935}" dt="2023-10-16T07:04:00.891" v="1394" actId="20577"/>
          <ac:spMkLst>
            <pc:docMk/>
            <pc:sldMk cId="1057676218" sldId="2147481580"/>
            <ac:spMk id="7" creationId="{2A1445FF-F0EF-8F4B-A125-4AC0E4CD1DAF}"/>
          </ac:spMkLst>
        </pc:spChg>
        <pc:spChg chg="mod">
          <ac:chgData name="Natalia Sanz Y Huguet" userId="a5631ae8-d362-4414-80c7-67bf0e44e265" providerId="ADAL" clId="{7BD9F745-A990-47C2-A156-759288818935}" dt="2023-10-17T17:00:52.059" v="2832" actId="14100"/>
          <ac:spMkLst>
            <pc:docMk/>
            <pc:sldMk cId="1057676218" sldId="2147481580"/>
            <ac:spMk id="8" creationId="{B1B2944A-669D-20A3-9A96-6741067A7EAE}"/>
          </ac:spMkLst>
        </pc:spChg>
        <pc:spChg chg="add mod ord">
          <ac:chgData name="Natalia Sanz Y Huguet" userId="a5631ae8-d362-4414-80c7-67bf0e44e265" providerId="ADAL" clId="{7BD9F745-A990-47C2-A156-759288818935}" dt="2023-10-16T07:03:40.763" v="1361"/>
          <ac:spMkLst>
            <pc:docMk/>
            <pc:sldMk cId="1057676218" sldId="2147481580"/>
            <ac:spMk id="9" creationId="{6912AB21-C29F-B468-DC27-0C625F19781E}"/>
          </ac:spMkLst>
        </pc:spChg>
        <pc:spChg chg="mod ord">
          <ac:chgData name="Natalia Sanz Y Huguet" userId="a5631ae8-d362-4414-80c7-67bf0e44e265" providerId="ADAL" clId="{7BD9F745-A990-47C2-A156-759288818935}" dt="2023-10-16T07:03:40.742" v="1331"/>
          <ac:spMkLst>
            <pc:docMk/>
            <pc:sldMk cId="1057676218" sldId="2147481580"/>
            <ac:spMk id="11" creationId="{2CDB52B8-5D7F-1BDE-EBD7-B4F0E313DCF5}"/>
          </ac:spMkLst>
        </pc:spChg>
        <pc:spChg chg="mod ord">
          <ac:chgData name="Natalia Sanz Y Huguet" userId="a5631ae8-d362-4414-80c7-67bf0e44e265" providerId="ADAL" clId="{7BD9F745-A990-47C2-A156-759288818935}" dt="2023-10-16T07:03:40.742" v="1333"/>
          <ac:spMkLst>
            <pc:docMk/>
            <pc:sldMk cId="1057676218" sldId="2147481580"/>
            <ac:spMk id="12" creationId="{0D200C3F-5D5C-EBF6-71C8-F9F4D14E2679}"/>
          </ac:spMkLst>
        </pc:spChg>
        <pc:spChg chg="mod ord">
          <ac:chgData name="Natalia Sanz Y Huguet" userId="a5631ae8-d362-4414-80c7-67bf0e44e265" providerId="ADAL" clId="{7BD9F745-A990-47C2-A156-759288818935}" dt="2023-10-16T07:03:40.742" v="1327"/>
          <ac:spMkLst>
            <pc:docMk/>
            <pc:sldMk cId="1057676218" sldId="2147481580"/>
            <ac:spMk id="13" creationId="{516491B5-A03D-D5A6-1F48-A2F54E917E09}"/>
          </ac:spMkLst>
        </pc:spChg>
        <pc:spChg chg="mod ord">
          <ac:chgData name="Natalia Sanz Y Huguet" userId="a5631ae8-d362-4414-80c7-67bf0e44e265" providerId="ADAL" clId="{7BD9F745-A990-47C2-A156-759288818935}" dt="2023-10-16T07:03:40.742" v="1329"/>
          <ac:spMkLst>
            <pc:docMk/>
            <pc:sldMk cId="1057676218" sldId="2147481580"/>
            <ac:spMk id="14" creationId="{8AE41A0F-AA4D-CE19-7EB8-D6B6963D136B}"/>
          </ac:spMkLst>
        </pc:spChg>
        <pc:spChg chg="mod ord">
          <ac:chgData name="Natalia Sanz Y Huguet" userId="a5631ae8-d362-4414-80c7-67bf0e44e265" providerId="ADAL" clId="{7BD9F745-A990-47C2-A156-759288818935}" dt="2023-10-16T07:03:40.742" v="1335"/>
          <ac:spMkLst>
            <pc:docMk/>
            <pc:sldMk cId="1057676218" sldId="2147481580"/>
            <ac:spMk id="42" creationId="{1EB37B57-A4C7-7C7A-A1A4-39A59AFE71E3}"/>
          </ac:spMkLst>
        </pc:spChg>
        <pc:spChg chg="mod ord">
          <ac:chgData name="Natalia Sanz Y Huguet" userId="a5631ae8-d362-4414-80c7-67bf0e44e265" providerId="ADAL" clId="{7BD9F745-A990-47C2-A156-759288818935}" dt="2023-10-16T07:03:40.742" v="1337"/>
          <ac:spMkLst>
            <pc:docMk/>
            <pc:sldMk cId="1057676218" sldId="2147481580"/>
            <ac:spMk id="43" creationId="{054FFDE8-3B95-A606-3818-FECE461F0652}"/>
          </ac:spMkLst>
        </pc:spChg>
        <pc:spChg chg="mod ord">
          <ac:chgData name="Natalia Sanz Y Huguet" userId="a5631ae8-d362-4414-80c7-67bf0e44e265" providerId="ADAL" clId="{7BD9F745-A990-47C2-A156-759288818935}" dt="2023-10-16T07:03:40.742" v="1339"/>
          <ac:spMkLst>
            <pc:docMk/>
            <pc:sldMk cId="1057676218" sldId="2147481580"/>
            <ac:spMk id="44" creationId="{B7F85623-83F6-1A5E-8395-AB2D1A4F7095}"/>
          </ac:spMkLst>
        </pc:spChg>
        <pc:spChg chg="mod ord">
          <ac:chgData name="Natalia Sanz Y Huguet" userId="a5631ae8-d362-4414-80c7-67bf0e44e265" providerId="ADAL" clId="{7BD9F745-A990-47C2-A156-759288818935}" dt="2023-10-16T07:03:40.742" v="1341"/>
          <ac:spMkLst>
            <pc:docMk/>
            <pc:sldMk cId="1057676218" sldId="2147481580"/>
            <ac:spMk id="45" creationId="{9E6294E9-0478-5B29-3FD0-FBA9501DA7CC}"/>
          </ac:spMkLst>
        </pc:spChg>
        <pc:spChg chg="mod ord">
          <ac:chgData name="Natalia Sanz Y Huguet" userId="a5631ae8-d362-4414-80c7-67bf0e44e265" providerId="ADAL" clId="{7BD9F745-A990-47C2-A156-759288818935}" dt="2023-10-16T07:03:40.742" v="1343"/>
          <ac:spMkLst>
            <pc:docMk/>
            <pc:sldMk cId="1057676218" sldId="2147481580"/>
            <ac:spMk id="46" creationId="{2B62447B-56C1-FCB9-3F03-8C4A1F713DEC}"/>
          </ac:spMkLst>
        </pc:spChg>
        <pc:spChg chg="mod ord">
          <ac:chgData name="Natalia Sanz Y Huguet" userId="a5631ae8-d362-4414-80c7-67bf0e44e265" providerId="ADAL" clId="{7BD9F745-A990-47C2-A156-759288818935}" dt="2023-10-16T07:03:40.763" v="1349"/>
          <ac:spMkLst>
            <pc:docMk/>
            <pc:sldMk cId="1057676218" sldId="2147481580"/>
            <ac:spMk id="51" creationId="{D7CEAE96-FE61-F2FD-90AF-B97C44389B3B}"/>
          </ac:spMkLst>
        </pc:spChg>
        <pc:spChg chg="mod ord">
          <ac:chgData name="Natalia Sanz Y Huguet" userId="a5631ae8-d362-4414-80c7-67bf0e44e265" providerId="ADAL" clId="{7BD9F745-A990-47C2-A156-759288818935}" dt="2023-10-16T07:03:40.763" v="1351"/>
          <ac:spMkLst>
            <pc:docMk/>
            <pc:sldMk cId="1057676218" sldId="2147481580"/>
            <ac:spMk id="52" creationId="{660C38BB-9506-EE10-DD1B-58FA781C2BA3}"/>
          </ac:spMkLst>
        </pc:spChg>
        <pc:grpChg chg="mod ord">
          <ac:chgData name="Natalia Sanz Y Huguet" userId="a5631ae8-d362-4414-80c7-67bf0e44e265" providerId="ADAL" clId="{7BD9F745-A990-47C2-A156-759288818935}" dt="2023-10-16T07:03:40.763" v="1358"/>
          <ac:grpSpMkLst>
            <pc:docMk/>
            <pc:sldMk cId="1057676218" sldId="2147481580"/>
            <ac:grpSpMk id="10" creationId="{00002A40-A4D8-681A-D4CB-5404E27699C3}"/>
          </ac:grpSpMkLst>
        </pc:grpChg>
        <pc:graphicFrameChg chg="add mod ord modVis replST">
          <ac:chgData name="Natalia Sanz Y Huguet" userId="a5631ae8-d362-4414-80c7-67bf0e44e265" providerId="ADAL" clId="{7BD9F745-A990-47C2-A156-759288818935}" dt="2023-10-16T07:03:40.905" v="1381"/>
          <ac:graphicFrameMkLst>
            <pc:docMk/>
            <pc:sldMk cId="1057676218" sldId="2147481580"/>
            <ac:graphicFrameMk id="16" creationId="{3BEA2BD9-EAF7-8E17-D71F-E4EA7AEEEB8F}"/>
          </ac:graphicFrameMkLst>
        </pc:graphicFrameChg>
        <pc:picChg chg="mod ord">
          <ac:chgData name="Natalia Sanz Y Huguet" userId="a5631ae8-d362-4414-80c7-67bf0e44e265" providerId="ADAL" clId="{7BD9F745-A990-47C2-A156-759288818935}" dt="2023-10-16T07:03:40.763" v="1353"/>
          <ac:picMkLst>
            <pc:docMk/>
            <pc:sldMk cId="1057676218" sldId="2147481580"/>
            <ac:picMk id="2" creationId="{E93A7FC0-1EE1-FEC1-E35C-B110C62F0394}"/>
          </ac:picMkLst>
        </pc:picChg>
        <pc:picChg chg="mod ord">
          <ac:chgData name="Natalia Sanz Y Huguet" userId="a5631ae8-d362-4414-80c7-67bf0e44e265" providerId="ADAL" clId="{7BD9F745-A990-47C2-A156-759288818935}" dt="2023-10-16T07:03:40.763" v="1355"/>
          <ac:picMkLst>
            <pc:docMk/>
            <pc:sldMk cId="1057676218" sldId="2147481580"/>
            <ac:picMk id="3" creationId="{7BAB3D4A-DCD9-0BBA-91E3-9624FB4C4AC7}"/>
          </ac:picMkLst>
        </pc:picChg>
        <pc:picChg chg="mod">
          <ac:chgData name="Natalia Sanz Y Huguet" userId="a5631ae8-d362-4414-80c7-67bf0e44e265" providerId="ADAL" clId="{7BD9F745-A990-47C2-A156-759288818935}" dt="2023-10-16T07:03:40.763" v="1356"/>
          <ac:picMkLst>
            <pc:docMk/>
            <pc:sldMk cId="1057676218" sldId="2147481580"/>
            <ac:picMk id="4" creationId="{B7D96DBD-BCF6-A1D2-717D-15497B788B16}"/>
          </ac:picMkLst>
        </pc:picChg>
        <pc:picChg chg="mod">
          <ac:chgData name="Natalia Sanz Y Huguet" userId="a5631ae8-d362-4414-80c7-67bf0e44e265" providerId="ADAL" clId="{7BD9F745-A990-47C2-A156-759288818935}" dt="2023-10-16T07:03:40.763" v="1359"/>
          <ac:picMkLst>
            <pc:docMk/>
            <pc:sldMk cId="1057676218" sldId="2147481580"/>
            <ac:picMk id="15" creationId="{75314035-F4BD-3BCB-B0F1-742A101B055A}"/>
          </ac:picMkLst>
        </pc:picChg>
        <pc:picChg chg="mod">
          <ac:chgData name="Natalia Sanz Y Huguet" userId="a5631ae8-d362-4414-80c7-67bf0e44e265" providerId="ADAL" clId="{7BD9F745-A990-47C2-A156-759288818935}" dt="2023-10-16T07:03:40.742" v="1344"/>
          <ac:picMkLst>
            <pc:docMk/>
            <pc:sldMk cId="1057676218" sldId="2147481580"/>
            <ac:picMk id="47" creationId="{68E4C1CA-6C64-E86F-E5D1-5D28D8BEBD51}"/>
          </ac:picMkLst>
        </pc:picChg>
        <pc:picChg chg="mod">
          <ac:chgData name="Natalia Sanz Y Huguet" userId="a5631ae8-d362-4414-80c7-67bf0e44e265" providerId="ADAL" clId="{7BD9F745-A990-47C2-A156-759288818935}" dt="2023-10-16T07:03:40.759" v="1345"/>
          <ac:picMkLst>
            <pc:docMk/>
            <pc:sldMk cId="1057676218" sldId="2147481580"/>
            <ac:picMk id="48" creationId="{0FC13F80-14C4-27A2-4A01-590282206228}"/>
          </ac:picMkLst>
        </pc:picChg>
        <pc:picChg chg="mod">
          <ac:chgData name="Natalia Sanz Y Huguet" userId="a5631ae8-d362-4414-80c7-67bf0e44e265" providerId="ADAL" clId="{7BD9F745-A990-47C2-A156-759288818935}" dt="2023-10-16T07:03:40.759" v="1346"/>
          <ac:picMkLst>
            <pc:docMk/>
            <pc:sldMk cId="1057676218" sldId="2147481580"/>
            <ac:picMk id="49" creationId="{4602406F-17A2-CEAB-23E3-DD301D4FBF8C}"/>
          </ac:picMkLst>
        </pc:picChg>
        <pc:picChg chg="mod">
          <ac:chgData name="Natalia Sanz Y Huguet" userId="a5631ae8-d362-4414-80c7-67bf0e44e265" providerId="ADAL" clId="{7BD9F745-A990-47C2-A156-759288818935}" dt="2023-10-16T07:03:40.763" v="1347"/>
          <ac:picMkLst>
            <pc:docMk/>
            <pc:sldMk cId="1057676218" sldId="2147481580"/>
            <ac:picMk id="50" creationId="{01EE227E-AB2D-5FD7-D1D1-64E9E692A291}"/>
          </ac:picMkLst>
        </pc:picChg>
      </pc:sldChg>
      <pc:sldChg chg="addSp delSp modSp del mod modCm">
        <pc:chgData name="Natalia Sanz Y Huguet" userId="a5631ae8-d362-4414-80c7-67bf0e44e265" providerId="ADAL" clId="{7BD9F745-A990-47C2-A156-759288818935}" dt="2023-10-17T16:59:36.816" v="2770" actId="47"/>
        <pc:sldMkLst>
          <pc:docMk/>
          <pc:sldMk cId="939485966" sldId="2147481582"/>
        </pc:sldMkLst>
        <pc:spChg chg="add mod">
          <ac:chgData name="Natalia Sanz Y Huguet" userId="a5631ae8-d362-4414-80c7-67bf0e44e265" providerId="ADAL" clId="{7BD9F745-A990-47C2-A156-759288818935}" dt="2023-10-16T06:56:48.974" v="909"/>
          <ac:spMkLst>
            <pc:docMk/>
            <pc:sldMk cId="939485966" sldId="2147481582"/>
            <ac:spMk id="2" creationId="{3AFE7D8D-612A-30D5-CFA4-0F2DF4441471}"/>
          </ac:spMkLst>
        </pc:spChg>
        <pc:spChg chg="del mod">
          <ac:chgData name="Natalia Sanz Y Huguet" userId="a5631ae8-d362-4414-80c7-67bf0e44e265" providerId="ADAL" clId="{7BD9F745-A990-47C2-A156-759288818935}" dt="2023-10-17T16:59:34.694" v="2768" actId="478"/>
          <ac:spMkLst>
            <pc:docMk/>
            <pc:sldMk cId="939485966" sldId="2147481582"/>
            <ac:spMk id="161" creationId="{A4496DA4-965F-E867-B3FD-CC1B79A055C3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Natalia Sanz Y Huguet" userId="a5631ae8-d362-4414-80c7-67bf0e44e265" providerId="ADAL" clId="{7BD9F745-A990-47C2-A156-759288818935}" dt="2023-10-17T16:59:34.747" v="2769" actId="2056"/>
              <pc2:cmMkLst xmlns:pc2="http://schemas.microsoft.com/office/powerpoint/2019/9/main/command">
                <pc:docMk/>
                <pc:sldMk cId="939485966" sldId="2147481582"/>
                <pc2:cmMk id="{BCDA081C-9610-4A65-8873-6B70F5789772}"/>
              </pc2:cmMkLst>
            </pc226:cmChg>
          </p:ext>
        </pc:extLst>
      </pc:sldChg>
      <pc:sldChg chg="addSp modSp mod ord addCm modNotesTx">
        <pc:chgData name="Natalia Sanz Y Huguet" userId="a5631ae8-d362-4414-80c7-67bf0e44e265" providerId="ADAL" clId="{7BD9F745-A990-47C2-A156-759288818935}" dt="2023-10-18T08:19:41.007" v="3053"/>
        <pc:sldMkLst>
          <pc:docMk/>
          <pc:sldMk cId="542747106" sldId="2147481584"/>
        </pc:sldMkLst>
        <pc:spChg chg="add mod">
          <ac:chgData name="Natalia Sanz Y Huguet" userId="a5631ae8-d362-4414-80c7-67bf0e44e265" providerId="ADAL" clId="{7BD9F745-A990-47C2-A156-759288818935}" dt="2023-10-16T07:09:53.357" v="2078"/>
          <ac:spMkLst>
            <pc:docMk/>
            <pc:sldMk cId="542747106" sldId="2147481584"/>
            <ac:spMk id="5" creationId="{3A4659C8-7793-6C9A-BC61-132B572BFF0B}"/>
          </ac:spMkLst>
        </pc:spChg>
        <pc:spChg chg="mod">
          <ac:chgData name="Natalia Sanz Y Huguet" userId="a5631ae8-d362-4414-80c7-67bf0e44e265" providerId="ADAL" clId="{7BD9F745-A990-47C2-A156-759288818935}" dt="2023-10-16T07:09:56.292" v="2087" actId="1035"/>
          <ac:spMkLst>
            <pc:docMk/>
            <pc:sldMk cId="542747106" sldId="2147481584"/>
            <ac:spMk id="10" creationId="{45B4D9F2-2E83-6ADE-65B7-9A97A3F09378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Natalia Sanz Y Huguet" userId="a5631ae8-d362-4414-80c7-67bf0e44e265" providerId="ADAL" clId="{7BD9F745-A990-47C2-A156-759288818935}" dt="2023-10-13T11:52:38.061" v="491"/>
              <pc2:cmMkLst xmlns:pc2="http://schemas.microsoft.com/office/powerpoint/2019/9/main/command">
                <pc:docMk/>
                <pc:sldMk cId="542747106" sldId="2147481584"/>
                <pc2:cmMk id="{C1BA9B00-BEA1-474C-9A73-A8288C1BFFDD}"/>
              </pc2:cmMkLst>
            </pc226:cmChg>
          </p:ext>
        </pc:extLst>
      </pc:sldChg>
      <pc:sldChg chg="del modNotesTx">
        <pc:chgData name="Natalia Sanz Y Huguet" userId="a5631ae8-d362-4414-80c7-67bf0e44e265" providerId="ADAL" clId="{7BD9F745-A990-47C2-A156-759288818935}" dt="2023-10-18T09:26:13.355" v="3250" actId="47"/>
        <pc:sldMkLst>
          <pc:docMk/>
          <pc:sldMk cId="2204259025" sldId="2147481585"/>
        </pc:sldMkLst>
      </pc:sldChg>
      <pc:sldChg chg="modSp mod modNotesTx">
        <pc:chgData name="Natalia Sanz Y Huguet" userId="a5631ae8-d362-4414-80c7-67bf0e44e265" providerId="ADAL" clId="{7BD9F745-A990-47C2-A156-759288818935}" dt="2023-10-18T09:27:13.847" v="3290" actId="20577"/>
        <pc:sldMkLst>
          <pc:docMk/>
          <pc:sldMk cId="1344070802" sldId="2147481586"/>
        </pc:sldMkLst>
        <pc:spChg chg="mod">
          <ac:chgData name="Natalia Sanz Y Huguet" userId="a5631ae8-d362-4414-80c7-67bf0e44e265" providerId="ADAL" clId="{7BD9F745-A990-47C2-A156-759288818935}" dt="2023-10-18T09:27:13.847" v="3290" actId="20577"/>
          <ac:spMkLst>
            <pc:docMk/>
            <pc:sldMk cId="1344070802" sldId="2147481586"/>
            <ac:spMk id="2" creationId="{2AE1E82B-3BE8-537E-82D3-18C9C908C777}"/>
          </ac:spMkLst>
        </pc:spChg>
      </pc:sldChg>
      <pc:sldChg chg="modSp mod">
        <pc:chgData name="Natalia Sanz Y Huguet" userId="a5631ae8-d362-4414-80c7-67bf0e44e265" providerId="ADAL" clId="{7BD9F745-A990-47C2-A156-759288818935}" dt="2023-10-18T09:27:19.813" v="3294" actId="20577"/>
        <pc:sldMkLst>
          <pc:docMk/>
          <pc:sldMk cId="1291713579" sldId="2147481587"/>
        </pc:sldMkLst>
        <pc:spChg chg="mod">
          <ac:chgData name="Natalia Sanz Y Huguet" userId="a5631ae8-d362-4414-80c7-67bf0e44e265" providerId="ADAL" clId="{7BD9F745-A990-47C2-A156-759288818935}" dt="2023-10-18T09:27:19.813" v="3294" actId="20577"/>
          <ac:spMkLst>
            <pc:docMk/>
            <pc:sldMk cId="1291713579" sldId="2147481587"/>
            <ac:spMk id="2" creationId="{2AE1E82B-3BE8-537E-82D3-18C9C908C777}"/>
          </ac:spMkLst>
        </pc:spChg>
      </pc:sldChg>
      <pc:sldChg chg="delSp modSp del mod addCm">
        <pc:chgData name="Natalia Sanz Y Huguet" userId="a5631ae8-d362-4414-80c7-67bf0e44e265" providerId="ADAL" clId="{7BD9F745-A990-47C2-A156-759288818935}" dt="2023-10-13T11:51:46.013" v="483" actId="47"/>
        <pc:sldMkLst>
          <pc:docMk/>
          <pc:sldMk cId="3550412767" sldId="2147481588"/>
        </pc:sldMkLst>
        <pc:spChg chg="mod">
          <ac:chgData name="Natalia Sanz Y Huguet" userId="a5631ae8-d362-4414-80c7-67bf0e44e265" providerId="ADAL" clId="{7BD9F745-A990-47C2-A156-759288818935}" dt="2023-10-13T11:42:37.299" v="210" actId="14100"/>
          <ac:spMkLst>
            <pc:docMk/>
            <pc:sldMk cId="3550412767" sldId="2147481588"/>
            <ac:spMk id="3" creationId="{6617BCB3-3219-C838-F619-FA7F82AB053C}"/>
          </ac:spMkLst>
        </pc:spChg>
        <pc:spChg chg="mod">
          <ac:chgData name="Natalia Sanz Y Huguet" userId="a5631ae8-d362-4414-80c7-67bf0e44e265" providerId="ADAL" clId="{7BD9F745-A990-47C2-A156-759288818935}" dt="2023-10-13T11:42:37.299" v="210" actId="14100"/>
          <ac:spMkLst>
            <pc:docMk/>
            <pc:sldMk cId="3550412767" sldId="2147481588"/>
            <ac:spMk id="6" creationId="{2FC5A4E7-937C-2D8A-E51E-46EA8DE14AE3}"/>
          </ac:spMkLst>
        </pc:spChg>
        <pc:spChg chg="mod">
          <ac:chgData name="Natalia Sanz Y Huguet" userId="a5631ae8-d362-4414-80c7-67bf0e44e265" providerId="ADAL" clId="{7BD9F745-A990-47C2-A156-759288818935}" dt="2023-10-13T11:42:37.299" v="210" actId="14100"/>
          <ac:spMkLst>
            <pc:docMk/>
            <pc:sldMk cId="3550412767" sldId="2147481588"/>
            <ac:spMk id="12" creationId="{77212EDA-0A12-67B7-5370-E17A591E07E3}"/>
          </ac:spMkLst>
        </pc:spChg>
        <pc:spChg chg="mod">
          <ac:chgData name="Natalia Sanz Y Huguet" userId="a5631ae8-d362-4414-80c7-67bf0e44e265" providerId="ADAL" clId="{7BD9F745-A990-47C2-A156-759288818935}" dt="2023-10-13T11:42:37.299" v="210" actId="14100"/>
          <ac:spMkLst>
            <pc:docMk/>
            <pc:sldMk cId="3550412767" sldId="2147481588"/>
            <ac:spMk id="15" creationId="{4813CDFA-5744-5147-08FA-45980CD323F7}"/>
          </ac:spMkLst>
        </pc:spChg>
        <pc:spChg chg="mod">
          <ac:chgData name="Natalia Sanz Y Huguet" userId="a5631ae8-d362-4414-80c7-67bf0e44e265" providerId="ADAL" clId="{7BD9F745-A990-47C2-A156-759288818935}" dt="2023-10-13T11:42:37.299" v="210" actId="14100"/>
          <ac:spMkLst>
            <pc:docMk/>
            <pc:sldMk cId="3550412767" sldId="2147481588"/>
            <ac:spMk id="18" creationId="{751BB41B-2217-D27A-DF5D-D68142E277B5}"/>
          </ac:spMkLst>
        </pc:spChg>
        <pc:spChg chg="del">
          <ac:chgData name="Natalia Sanz Y Huguet" userId="a5631ae8-d362-4414-80c7-67bf0e44e265" providerId="ADAL" clId="{7BD9F745-A990-47C2-A156-759288818935}" dt="2023-10-13T11:42:25.569" v="208" actId="478"/>
          <ac:spMkLst>
            <pc:docMk/>
            <pc:sldMk cId="3550412767" sldId="2147481588"/>
            <ac:spMk id="26" creationId="{D6B9563C-CE84-4ED2-CBAA-2C7EF5C9F365}"/>
          </ac:spMkLst>
        </pc:spChg>
        <pc:spChg chg="del">
          <ac:chgData name="Natalia Sanz Y Huguet" userId="a5631ae8-d362-4414-80c7-67bf0e44e265" providerId="ADAL" clId="{7BD9F745-A990-47C2-A156-759288818935}" dt="2023-10-13T11:42:25.569" v="208" actId="478"/>
          <ac:spMkLst>
            <pc:docMk/>
            <pc:sldMk cId="3550412767" sldId="2147481588"/>
            <ac:spMk id="27" creationId="{1B06DAAF-DEF0-5718-A136-8B781A984CA4}"/>
          </ac:spMkLst>
        </pc:spChg>
        <pc:spChg chg="mod">
          <ac:chgData name="Natalia Sanz Y Huguet" userId="a5631ae8-d362-4414-80c7-67bf0e44e265" providerId="ADAL" clId="{7BD9F745-A990-47C2-A156-759288818935}" dt="2023-10-13T11:43:10.528" v="219" actId="120"/>
          <ac:spMkLst>
            <pc:docMk/>
            <pc:sldMk cId="3550412767" sldId="2147481588"/>
            <ac:spMk id="28" creationId="{B71BA691-C3CD-1511-6B74-1E1140892BD6}"/>
          </ac:spMkLst>
        </pc:spChg>
        <pc:spChg chg="mod">
          <ac:chgData name="Natalia Sanz Y Huguet" userId="a5631ae8-d362-4414-80c7-67bf0e44e265" providerId="ADAL" clId="{7BD9F745-A990-47C2-A156-759288818935}" dt="2023-10-13T11:43:10.528" v="219" actId="120"/>
          <ac:spMkLst>
            <pc:docMk/>
            <pc:sldMk cId="3550412767" sldId="2147481588"/>
            <ac:spMk id="29" creationId="{3AA9820B-728D-6139-C601-237C2CFC0FCB}"/>
          </ac:spMkLst>
        </pc:spChg>
        <pc:spChg chg="mod">
          <ac:chgData name="Natalia Sanz Y Huguet" userId="a5631ae8-d362-4414-80c7-67bf0e44e265" providerId="ADAL" clId="{7BD9F745-A990-47C2-A156-759288818935}" dt="2023-10-13T11:43:43.654" v="304" actId="20577"/>
          <ac:spMkLst>
            <pc:docMk/>
            <pc:sldMk cId="3550412767" sldId="2147481588"/>
            <ac:spMk id="30" creationId="{CD91B863-35A2-36E6-EF49-FE21EA1761EC}"/>
          </ac:spMkLst>
        </pc:spChg>
        <pc:spChg chg="del">
          <ac:chgData name="Natalia Sanz Y Huguet" userId="a5631ae8-d362-4414-80c7-67bf0e44e265" providerId="ADAL" clId="{7BD9F745-A990-47C2-A156-759288818935}" dt="2023-10-13T11:42:25.569" v="208" actId="478"/>
          <ac:spMkLst>
            <pc:docMk/>
            <pc:sldMk cId="3550412767" sldId="2147481588"/>
            <ac:spMk id="31" creationId="{E459638F-6601-6331-780F-35CCA19E0496}"/>
          </ac:spMkLst>
        </pc:spChg>
        <pc:spChg chg="mod">
          <ac:chgData name="Natalia Sanz Y Huguet" userId="a5631ae8-d362-4414-80c7-67bf0e44e265" providerId="ADAL" clId="{7BD9F745-A990-47C2-A156-759288818935}" dt="2023-10-13T11:44:01.525" v="318" actId="20577"/>
          <ac:spMkLst>
            <pc:docMk/>
            <pc:sldMk cId="3550412767" sldId="2147481588"/>
            <ac:spMk id="32" creationId="{2CF66A37-8318-BFD9-8536-2DD0E1672123}"/>
          </ac:spMkLst>
        </pc:spChg>
        <pc:spChg chg="del">
          <ac:chgData name="Natalia Sanz Y Huguet" userId="a5631ae8-d362-4414-80c7-67bf0e44e265" providerId="ADAL" clId="{7BD9F745-A990-47C2-A156-759288818935}" dt="2023-10-13T11:42:25.569" v="208" actId="478"/>
          <ac:spMkLst>
            <pc:docMk/>
            <pc:sldMk cId="3550412767" sldId="2147481588"/>
            <ac:spMk id="33" creationId="{17EEE6FE-50AA-C23C-4139-B37D993E4DA5}"/>
          </ac:spMkLst>
        </pc:spChg>
        <pc:spChg chg="mod">
          <ac:chgData name="Natalia Sanz Y Huguet" userId="a5631ae8-d362-4414-80c7-67bf0e44e265" providerId="ADAL" clId="{7BD9F745-A990-47C2-A156-759288818935}" dt="2023-10-13T11:45:04.174" v="423" actId="113"/>
          <ac:spMkLst>
            <pc:docMk/>
            <pc:sldMk cId="3550412767" sldId="2147481588"/>
            <ac:spMk id="34" creationId="{BB4C95DF-C2F1-2DBD-F7E0-56354E18934B}"/>
          </ac:spMkLst>
        </pc:spChg>
        <pc:spChg chg="del">
          <ac:chgData name="Natalia Sanz Y Huguet" userId="a5631ae8-d362-4414-80c7-67bf0e44e265" providerId="ADAL" clId="{7BD9F745-A990-47C2-A156-759288818935}" dt="2023-10-13T11:42:25.569" v="208" actId="478"/>
          <ac:spMkLst>
            <pc:docMk/>
            <pc:sldMk cId="3550412767" sldId="2147481588"/>
            <ac:spMk id="35" creationId="{EECE0269-A215-C2FA-EE37-400E696B7BA5}"/>
          </ac:spMkLst>
        </pc:spChg>
        <pc:spChg chg="mod">
          <ac:chgData name="Natalia Sanz Y Huguet" userId="a5631ae8-d362-4414-80c7-67bf0e44e265" providerId="ADAL" clId="{7BD9F745-A990-47C2-A156-759288818935}" dt="2023-10-13T11:42:14.744" v="207" actId="20577"/>
          <ac:spMkLst>
            <pc:docMk/>
            <pc:sldMk cId="3550412767" sldId="2147481588"/>
            <ac:spMk id="557" creationId="{4B8DA73B-67E3-4D05-EDAA-9F559128C1D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Natalia Sanz Y Huguet" userId="a5631ae8-d362-4414-80c7-67bf0e44e265" providerId="ADAL" clId="{7BD9F745-A990-47C2-A156-759288818935}" dt="2023-10-13T11:42:51.929" v="211"/>
              <pc2:cmMkLst xmlns:pc2="http://schemas.microsoft.com/office/powerpoint/2019/9/main/command">
                <pc:docMk/>
                <pc:sldMk cId="3550412767" sldId="2147481588"/>
                <pc2:cmMk id="{7ED586DE-C740-43C0-8A92-A972FF58B6E6}"/>
              </pc2:cmMkLst>
            </pc226:cmChg>
          </p:ext>
        </pc:extLst>
      </pc:sldChg>
      <pc:sldChg chg="addSp modSp mod modNotesTx">
        <pc:chgData name="Natalia Sanz Y Huguet" userId="a5631ae8-d362-4414-80c7-67bf0e44e265" providerId="ADAL" clId="{7BD9F745-A990-47C2-A156-759288818935}" dt="2023-10-18T08:17:12.045" v="2917" actId="20577"/>
        <pc:sldMkLst>
          <pc:docMk/>
          <pc:sldMk cId="4001524508" sldId="2147481588"/>
        </pc:sldMkLst>
        <pc:spChg chg="add mod">
          <ac:chgData name="Natalia Sanz Y Huguet" userId="a5631ae8-d362-4414-80c7-67bf0e44e265" providerId="ADAL" clId="{7BD9F745-A990-47C2-A156-759288818935}" dt="2023-10-16T06:56:41.774" v="896"/>
          <ac:spMkLst>
            <pc:docMk/>
            <pc:sldMk cId="4001524508" sldId="2147481588"/>
            <ac:spMk id="3" creationId="{1D8EE4FB-7962-FC8F-BB78-4F979A122804}"/>
          </ac:spMkLst>
        </pc:spChg>
        <pc:spChg chg="mod">
          <ac:chgData name="Natalia Sanz Y Huguet" userId="a5631ae8-d362-4414-80c7-67bf0e44e265" providerId="ADAL" clId="{7BD9F745-A990-47C2-A156-759288818935}" dt="2023-10-16T06:55:48.816" v="879" actId="20577"/>
          <ac:spMkLst>
            <pc:docMk/>
            <pc:sldMk cId="4001524508" sldId="2147481588"/>
            <ac:spMk id="7" creationId="{CAF1FEC2-2EC2-1868-1562-04B599FAD7FC}"/>
          </ac:spMkLst>
        </pc:spChg>
        <pc:spChg chg="mod">
          <ac:chgData name="Natalia Sanz Y Huguet" userId="a5631ae8-d362-4414-80c7-67bf0e44e265" providerId="ADAL" clId="{7BD9F745-A990-47C2-A156-759288818935}" dt="2023-10-16T06:55:55.938" v="882" actId="20577"/>
          <ac:spMkLst>
            <pc:docMk/>
            <pc:sldMk cId="4001524508" sldId="2147481588"/>
            <ac:spMk id="8" creationId="{225B1670-75AA-C29D-EF36-EFEB57079FA8}"/>
          </ac:spMkLst>
        </pc:spChg>
        <pc:spChg chg="mod">
          <ac:chgData name="Natalia Sanz Y Huguet" userId="a5631ae8-d362-4414-80c7-67bf0e44e265" providerId="ADAL" clId="{7BD9F745-A990-47C2-A156-759288818935}" dt="2023-10-16T06:55:32.114" v="850" actId="404"/>
          <ac:spMkLst>
            <pc:docMk/>
            <pc:sldMk cId="4001524508" sldId="2147481588"/>
            <ac:spMk id="9" creationId="{A53C0FB4-249C-205F-F51B-499CD62E0199}"/>
          </ac:spMkLst>
        </pc:spChg>
        <pc:spChg chg="mod">
          <ac:chgData name="Natalia Sanz Y Huguet" userId="a5631ae8-d362-4414-80c7-67bf0e44e265" providerId="ADAL" clId="{7BD9F745-A990-47C2-A156-759288818935}" dt="2023-10-16T06:56:22.710" v="892" actId="6549"/>
          <ac:spMkLst>
            <pc:docMk/>
            <pc:sldMk cId="4001524508" sldId="2147481588"/>
            <ac:spMk id="10" creationId="{E917E5EF-BDD5-8EB3-7F42-A40F90DF936F}"/>
          </ac:spMkLst>
        </pc:spChg>
        <pc:spChg chg="mod">
          <ac:chgData name="Natalia Sanz Y Huguet" userId="a5631ae8-d362-4414-80c7-67bf0e44e265" providerId="ADAL" clId="{7BD9F745-A990-47C2-A156-759288818935}" dt="2023-10-16T06:55:32.114" v="850" actId="404"/>
          <ac:spMkLst>
            <pc:docMk/>
            <pc:sldMk cId="4001524508" sldId="2147481588"/>
            <ac:spMk id="12" creationId="{6750FF34-930D-77FC-A3EA-9A270586E431}"/>
          </ac:spMkLst>
        </pc:spChg>
        <pc:spChg chg="mod">
          <ac:chgData name="Natalia Sanz Y Huguet" userId="a5631ae8-d362-4414-80c7-67bf0e44e265" providerId="ADAL" clId="{7BD9F745-A990-47C2-A156-759288818935}" dt="2023-10-16T06:56:46.747" v="908" actId="1035"/>
          <ac:spMkLst>
            <pc:docMk/>
            <pc:sldMk cId="4001524508" sldId="2147481588"/>
            <ac:spMk id="161" creationId="{A4496DA4-965F-E867-B3FD-CC1B79A055C3}"/>
          </ac:spMkLst>
        </pc:spChg>
      </pc:sldChg>
      <pc:sldChg chg="addSp delSp modSp mod modNotesTx">
        <pc:chgData name="Natalia Sanz Y Huguet" userId="a5631ae8-d362-4414-80c7-67bf0e44e265" providerId="ADAL" clId="{7BD9F745-A990-47C2-A156-759288818935}" dt="2023-10-18T08:19:20.187" v="3042"/>
        <pc:sldMkLst>
          <pc:docMk/>
          <pc:sldMk cId="730051283" sldId="2147481589"/>
        </pc:sldMkLst>
        <pc:spChg chg="mod">
          <ac:chgData name="Natalia Sanz Y Huguet" userId="a5631ae8-d362-4414-80c7-67bf0e44e265" providerId="ADAL" clId="{7BD9F745-A990-47C2-A156-759288818935}" dt="2023-10-16T07:11:09.941" v="2134" actId="6549"/>
          <ac:spMkLst>
            <pc:docMk/>
            <pc:sldMk cId="730051283" sldId="2147481589"/>
            <ac:spMk id="10" creationId="{72374479-A3AC-F00C-3826-5E7018204BA4}"/>
          </ac:spMkLst>
        </pc:spChg>
        <pc:spChg chg="mod">
          <ac:chgData name="Natalia Sanz Y Huguet" userId="a5631ae8-d362-4414-80c7-67bf0e44e265" providerId="ADAL" clId="{7BD9F745-A990-47C2-A156-759288818935}" dt="2023-10-16T07:11:09.120" v="2133" actId="6549"/>
          <ac:spMkLst>
            <pc:docMk/>
            <pc:sldMk cId="730051283" sldId="2147481589"/>
            <ac:spMk id="11" creationId="{0588D93C-42EB-BC72-9C56-ED4E4A2C3A1A}"/>
          </ac:spMkLst>
        </pc:spChg>
        <pc:spChg chg="add del">
          <ac:chgData name="Natalia Sanz Y Huguet" userId="a5631ae8-d362-4414-80c7-67bf0e44e265" providerId="ADAL" clId="{7BD9F745-A990-47C2-A156-759288818935}" dt="2023-10-18T08:19:19.226" v="3041" actId="22"/>
          <ac:spMkLst>
            <pc:docMk/>
            <pc:sldMk cId="730051283" sldId="2147481589"/>
            <ac:spMk id="14" creationId="{CFCE3286-5F50-2631-E5EE-375DA5453D1E}"/>
          </ac:spMkLst>
        </pc:spChg>
      </pc:sldChg>
      <pc:sldChg chg="modSp mod modNotesTx">
        <pc:chgData name="Natalia Sanz Y Huguet" userId="a5631ae8-d362-4414-80c7-67bf0e44e265" providerId="ADAL" clId="{7BD9F745-A990-47C2-A156-759288818935}" dt="2023-10-18T09:27:08.126" v="3288" actId="20577"/>
        <pc:sldMkLst>
          <pc:docMk/>
          <pc:sldMk cId="748521740" sldId="2147481590"/>
        </pc:sldMkLst>
        <pc:spChg chg="mod">
          <ac:chgData name="Natalia Sanz Y Huguet" userId="a5631ae8-d362-4414-80c7-67bf0e44e265" providerId="ADAL" clId="{7BD9F745-A990-47C2-A156-759288818935}" dt="2023-10-18T09:27:08.126" v="3288" actId="20577"/>
          <ac:spMkLst>
            <pc:docMk/>
            <pc:sldMk cId="748521740" sldId="2147481590"/>
            <ac:spMk id="2" creationId="{2AE1E82B-3BE8-537E-82D3-18C9C908C777}"/>
          </ac:spMkLst>
        </pc:spChg>
      </pc:sldChg>
    </pc:docChg>
  </pc:docChgLst>
  <pc:docChgLst>
    <pc:chgData name="Laia Hoyos de la Cuesta" userId="fa3018a9-ffb6-42e9-9c45-c2d76da15afd" providerId="ADAL" clId="{22D5B2C0-4DE3-45B8-9F3B-3EDCDFC376FD}"/>
    <pc:docChg chg="undo redo custSel modSld">
      <pc:chgData name="Laia Hoyos de la Cuesta" userId="fa3018a9-ffb6-42e9-9c45-c2d76da15afd" providerId="ADAL" clId="{22D5B2C0-4DE3-45B8-9F3B-3EDCDFC376FD}" dt="2024-02-20T13:36:12.882" v="973" actId="14100"/>
      <pc:docMkLst>
        <pc:docMk/>
      </pc:docMkLst>
      <pc:sldChg chg="addSp delSp modSp mod">
        <pc:chgData name="Laia Hoyos de la Cuesta" userId="fa3018a9-ffb6-42e9-9c45-c2d76da15afd" providerId="ADAL" clId="{22D5B2C0-4DE3-45B8-9F3B-3EDCDFC376FD}" dt="2024-02-20T11:36:33.779" v="210" actId="1036"/>
        <pc:sldMkLst>
          <pc:docMk/>
          <pc:sldMk cId="3438157603" sldId="2147481565"/>
        </pc:sldMkLst>
        <pc:spChg chg="add mod">
          <ac:chgData name="Laia Hoyos de la Cuesta" userId="fa3018a9-ffb6-42e9-9c45-c2d76da15afd" providerId="ADAL" clId="{22D5B2C0-4DE3-45B8-9F3B-3EDCDFC376FD}" dt="2024-02-20T11:36:33.779" v="210" actId="1036"/>
          <ac:spMkLst>
            <pc:docMk/>
            <pc:sldMk cId="3438157603" sldId="2147481565"/>
            <ac:spMk id="4" creationId="{539A69E6-5129-3C63-8AFD-2FD29355B717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12" creationId="{DEB5D933-D717-6DF9-E297-46B837D9BA84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15" creationId="{C8CA0B4D-9D44-DC4D-4868-208F4CA7E08A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16" creationId="{0969B1E6-ECAF-0151-62EF-D7B5C24D49FA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17" creationId="{3B99070C-7C09-DE86-9CDC-716BDB842132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18" creationId="{8286C836-2A79-DA55-8767-008C1EA2F193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21" creationId="{C756260D-BB47-52E7-0765-B55B8DC14994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22" creationId="{F947DD6E-A40A-1CBF-1838-570E1DD663A3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23" creationId="{8A7AEB3C-EC45-3ECA-3300-A6C5E19843D5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24" creationId="{E9EA7E07-886E-AEF1-25FB-B8C89987A0F5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25" creationId="{AE939CA1-B46C-5717-50CA-D8454CD905CC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27" creationId="{A7099AE9-6E8B-B82F-524A-9999BB39B58B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31" creationId="{F833057A-4954-9F9E-6EA0-A72B39B3AB46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44" creationId="{F061B69D-96A0-EFF7-1009-64DED2742720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45" creationId="{9911FCC7-B87E-6FB4-6F94-01C4D77E7FB5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46" creationId="{3B8EA813-5E41-6EB9-F45E-570FA5876E78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47" creationId="{F53E296D-2F99-2C95-71A0-F5E53014FFD0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48" creationId="{BB51CE35-1C62-30E7-F0D6-8B617B6D4375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49" creationId="{AA503ADC-D4D9-8939-E47C-7229D80257B7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50" creationId="{FEE49A50-1462-A615-E57E-B5B875282EF5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51" creationId="{2F0CA732-0D37-60B5-3FEB-2D4644B97DE6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52" creationId="{D0C3924F-480E-3591-698D-7C9E8D0FF747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53" creationId="{FE1F15AF-7945-B43F-A59D-6596802A720B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54" creationId="{09252C23-074C-C304-6AC7-DED53A44B44D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55" creationId="{C8925CAD-0313-C753-7D26-4814FE2CBA08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56" creationId="{BEBE71CF-C4E8-4B41-073D-4C3510F6BB70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57" creationId="{496AEE6F-9911-2777-6F22-193625B425E1}"/>
          </ac:spMkLst>
        </pc:spChg>
        <pc:spChg chg="mod">
          <ac:chgData name="Laia Hoyos de la Cuesta" userId="fa3018a9-ffb6-42e9-9c45-c2d76da15afd" providerId="ADAL" clId="{22D5B2C0-4DE3-45B8-9F3B-3EDCDFC376FD}" dt="2024-02-20T11:36:31.243" v="206"/>
          <ac:spMkLst>
            <pc:docMk/>
            <pc:sldMk cId="3438157603" sldId="2147481565"/>
            <ac:spMk id="58" creationId="{48A77ACF-FB20-209F-B3D6-3A65E6CDEDB2}"/>
          </ac:spMkLst>
        </pc:spChg>
        <pc:spChg chg="add mod">
          <ac:chgData name="Laia Hoyos de la Cuesta" userId="fa3018a9-ffb6-42e9-9c45-c2d76da15afd" providerId="ADAL" clId="{22D5B2C0-4DE3-45B8-9F3B-3EDCDFC376FD}" dt="2024-02-20T11:36:33.779" v="210" actId="1036"/>
          <ac:spMkLst>
            <pc:docMk/>
            <pc:sldMk cId="3438157603" sldId="2147481565"/>
            <ac:spMk id="59" creationId="{F6152770-206C-31A8-7180-2DAF966A793E}"/>
          </ac:spMkLst>
        </pc:spChg>
        <pc:spChg chg="add mod">
          <ac:chgData name="Laia Hoyos de la Cuesta" userId="fa3018a9-ffb6-42e9-9c45-c2d76da15afd" providerId="ADAL" clId="{22D5B2C0-4DE3-45B8-9F3B-3EDCDFC376FD}" dt="2024-02-20T11:36:33.779" v="210" actId="1036"/>
          <ac:spMkLst>
            <pc:docMk/>
            <pc:sldMk cId="3438157603" sldId="2147481565"/>
            <ac:spMk id="60" creationId="{D7AB150E-E95B-C807-EEEF-327576CD7804}"/>
          </ac:spMkLst>
        </pc:spChg>
        <pc:spChg chg="del">
          <ac:chgData name="Laia Hoyos de la Cuesta" userId="fa3018a9-ffb6-42e9-9c45-c2d76da15afd" providerId="ADAL" clId="{22D5B2C0-4DE3-45B8-9F3B-3EDCDFC376FD}" dt="2024-02-20T11:36:31.071" v="205" actId="478"/>
          <ac:spMkLst>
            <pc:docMk/>
            <pc:sldMk cId="3438157603" sldId="2147481565"/>
            <ac:spMk id="73" creationId="{2D1D9830-F179-D416-47EF-AA2024DB30A2}"/>
          </ac:spMkLst>
        </pc:spChg>
        <pc:grpChg chg="add mod">
          <ac:chgData name="Laia Hoyos de la Cuesta" userId="fa3018a9-ffb6-42e9-9c45-c2d76da15afd" providerId="ADAL" clId="{22D5B2C0-4DE3-45B8-9F3B-3EDCDFC376FD}" dt="2024-02-20T11:36:33.779" v="210" actId="1036"/>
          <ac:grpSpMkLst>
            <pc:docMk/>
            <pc:sldMk cId="3438157603" sldId="2147481565"/>
            <ac:grpSpMk id="5" creationId="{FCCBE303-B653-FA18-646E-A3DFBEB1319B}"/>
          </ac:grpSpMkLst>
        </pc:grpChg>
        <pc:grpChg chg="mod">
          <ac:chgData name="Laia Hoyos de la Cuesta" userId="fa3018a9-ffb6-42e9-9c45-c2d76da15afd" providerId="ADAL" clId="{22D5B2C0-4DE3-45B8-9F3B-3EDCDFC376FD}" dt="2024-02-20T11:36:31.243" v="206"/>
          <ac:grpSpMkLst>
            <pc:docMk/>
            <pc:sldMk cId="3438157603" sldId="2147481565"/>
            <ac:grpSpMk id="7" creationId="{860F672B-AB45-D921-961C-EC64883E88C1}"/>
          </ac:grpSpMkLst>
        </pc:grpChg>
        <pc:grpChg chg="mod">
          <ac:chgData name="Laia Hoyos de la Cuesta" userId="fa3018a9-ffb6-42e9-9c45-c2d76da15afd" providerId="ADAL" clId="{22D5B2C0-4DE3-45B8-9F3B-3EDCDFC376FD}" dt="2024-02-20T11:36:31.243" v="206"/>
          <ac:grpSpMkLst>
            <pc:docMk/>
            <pc:sldMk cId="3438157603" sldId="2147481565"/>
            <ac:grpSpMk id="8" creationId="{F6D66CD5-4E8E-71DD-6108-0FC51ECC761D}"/>
          </ac:grpSpMkLst>
        </pc:grpChg>
        <pc:grpChg chg="mod">
          <ac:chgData name="Laia Hoyos de la Cuesta" userId="fa3018a9-ffb6-42e9-9c45-c2d76da15afd" providerId="ADAL" clId="{22D5B2C0-4DE3-45B8-9F3B-3EDCDFC376FD}" dt="2024-02-20T11:36:31.243" v="206"/>
          <ac:grpSpMkLst>
            <pc:docMk/>
            <pc:sldMk cId="3438157603" sldId="2147481565"/>
            <ac:grpSpMk id="9" creationId="{B48B0E0D-295F-3616-950C-5C000E4E0790}"/>
          </ac:grpSpMkLst>
        </pc:grpChg>
        <pc:grpChg chg="mod">
          <ac:chgData name="Laia Hoyos de la Cuesta" userId="fa3018a9-ffb6-42e9-9c45-c2d76da15afd" providerId="ADAL" clId="{22D5B2C0-4DE3-45B8-9F3B-3EDCDFC376FD}" dt="2024-02-20T11:36:31.243" v="206"/>
          <ac:grpSpMkLst>
            <pc:docMk/>
            <pc:sldMk cId="3438157603" sldId="2147481565"/>
            <ac:grpSpMk id="10" creationId="{46F6A903-C83C-2227-5E6D-275BB33755BB}"/>
          </ac:grpSpMkLst>
        </pc:grpChg>
        <pc:grpChg chg="mod">
          <ac:chgData name="Laia Hoyos de la Cuesta" userId="fa3018a9-ffb6-42e9-9c45-c2d76da15afd" providerId="ADAL" clId="{22D5B2C0-4DE3-45B8-9F3B-3EDCDFC376FD}" dt="2024-02-20T11:36:31.243" v="206"/>
          <ac:grpSpMkLst>
            <pc:docMk/>
            <pc:sldMk cId="3438157603" sldId="2147481565"/>
            <ac:grpSpMk id="11" creationId="{4760E45F-4F9E-6127-5225-7C747122EDB4}"/>
          </ac:grpSpMkLst>
        </pc:grpChg>
        <pc:grpChg chg="del">
          <ac:chgData name="Laia Hoyos de la Cuesta" userId="fa3018a9-ffb6-42e9-9c45-c2d76da15afd" providerId="ADAL" clId="{22D5B2C0-4DE3-45B8-9F3B-3EDCDFC376FD}" dt="2024-02-20T11:36:31.071" v="205" actId="478"/>
          <ac:grpSpMkLst>
            <pc:docMk/>
            <pc:sldMk cId="3438157603" sldId="2147481565"/>
            <ac:grpSpMk id="74" creationId="{6C25B465-3D58-CE13-E0AC-CB3F54FF9EEF}"/>
          </ac:grpSpMkLst>
        </pc:grpChg>
        <pc:picChg chg="mod">
          <ac:chgData name="Laia Hoyos de la Cuesta" userId="fa3018a9-ffb6-42e9-9c45-c2d76da15afd" providerId="ADAL" clId="{22D5B2C0-4DE3-45B8-9F3B-3EDCDFC376FD}" dt="2024-02-20T11:36:31.243" v="206"/>
          <ac:picMkLst>
            <pc:docMk/>
            <pc:sldMk cId="3438157603" sldId="2147481565"/>
            <ac:picMk id="19" creationId="{C0FB3939-5254-8126-3902-0D4C85719CBA}"/>
          </ac:picMkLst>
        </pc:picChg>
        <pc:picChg chg="mod">
          <ac:chgData name="Laia Hoyos de la Cuesta" userId="fa3018a9-ffb6-42e9-9c45-c2d76da15afd" providerId="ADAL" clId="{22D5B2C0-4DE3-45B8-9F3B-3EDCDFC376FD}" dt="2024-02-20T11:36:31.243" v="206"/>
          <ac:picMkLst>
            <pc:docMk/>
            <pc:sldMk cId="3438157603" sldId="2147481565"/>
            <ac:picMk id="20" creationId="{DB2BEE4A-0C50-191B-5AEF-976FB72A1EFB}"/>
          </ac:picMkLst>
        </pc:picChg>
        <pc:picChg chg="mod">
          <ac:chgData name="Laia Hoyos de la Cuesta" userId="fa3018a9-ffb6-42e9-9c45-c2d76da15afd" providerId="ADAL" clId="{22D5B2C0-4DE3-45B8-9F3B-3EDCDFC376FD}" dt="2024-02-20T11:36:31.243" v="206"/>
          <ac:picMkLst>
            <pc:docMk/>
            <pc:sldMk cId="3438157603" sldId="2147481565"/>
            <ac:picMk id="28" creationId="{DA3F27B1-A4A4-436F-8022-9C2755903070}"/>
          </ac:picMkLst>
        </pc:picChg>
        <pc:picChg chg="mod">
          <ac:chgData name="Laia Hoyos de la Cuesta" userId="fa3018a9-ffb6-42e9-9c45-c2d76da15afd" providerId="ADAL" clId="{22D5B2C0-4DE3-45B8-9F3B-3EDCDFC376FD}" dt="2024-02-20T11:36:31.243" v="206"/>
          <ac:picMkLst>
            <pc:docMk/>
            <pc:sldMk cId="3438157603" sldId="2147481565"/>
            <ac:picMk id="29" creationId="{A5CEB51D-53ED-6B90-8059-C34052A39FE8}"/>
          </ac:picMkLst>
        </pc:picChg>
        <pc:picChg chg="mod">
          <ac:chgData name="Laia Hoyos de la Cuesta" userId="fa3018a9-ffb6-42e9-9c45-c2d76da15afd" providerId="ADAL" clId="{22D5B2C0-4DE3-45B8-9F3B-3EDCDFC376FD}" dt="2024-02-20T11:36:31.243" v="206"/>
          <ac:picMkLst>
            <pc:docMk/>
            <pc:sldMk cId="3438157603" sldId="2147481565"/>
            <ac:picMk id="30" creationId="{39CA723C-98E5-5BD4-9156-F9B8779A5F70}"/>
          </ac:picMkLst>
        </pc:picChg>
        <pc:picChg chg="mod">
          <ac:chgData name="Laia Hoyos de la Cuesta" userId="fa3018a9-ffb6-42e9-9c45-c2d76da15afd" providerId="ADAL" clId="{22D5B2C0-4DE3-45B8-9F3B-3EDCDFC376FD}" dt="2024-02-20T11:36:31.243" v="206"/>
          <ac:picMkLst>
            <pc:docMk/>
            <pc:sldMk cId="3438157603" sldId="2147481565"/>
            <ac:picMk id="32" creationId="{0E8C1091-0BDE-7BC5-A301-8AAA6CED6A51}"/>
          </ac:picMkLst>
        </pc:picChg>
        <pc:picChg chg="mod">
          <ac:chgData name="Laia Hoyos de la Cuesta" userId="fa3018a9-ffb6-42e9-9c45-c2d76da15afd" providerId="ADAL" clId="{22D5B2C0-4DE3-45B8-9F3B-3EDCDFC376FD}" dt="2024-02-20T11:36:31.243" v="206"/>
          <ac:picMkLst>
            <pc:docMk/>
            <pc:sldMk cId="3438157603" sldId="2147481565"/>
            <ac:picMk id="33" creationId="{DCB542F8-BA5B-CEB4-A1A3-8A28501B2A19}"/>
          </ac:picMkLst>
        </pc:picChg>
        <pc:picChg chg="mod">
          <ac:chgData name="Laia Hoyos de la Cuesta" userId="fa3018a9-ffb6-42e9-9c45-c2d76da15afd" providerId="ADAL" clId="{22D5B2C0-4DE3-45B8-9F3B-3EDCDFC376FD}" dt="2024-02-20T11:36:31.243" v="206"/>
          <ac:picMkLst>
            <pc:docMk/>
            <pc:sldMk cId="3438157603" sldId="2147481565"/>
            <ac:picMk id="34" creationId="{46DD31D8-53D8-6BD1-F287-1C3F950577CA}"/>
          </ac:picMkLst>
        </pc:picChg>
        <pc:picChg chg="mod">
          <ac:chgData name="Laia Hoyos de la Cuesta" userId="fa3018a9-ffb6-42e9-9c45-c2d76da15afd" providerId="ADAL" clId="{22D5B2C0-4DE3-45B8-9F3B-3EDCDFC376FD}" dt="2024-02-20T11:36:31.243" v="206"/>
          <ac:picMkLst>
            <pc:docMk/>
            <pc:sldMk cId="3438157603" sldId="2147481565"/>
            <ac:picMk id="35" creationId="{0026D567-CF81-ADA3-757B-007CDA75FEAB}"/>
          </ac:picMkLst>
        </pc:picChg>
        <pc:picChg chg="mod">
          <ac:chgData name="Laia Hoyos de la Cuesta" userId="fa3018a9-ffb6-42e9-9c45-c2d76da15afd" providerId="ADAL" clId="{22D5B2C0-4DE3-45B8-9F3B-3EDCDFC376FD}" dt="2024-02-20T11:36:31.243" v="206"/>
          <ac:picMkLst>
            <pc:docMk/>
            <pc:sldMk cId="3438157603" sldId="2147481565"/>
            <ac:picMk id="36" creationId="{90E3825B-EA54-4B31-1195-BED73DE14D11}"/>
          </ac:picMkLst>
        </pc:picChg>
        <pc:picChg chg="mod">
          <ac:chgData name="Laia Hoyos de la Cuesta" userId="fa3018a9-ffb6-42e9-9c45-c2d76da15afd" providerId="ADAL" clId="{22D5B2C0-4DE3-45B8-9F3B-3EDCDFC376FD}" dt="2024-02-20T11:36:31.243" v="206"/>
          <ac:picMkLst>
            <pc:docMk/>
            <pc:sldMk cId="3438157603" sldId="2147481565"/>
            <ac:picMk id="37" creationId="{65BD06C7-21E4-8536-FF27-81E2BDF322AA}"/>
          </ac:picMkLst>
        </pc:picChg>
        <pc:picChg chg="mod">
          <ac:chgData name="Laia Hoyos de la Cuesta" userId="fa3018a9-ffb6-42e9-9c45-c2d76da15afd" providerId="ADAL" clId="{22D5B2C0-4DE3-45B8-9F3B-3EDCDFC376FD}" dt="2024-02-20T11:36:31.243" v="206"/>
          <ac:picMkLst>
            <pc:docMk/>
            <pc:sldMk cId="3438157603" sldId="2147481565"/>
            <ac:picMk id="38" creationId="{BA7F6DAE-C90F-6DA0-4E2A-17F869662964}"/>
          </ac:picMkLst>
        </pc:picChg>
        <pc:picChg chg="mod">
          <ac:chgData name="Laia Hoyos de la Cuesta" userId="fa3018a9-ffb6-42e9-9c45-c2d76da15afd" providerId="ADAL" clId="{22D5B2C0-4DE3-45B8-9F3B-3EDCDFC376FD}" dt="2024-02-20T11:36:31.243" v="206"/>
          <ac:picMkLst>
            <pc:docMk/>
            <pc:sldMk cId="3438157603" sldId="2147481565"/>
            <ac:picMk id="39" creationId="{AF5E7B91-5828-DD61-052C-319BB194F881}"/>
          </ac:picMkLst>
        </pc:picChg>
        <pc:picChg chg="mod">
          <ac:chgData name="Laia Hoyos de la Cuesta" userId="fa3018a9-ffb6-42e9-9c45-c2d76da15afd" providerId="ADAL" clId="{22D5B2C0-4DE3-45B8-9F3B-3EDCDFC376FD}" dt="2024-02-20T11:36:31.243" v="206"/>
          <ac:picMkLst>
            <pc:docMk/>
            <pc:sldMk cId="3438157603" sldId="2147481565"/>
            <ac:picMk id="40" creationId="{ABD526EF-01BC-674D-A018-631306088C9F}"/>
          </ac:picMkLst>
        </pc:picChg>
        <pc:picChg chg="mod">
          <ac:chgData name="Laia Hoyos de la Cuesta" userId="fa3018a9-ffb6-42e9-9c45-c2d76da15afd" providerId="ADAL" clId="{22D5B2C0-4DE3-45B8-9F3B-3EDCDFC376FD}" dt="2024-02-20T11:36:31.243" v="206"/>
          <ac:picMkLst>
            <pc:docMk/>
            <pc:sldMk cId="3438157603" sldId="2147481565"/>
            <ac:picMk id="41" creationId="{B0BCEF88-4684-0F72-2A41-ABB8D2FE0457}"/>
          </ac:picMkLst>
        </pc:picChg>
        <pc:picChg chg="mod">
          <ac:chgData name="Laia Hoyos de la Cuesta" userId="fa3018a9-ffb6-42e9-9c45-c2d76da15afd" providerId="ADAL" clId="{22D5B2C0-4DE3-45B8-9F3B-3EDCDFC376FD}" dt="2024-02-20T11:36:31.243" v="206"/>
          <ac:picMkLst>
            <pc:docMk/>
            <pc:sldMk cId="3438157603" sldId="2147481565"/>
            <ac:picMk id="42" creationId="{18C39542-C9DA-D89C-2AAE-E6B4082EAF57}"/>
          </ac:picMkLst>
        </pc:picChg>
        <pc:picChg chg="mod">
          <ac:chgData name="Laia Hoyos de la Cuesta" userId="fa3018a9-ffb6-42e9-9c45-c2d76da15afd" providerId="ADAL" clId="{22D5B2C0-4DE3-45B8-9F3B-3EDCDFC376FD}" dt="2024-02-20T11:36:31.243" v="206"/>
          <ac:picMkLst>
            <pc:docMk/>
            <pc:sldMk cId="3438157603" sldId="2147481565"/>
            <ac:picMk id="43" creationId="{0B73AC11-30C2-A4CE-4CFF-7E1007ADC110}"/>
          </ac:picMkLst>
        </pc:picChg>
        <pc:cxnChg chg="mod">
          <ac:chgData name="Laia Hoyos de la Cuesta" userId="fa3018a9-ffb6-42e9-9c45-c2d76da15afd" providerId="ADAL" clId="{22D5B2C0-4DE3-45B8-9F3B-3EDCDFC376FD}" dt="2024-02-20T11:36:31.243" v="206"/>
          <ac:cxnSpMkLst>
            <pc:docMk/>
            <pc:sldMk cId="3438157603" sldId="2147481565"/>
            <ac:cxnSpMk id="26" creationId="{0AE84494-3520-B590-EFEC-691A98836405}"/>
          </ac:cxnSpMkLst>
        </pc:cxnChg>
      </pc:sldChg>
      <pc:sldChg chg="addSp delSp modSp mod addCm delCm modCm modNotesTx">
        <pc:chgData name="Laia Hoyos de la Cuesta" userId="fa3018a9-ffb6-42e9-9c45-c2d76da15afd" providerId="ADAL" clId="{22D5B2C0-4DE3-45B8-9F3B-3EDCDFC376FD}" dt="2024-02-20T13:36:12.882" v="973" actId="14100"/>
        <pc:sldMkLst>
          <pc:docMk/>
          <pc:sldMk cId="3863025791" sldId="2147481595"/>
        </pc:sldMkLst>
        <pc:spChg chg="del">
          <ac:chgData name="Laia Hoyos de la Cuesta" userId="fa3018a9-ffb6-42e9-9c45-c2d76da15afd" providerId="ADAL" clId="{22D5B2C0-4DE3-45B8-9F3B-3EDCDFC376FD}" dt="2024-02-20T11:29:29.264" v="115" actId="478"/>
          <ac:spMkLst>
            <pc:docMk/>
            <pc:sldMk cId="3863025791" sldId="2147481595"/>
            <ac:spMk id="2" creationId="{11EF9075-05EA-210E-2B42-EBD9E7BA4A46}"/>
          </ac:spMkLst>
        </pc:spChg>
        <pc:spChg chg="add mod">
          <ac:chgData name="Laia Hoyos de la Cuesta" userId="fa3018a9-ffb6-42e9-9c45-c2d76da15afd" providerId="ADAL" clId="{22D5B2C0-4DE3-45B8-9F3B-3EDCDFC376FD}" dt="2024-02-20T12:50:55.082" v="508" actId="1076"/>
          <ac:spMkLst>
            <pc:docMk/>
            <pc:sldMk cId="3863025791" sldId="2147481595"/>
            <ac:spMk id="2" creationId="{2206C897-1F1A-00B9-5946-A4EFFCD4D38F}"/>
          </ac:spMkLst>
        </pc:spChg>
        <pc:spChg chg="mod ord">
          <ac:chgData name="Laia Hoyos de la Cuesta" userId="fa3018a9-ffb6-42e9-9c45-c2d76da15afd" providerId="ADAL" clId="{22D5B2C0-4DE3-45B8-9F3B-3EDCDFC376FD}" dt="2024-02-20T11:34:54.511" v="193" actId="1076"/>
          <ac:spMkLst>
            <pc:docMk/>
            <pc:sldMk cId="3863025791" sldId="2147481595"/>
            <ac:spMk id="4" creationId="{5764F818-4FBD-939E-B209-09E28FFBFAB6}"/>
          </ac:spMkLst>
        </pc:spChg>
        <pc:spChg chg="mod">
          <ac:chgData name="Laia Hoyos de la Cuesta" userId="fa3018a9-ffb6-42e9-9c45-c2d76da15afd" providerId="ADAL" clId="{22D5B2C0-4DE3-45B8-9F3B-3EDCDFC376FD}" dt="2024-02-20T12:49:36.200" v="390" actId="1035"/>
          <ac:spMkLst>
            <pc:docMk/>
            <pc:sldMk cId="3863025791" sldId="2147481595"/>
            <ac:spMk id="5" creationId="{5074A428-97C5-D581-A7D8-2770923B177B}"/>
          </ac:spMkLst>
        </pc:spChg>
        <pc:spChg chg="mod">
          <ac:chgData name="Laia Hoyos de la Cuesta" userId="fa3018a9-ffb6-42e9-9c45-c2d76da15afd" providerId="ADAL" clId="{22D5B2C0-4DE3-45B8-9F3B-3EDCDFC376FD}" dt="2024-02-20T12:49:10.853" v="355"/>
          <ac:spMkLst>
            <pc:docMk/>
            <pc:sldMk cId="3863025791" sldId="2147481595"/>
            <ac:spMk id="7" creationId="{8697180A-9AA7-6033-5AE8-B57DC341007A}"/>
          </ac:spMkLst>
        </pc:spChg>
        <pc:spChg chg="mod">
          <ac:chgData name="Laia Hoyos de la Cuesta" userId="fa3018a9-ffb6-42e9-9c45-c2d76da15afd" providerId="ADAL" clId="{22D5B2C0-4DE3-45B8-9F3B-3EDCDFC376FD}" dt="2024-02-20T12:49:10.854" v="359"/>
          <ac:spMkLst>
            <pc:docMk/>
            <pc:sldMk cId="3863025791" sldId="2147481595"/>
            <ac:spMk id="8" creationId="{E090CF58-20A5-6E37-F9A4-BF0420B26734}"/>
          </ac:spMkLst>
        </pc:spChg>
        <pc:spChg chg="del mod">
          <ac:chgData name="Laia Hoyos de la Cuesta" userId="fa3018a9-ffb6-42e9-9c45-c2d76da15afd" providerId="ADAL" clId="{22D5B2C0-4DE3-45B8-9F3B-3EDCDFC376FD}" dt="2024-02-20T12:48:29.490" v="212" actId="478"/>
          <ac:spMkLst>
            <pc:docMk/>
            <pc:sldMk cId="3863025791" sldId="2147481595"/>
            <ac:spMk id="9" creationId="{23E834DF-A94D-59FE-BCA5-4E01C3B1273B}"/>
          </ac:spMkLst>
        </pc:spChg>
        <pc:spChg chg="mod">
          <ac:chgData name="Laia Hoyos de la Cuesta" userId="fa3018a9-ffb6-42e9-9c45-c2d76da15afd" providerId="ADAL" clId="{22D5B2C0-4DE3-45B8-9F3B-3EDCDFC376FD}" dt="2024-02-20T12:49:10.854" v="359"/>
          <ac:spMkLst>
            <pc:docMk/>
            <pc:sldMk cId="3863025791" sldId="2147481595"/>
            <ac:spMk id="11" creationId="{6FDF194E-5F39-33A4-CE8A-47714FCC5CDA}"/>
          </ac:spMkLst>
        </pc:spChg>
        <pc:spChg chg="mod">
          <ac:chgData name="Laia Hoyos de la Cuesta" userId="fa3018a9-ffb6-42e9-9c45-c2d76da15afd" providerId="ADAL" clId="{22D5B2C0-4DE3-45B8-9F3B-3EDCDFC376FD}" dt="2024-02-20T12:49:10.854" v="359"/>
          <ac:spMkLst>
            <pc:docMk/>
            <pc:sldMk cId="3863025791" sldId="2147481595"/>
            <ac:spMk id="12" creationId="{F9DA1664-6E94-7B1C-B0DF-2ACB66B0109A}"/>
          </ac:spMkLst>
        </pc:spChg>
        <pc:spChg chg="mod">
          <ac:chgData name="Laia Hoyos de la Cuesta" userId="fa3018a9-ffb6-42e9-9c45-c2d76da15afd" providerId="ADAL" clId="{22D5B2C0-4DE3-45B8-9F3B-3EDCDFC376FD}" dt="2024-02-20T12:49:10.854" v="359"/>
          <ac:spMkLst>
            <pc:docMk/>
            <pc:sldMk cId="3863025791" sldId="2147481595"/>
            <ac:spMk id="14" creationId="{A799E248-6AAF-0379-E758-03A631C60431}"/>
          </ac:spMkLst>
        </pc:spChg>
        <pc:spChg chg="mod">
          <ac:chgData name="Laia Hoyos de la Cuesta" userId="fa3018a9-ffb6-42e9-9c45-c2d76da15afd" providerId="ADAL" clId="{22D5B2C0-4DE3-45B8-9F3B-3EDCDFC376FD}" dt="2024-02-20T12:49:10.854" v="359"/>
          <ac:spMkLst>
            <pc:docMk/>
            <pc:sldMk cId="3863025791" sldId="2147481595"/>
            <ac:spMk id="15" creationId="{282CD5AB-7EE0-A1EB-801A-B919DD075999}"/>
          </ac:spMkLst>
        </pc:spChg>
        <pc:spChg chg="mod">
          <ac:chgData name="Laia Hoyos de la Cuesta" userId="fa3018a9-ffb6-42e9-9c45-c2d76da15afd" providerId="ADAL" clId="{22D5B2C0-4DE3-45B8-9F3B-3EDCDFC376FD}" dt="2024-02-20T12:49:10.854" v="359"/>
          <ac:spMkLst>
            <pc:docMk/>
            <pc:sldMk cId="3863025791" sldId="2147481595"/>
            <ac:spMk id="17" creationId="{2A04D159-FD5A-0923-B4CF-FFCA6B91B026}"/>
          </ac:spMkLst>
        </pc:spChg>
        <pc:spChg chg="mod">
          <ac:chgData name="Laia Hoyos de la Cuesta" userId="fa3018a9-ffb6-42e9-9c45-c2d76da15afd" providerId="ADAL" clId="{22D5B2C0-4DE3-45B8-9F3B-3EDCDFC376FD}" dt="2024-02-20T12:49:10.854" v="359"/>
          <ac:spMkLst>
            <pc:docMk/>
            <pc:sldMk cId="3863025791" sldId="2147481595"/>
            <ac:spMk id="18" creationId="{06F87620-D81A-F8F3-6FCB-22E7CF8815CF}"/>
          </ac:spMkLst>
        </pc:spChg>
        <pc:spChg chg="mod">
          <ac:chgData name="Laia Hoyos de la Cuesta" userId="fa3018a9-ffb6-42e9-9c45-c2d76da15afd" providerId="ADAL" clId="{22D5B2C0-4DE3-45B8-9F3B-3EDCDFC376FD}" dt="2024-02-20T12:49:10.854" v="359"/>
          <ac:spMkLst>
            <pc:docMk/>
            <pc:sldMk cId="3863025791" sldId="2147481595"/>
            <ac:spMk id="19" creationId="{B97015FF-BDD7-E52D-EADE-D58A47A103E5}"/>
          </ac:spMkLst>
        </pc:spChg>
        <pc:spChg chg="mod">
          <ac:chgData name="Laia Hoyos de la Cuesta" userId="fa3018a9-ffb6-42e9-9c45-c2d76da15afd" providerId="ADAL" clId="{22D5B2C0-4DE3-45B8-9F3B-3EDCDFC376FD}" dt="2024-02-20T12:49:10.854" v="359"/>
          <ac:spMkLst>
            <pc:docMk/>
            <pc:sldMk cId="3863025791" sldId="2147481595"/>
            <ac:spMk id="20" creationId="{A5DD37D2-E4BF-B63A-A11A-E185B0CE128D}"/>
          </ac:spMkLst>
        </pc:spChg>
        <pc:spChg chg="mod">
          <ac:chgData name="Laia Hoyos de la Cuesta" userId="fa3018a9-ffb6-42e9-9c45-c2d76da15afd" providerId="ADAL" clId="{22D5B2C0-4DE3-45B8-9F3B-3EDCDFC376FD}" dt="2024-02-20T12:49:10.854" v="359"/>
          <ac:spMkLst>
            <pc:docMk/>
            <pc:sldMk cId="3863025791" sldId="2147481595"/>
            <ac:spMk id="21" creationId="{1696B642-3209-3732-A7DF-5BA7EE93DF71}"/>
          </ac:spMkLst>
        </pc:spChg>
        <pc:spChg chg="mod">
          <ac:chgData name="Laia Hoyos de la Cuesta" userId="fa3018a9-ffb6-42e9-9c45-c2d76da15afd" providerId="ADAL" clId="{22D5B2C0-4DE3-45B8-9F3B-3EDCDFC376FD}" dt="2024-02-20T12:49:10.854" v="359"/>
          <ac:spMkLst>
            <pc:docMk/>
            <pc:sldMk cId="3863025791" sldId="2147481595"/>
            <ac:spMk id="22" creationId="{E0614958-459D-F8AF-7F29-AF35BD16721D}"/>
          </ac:spMkLst>
        </pc:spChg>
        <pc:spChg chg="mod">
          <ac:chgData name="Laia Hoyos de la Cuesta" userId="fa3018a9-ffb6-42e9-9c45-c2d76da15afd" providerId="ADAL" clId="{22D5B2C0-4DE3-45B8-9F3B-3EDCDFC376FD}" dt="2024-02-20T12:49:10.854" v="359"/>
          <ac:spMkLst>
            <pc:docMk/>
            <pc:sldMk cId="3863025791" sldId="2147481595"/>
            <ac:spMk id="23" creationId="{A48872A3-977B-8EF0-3841-504125569B8C}"/>
          </ac:spMkLst>
        </pc:spChg>
        <pc:spChg chg="mod">
          <ac:chgData name="Laia Hoyos de la Cuesta" userId="fa3018a9-ffb6-42e9-9c45-c2d76da15afd" providerId="ADAL" clId="{22D5B2C0-4DE3-45B8-9F3B-3EDCDFC376FD}" dt="2024-02-20T12:49:10.854" v="359"/>
          <ac:spMkLst>
            <pc:docMk/>
            <pc:sldMk cId="3863025791" sldId="2147481595"/>
            <ac:spMk id="24" creationId="{6B7D8920-4D2E-77CF-C50D-AFFDDA38DA06}"/>
          </ac:spMkLst>
        </pc:spChg>
        <pc:spChg chg="mod">
          <ac:chgData name="Laia Hoyos de la Cuesta" userId="fa3018a9-ffb6-42e9-9c45-c2d76da15afd" providerId="ADAL" clId="{22D5B2C0-4DE3-45B8-9F3B-3EDCDFC376FD}" dt="2024-02-20T12:49:10.854" v="359"/>
          <ac:spMkLst>
            <pc:docMk/>
            <pc:sldMk cId="3863025791" sldId="2147481595"/>
            <ac:spMk id="25" creationId="{BB2FBCF2-4BAD-1159-2C4E-B8B365EE0870}"/>
          </ac:spMkLst>
        </pc:spChg>
        <pc:spChg chg="mod">
          <ac:chgData name="Laia Hoyos de la Cuesta" userId="fa3018a9-ffb6-42e9-9c45-c2d76da15afd" providerId="ADAL" clId="{22D5B2C0-4DE3-45B8-9F3B-3EDCDFC376FD}" dt="2024-02-20T12:49:10.854" v="359"/>
          <ac:spMkLst>
            <pc:docMk/>
            <pc:sldMk cId="3863025791" sldId="2147481595"/>
            <ac:spMk id="26" creationId="{040275A6-9715-D5E1-AF3C-A3108B809FD4}"/>
          </ac:spMkLst>
        </pc:spChg>
        <pc:spChg chg="mod">
          <ac:chgData name="Laia Hoyos de la Cuesta" userId="fa3018a9-ffb6-42e9-9c45-c2d76da15afd" providerId="ADAL" clId="{22D5B2C0-4DE3-45B8-9F3B-3EDCDFC376FD}" dt="2024-02-20T12:49:10.854" v="359"/>
          <ac:spMkLst>
            <pc:docMk/>
            <pc:sldMk cId="3863025791" sldId="2147481595"/>
            <ac:spMk id="27" creationId="{94A0F9B4-BEA2-F9C6-7A40-F6C93799C3F1}"/>
          </ac:spMkLst>
        </pc:spChg>
        <pc:spChg chg="mod">
          <ac:chgData name="Laia Hoyos de la Cuesta" userId="fa3018a9-ffb6-42e9-9c45-c2d76da15afd" providerId="ADAL" clId="{22D5B2C0-4DE3-45B8-9F3B-3EDCDFC376FD}" dt="2024-02-20T12:49:10.854" v="359"/>
          <ac:spMkLst>
            <pc:docMk/>
            <pc:sldMk cId="3863025791" sldId="2147481595"/>
            <ac:spMk id="28" creationId="{94DAAE99-895C-7EC3-793D-DE3C3D392866}"/>
          </ac:spMkLst>
        </pc:spChg>
        <pc:spChg chg="mod ord">
          <ac:chgData name="Laia Hoyos de la Cuesta" userId="fa3018a9-ffb6-42e9-9c45-c2d76da15afd" providerId="ADAL" clId="{22D5B2C0-4DE3-45B8-9F3B-3EDCDFC376FD}" dt="2024-02-20T11:35:14.874" v="201" actId="1076"/>
          <ac:spMkLst>
            <pc:docMk/>
            <pc:sldMk cId="3863025791" sldId="2147481595"/>
            <ac:spMk id="41" creationId="{E0F2CE13-6BF6-82D6-C5E1-3DF369CA2988}"/>
          </ac:spMkLst>
        </pc:spChg>
        <pc:spChg chg="mod">
          <ac:chgData name="Laia Hoyos de la Cuesta" userId="fa3018a9-ffb6-42e9-9c45-c2d76da15afd" providerId="ADAL" clId="{22D5B2C0-4DE3-45B8-9F3B-3EDCDFC376FD}" dt="2024-02-20T13:11:37.506" v="516" actId="1036"/>
          <ac:spMkLst>
            <pc:docMk/>
            <pc:sldMk cId="3863025791" sldId="2147481595"/>
            <ac:spMk id="43" creationId="{08726C04-D0F0-5425-A402-FC43D49F1BB9}"/>
          </ac:spMkLst>
        </pc:spChg>
        <pc:spChg chg="mod">
          <ac:chgData name="Laia Hoyos de la Cuesta" userId="fa3018a9-ffb6-42e9-9c45-c2d76da15afd" providerId="ADAL" clId="{22D5B2C0-4DE3-45B8-9F3B-3EDCDFC376FD}" dt="2024-02-20T12:49:10.853" v="355"/>
          <ac:spMkLst>
            <pc:docMk/>
            <pc:sldMk cId="3863025791" sldId="2147481595"/>
            <ac:spMk id="44" creationId="{5786482B-A1E8-0FBB-A722-B97B34378C05}"/>
          </ac:spMkLst>
        </pc:spChg>
        <pc:spChg chg="mod">
          <ac:chgData name="Laia Hoyos de la Cuesta" userId="fa3018a9-ffb6-42e9-9c45-c2d76da15afd" providerId="ADAL" clId="{22D5B2C0-4DE3-45B8-9F3B-3EDCDFC376FD}" dt="2024-02-20T12:49:10.853" v="355"/>
          <ac:spMkLst>
            <pc:docMk/>
            <pc:sldMk cId="3863025791" sldId="2147481595"/>
            <ac:spMk id="45" creationId="{6FB11B03-96B5-2C10-795E-DA59A1912452}"/>
          </ac:spMkLst>
        </pc:spChg>
        <pc:spChg chg="mod">
          <ac:chgData name="Laia Hoyos de la Cuesta" userId="fa3018a9-ffb6-42e9-9c45-c2d76da15afd" providerId="ADAL" clId="{22D5B2C0-4DE3-45B8-9F3B-3EDCDFC376FD}" dt="2024-02-20T12:49:10.853" v="355"/>
          <ac:spMkLst>
            <pc:docMk/>
            <pc:sldMk cId="3863025791" sldId="2147481595"/>
            <ac:spMk id="46" creationId="{FF09B89A-CCD9-6646-675B-6F39599AD469}"/>
          </ac:spMkLst>
        </pc:spChg>
        <pc:spChg chg="mod">
          <ac:chgData name="Laia Hoyos de la Cuesta" userId="fa3018a9-ffb6-42e9-9c45-c2d76da15afd" providerId="ADAL" clId="{22D5B2C0-4DE3-45B8-9F3B-3EDCDFC376FD}" dt="2024-02-20T12:49:10.853" v="355"/>
          <ac:spMkLst>
            <pc:docMk/>
            <pc:sldMk cId="3863025791" sldId="2147481595"/>
            <ac:spMk id="47" creationId="{C29B81D2-ECAA-06EB-DD3A-2D4AE4565AEA}"/>
          </ac:spMkLst>
        </pc:spChg>
        <pc:spChg chg="mod">
          <ac:chgData name="Laia Hoyos de la Cuesta" userId="fa3018a9-ffb6-42e9-9c45-c2d76da15afd" providerId="ADAL" clId="{22D5B2C0-4DE3-45B8-9F3B-3EDCDFC376FD}" dt="2024-02-20T12:49:10.853" v="355"/>
          <ac:spMkLst>
            <pc:docMk/>
            <pc:sldMk cId="3863025791" sldId="2147481595"/>
            <ac:spMk id="48" creationId="{DA3B581B-C7AE-DCA8-5FE3-AB964F255EA7}"/>
          </ac:spMkLst>
        </pc:spChg>
        <pc:spChg chg="mod">
          <ac:chgData name="Laia Hoyos de la Cuesta" userId="fa3018a9-ffb6-42e9-9c45-c2d76da15afd" providerId="ADAL" clId="{22D5B2C0-4DE3-45B8-9F3B-3EDCDFC376FD}" dt="2024-02-20T12:49:10.853" v="355"/>
          <ac:spMkLst>
            <pc:docMk/>
            <pc:sldMk cId="3863025791" sldId="2147481595"/>
            <ac:spMk id="49" creationId="{DB12D690-7BB4-9C25-81F6-7D92A8EDE1B6}"/>
          </ac:spMkLst>
        </pc:spChg>
        <pc:spChg chg="mod">
          <ac:chgData name="Laia Hoyos de la Cuesta" userId="fa3018a9-ffb6-42e9-9c45-c2d76da15afd" providerId="ADAL" clId="{22D5B2C0-4DE3-45B8-9F3B-3EDCDFC376FD}" dt="2024-02-20T12:49:10.853" v="355"/>
          <ac:spMkLst>
            <pc:docMk/>
            <pc:sldMk cId="3863025791" sldId="2147481595"/>
            <ac:spMk id="50" creationId="{6436D46C-2C27-4C51-2345-08E6B81924F0}"/>
          </ac:spMkLst>
        </pc:spChg>
        <pc:spChg chg="mod">
          <ac:chgData name="Laia Hoyos de la Cuesta" userId="fa3018a9-ffb6-42e9-9c45-c2d76da15afd" providerId="ADAL" clId="{22D5B2C0-4DE3-45B8-9F3B-3EDCDFC376FD}" dt="2024-02-20T12:49:10.853" v="355"/>
          <ac:spMkLst>
            <pc:docMk/>
            <pc:sldMk cId="3863025791" sldId="2147481595"/>
            <ac:spMk id="51" creationId="{409F5AFC-5521-D0C5-CB10-C6D37C482704}"/>
          </ac:spMkLst>
        </pc:spChg>
        <pc:spChg chg="mod">
          <ac:chgData name="Laia Hoyos de la Cuesta" userId="fa3018a9-ffb6-42e9-9c45-c2d76da15afd" providerId="ADAL" clId="{22D5B2C0-4DE3-45B8-9F3B-3EDCDFC376FD}" dt="2024-02-20T12:49:10.853" v="355"/>
          <ac:spMkLst>
            <pc:docMk/>
            <pc:sldMk cId="3863025791" sldId="2147481595"/>
            <ac:spMk id="52" creationId="{F702D4EE-34C5-2DBB-1C89-0B6BB4F1A942}"/>
          </ac:spMkLst>
        </pc:spChg>
        <pc:spChg chg="mod">
          <ac:chgData name="Laia Hoyos de la Cuesta" userId="fa3018a9-ffb6-42e9-9c45-c2d76da15afd" providerId="ADAL" clId="{22D5B2C0-4DE3-45B8-9F3B-3EDCDFC376FD}" dt="2024-02-20T12:49:10.853" v="355"/>
          <ac:spMkLst>
            <pc:docMk/>
            <pc:sldMk cId="3863025791" sldId="2147481595"/>
            <ac:spMk id="53" creationId="{FA3C2769-4B39-73DF-11BA-B212F1636468}"/>
          </ac:spMkLst>
        </pc:spChg>
        <pc:spChg chg="mod">
          <ac:chgData name="Laia Hoyos de la Cuesta" userId="fa3018a9-ffb6-42e9-9c45-c2d76da15afd" providerId="ADAL" clId="{22D5B2C0-4DE3-45B8-9F3B-3EDCDFC376FD}" dt="2024-02-20T12:49:10.853" v="355"/>
          <ac:spMkLst>
            <pc:docMk/>
            <pc:sldMk cId="3863025791" sldId="2147481595"/>
            <ac:spMk id="54" creationId="{AC7A3730-9A8F-E757-CCFF-50F408FC8C06}"/>
          </ac:spMkLst>
        </pc:spChg>
        <pc:spChg chg="mod">
          <ac:chgData name="Laia Hoyos de la Cuesta" userId="fa3018a9-ffb6-42e9-9c45-c2d76da15afd" providerId="ADAL" clId="{22D5B2C0-4DE3-45B8-9F3B-3EDCDFC376FD}" dt="2024-02-20T12:49:10.854" v="357"/>
          <ac:spMkLst>
            <pc:docMk/>
            <pc:sldMk cId="3863025791" sldId="2147481595"/>
            <ac:spMk id="55" creationId="{B745398B-788B-F99F-477A-9864C2E16798}"/>
          </ac:spMkLst>
        </pc:spChg>
        <pc:spChg chg="mod">
          <ac:chgData name="Laia Hoyos de la Cuesta" userId="fa3018a9-ffb6-42e9-9c45-c2d76da15afd" providerId="ADAL" clId="{22D5B2C0-4DE3-45B8-9F3B-3EDCDFC376FD}" dt="2024-02-20T12:49:10.854" v="357"/>
          <ac:spMkLst>
            <pc:docMk/>
            <pc:sldMk cId="3863025791" sldId="2147481595"/>
            <ac:spMk id="56" creationId="{208D3D1F-7708-EF37-80C0-6CDC09AAA55E}"/>
          </ac:spMkLst>
        </pc:spChg>
        <pc:spChg chg="del">
          <ac:chgData name="Laia Hoyos de la Cuesta" userId="fa3018a9-ffb6-42e9-9c45-c2d76da15afd" providerId="ADAL" clId="{22D5B2C0-4DE3-45B8-9F3B-3EDCDFC376FD}" dt="2024-02-20T11:31:18.402" v="123" actId="478"/>
          <ac:spMkLst>
            <pc:docMk/>
            <pc:sldMk cId="3863025791" sldId="2147481595"/>
            <ac:spMk id="57" creationId="{D1D47B41-9B71-CFE2-0256-E24B20127C83}"/>
          </ac:spMkLst>
        </pc:spChg>
        <pc:spChg chg="del mod">
          <ac:chgData name="Laia Hoyos de la Cuesta" userId="fa3018a9-ffb6-42e9-9c45-c2d76da15afd" providerId="ADAL" clId="{22D5B2C0-4DE3-45B8-9F3B-3EDCDFC376FD}" dt="2024-02-20T11:32:43.226" v="156" actId="478"/>
          <ac:spMkLst>
            <pc:docMk/>
            <pc:sldMk cId="3863025791" sldId="2147481595"/>
            <ac:spMk id="58" creationId="{76832674-7177-D224-4B0F-68C66542EBA2}"/>
          </ac:spMkLst>
        </pc:spChg>
        <pc:spChg chg="mod">
          <ac:chgData name="Laia Hoyos de la Cuesta" userId="fa3018a9-ffb6-42e9-9c45-c2d76da15afd" providerId="ADAL" clId="{22D5B2C0-4DE3-45B8-9F3B-3EDCDFC376FD}" dt="2024-02-20T13:36:12.882" v="973" actId="14100"/>
          <ac:spMkLst>
            <pc:docMk/>
            <pc:sldMk cId="3863025791" sldId="2147481595"/>
            <ac:spMk id="59" creationId="{1998BF6F-AD14-C145-7B12-F01A4DB26DC4}"/>
          </ac:spMkLst>
        </pc:spChg>
        <pc:spChg chg="add mod">
          <ac:chgData name="Laia Hoyos de la Cuesta" userId="fa3018a9-ffb6-42e9-9c45-c2d76da15afd" providerId="ADAL" clId="{22D5B2C0-4DE3-45B8-9F3B-3EDCDFC376FD}" dt="2024-02-20T11:33:36.504" v="166"/>
          <ac:spMkLst>
            <pc:docMk/>
            <pc:sldMk cId="3863025791" sldId="2147481595"/>
            <ac:spMk id="60" creationId="{E9A2F3B4-1839-4756-D893-5D9D25F995CD}"/>
          </ac:spMkLst>
        </pc:spChg>
        <pc:spChg chg="add mod">
          <ac:chgData name="Laia Hoyos de la Cuesta" userId="fa3018a9-ffb6-42e9-9c45-c2d76da15afd" providerId="ADAL" clId="{22D5B2C0-4DE3-45B8-9F3B-3EDCDFC376FD}" dt="2024-02-20T11:33:37.825" v="168"/>
          <ac:spMkLst>
            <pc:docMk/>
            <pc:sldMk cId="3863025791" sldId="2147481595"/>
            <ac:spMk id="63" creationId="{0BE42D9F-2609-DB1E-C86E-B0DC4C13753F}"/>
          </ac:spMkLst>
        </pc:spChg>
        <pc:spChg chg="mod">
          <ac:chgData name="Laia Hoyos de la Cuesta" userId="fa3018a9-ffb6-42e9-9c45-c2d76da15afd" providerId="ADAL" clId="{22D5B2C0-4DE3-45B8-9F3B-3EDCDFC376FD}" dt="2024-02-20T11:34:59.208" v="194" actId="1076"/>
          <ac:spMkLst>
            <pc:docMk/>
            <pc:sldMk cId="3863025791" sldId="2147481595"/>
            <ac:spMk id="94" creationId="{CAF6FC65-A662-87D1-C15E-44680E307545}"/>
          </ac:spMkLst>
        </pc:spChg>
        <pc:spChg chg="mod">
          <ac:chgData name="Laia Hoyos de la Cuesta" userId="fa3018a9-ffb6-42e9-9c45-c2d76da15afd" providerId="ADAL" clId="{22D5B2C0-4DE3-45B8-9F3B-3EDCDFC376FD}" dt="2024-02-20T12:49:39.505" v="391" actId="1076"/>
          <ac:spMkLst>
            <pc:docMk/>
            <pc:sldMk cId="3863025791" sldId="2147481595"/>
            <ac:spMk id="95" creationId="{D1982B0E-2D3C-B5F7-7551-9AD620D16057}"/>
          </ac:spMkLst>
        </pc:spChg>
        <pc:spChg chg="mod">
          <ac:chgData name="Laia Hoyos de la Cuesta" userId="fa3018a9-ffb6-42e9-9c45-c2d76da15afd" providerId="ADAL" clId="{22D5B2C0-4DE3-45B8-9F3B-3EDCDFC376FD}" dt="2024-02-20T11:29:19.238" v="113" actId="20577"/>
          <ac:spMkLst>
            <pc:docMk/>
            <pc:sldMk cId="3863025791" sldId="2147481595"/>
            <ac:spMk id="98" creationId="{038C73BF-A771-09FA-B959-DAE225F5485A}"/>
          </ac:spMkLst>
        </pc:spChg>
        <pc:spChg chg="del">
          <ac:chgData name="Laia Hoyos de la Cuesta" userId="fa3018a9-ffb6-42e9-9c45-c2d76da15afd" providerId="ADAL" clId="{22D5B2C0-4DE3-45B8-9F3B-3EDCDFC376FD}" dt="2024-02-20T11:34:51.059" v="191" actId="478"/>
          <ac:spMkLst>
            <pc:docMk/>
            <pc:sldMk cId="3863025791" sldId="2147481595"/>
            <ac:spMk id="103" creationId="{849608D1-C398-AD7A-49AD-AD2F154499A3}"/>
          </ac:spMkLst>
        </pc:spChg>
        <pc:spChg chg="mod">
          <ac:chgData name="Laia Hoyos de la Cuesta" userId="fa3018a9-ffb6-42e9-9c45-c2d76da15afd" providerId="ADAL" clId="{22D5B2C0-4DE3-45B8-9F3B-3EDCDFC376FD}" dt="2024-02-20T11:34:06.993" v="185" actId="207"/>
          <ac:spMkLst>
            <pc:docMk/>
            <pc:sldMk cId="3863025791" sldId="2147481595"/>
            <ac:spMk id="105" creationId="{AA1C8062-DAE1-AC02-4801-2B58900ECAB9}"/>
          </ac:spMkLst>
        </pc:spChg>
        <pc:spChg chg="del mod">
          <ac:chgData name="Laia Hoyos de la Cuesta" userId="fa3018a9-ffb6-42e9-9c45-c2d76da15afd" providerId="ADAL" clId="{22D5B2C0-4DE3-45B8-9F3B-3EDCDFC376FD}" dt="2024-02-20T11:35:07.285" v="196" actId="478"/>
          <ac:spMkLst>
            <pc:docMk/>
            <pc:sldMk cId="3863025791" sldId="2147481595"/>
            <ac:spMk id="107" creationId="{0F009B3B-6762-0590-71D3-150E9678EDC9}"/>
          </ac:spMkLst>
        </pc:spChg>
        <pc:spChg chg="mod">
          <ac:chgData name="Laia Hoyos de la Cuesta" userId="fa3018a9-ffb6-42e9-9c45-c2d76da15afd" providerId="ADAL" clId="{22D5B2C0-4DE3-45B8-9F3B-3EDCDFC376FD}" dt="2024-02-20T11:33:33.613" v="164" actId="207"/>
          <ac:spMkLst>
            <pc:docMk/>
            <pc:sldMk cId="3863025791" sldId="2147481595"/>
            <ac:spMk id="109" creationId="{E97BEE75-EE32-4DFC-A149-DF7BCAA7EC03}"/>
          </ac:spMkLst>
        </pc:spChg>
        <pc:spChg chg="mod">
          <ac:chgData name="Laia Hoyos de la Cuesta" userId="fa3018a9-ffb6-42e9-9c45-c2d76da15afd" providerId="ADAL" clId="{22D5B2C0-4DE3-45B8-9F3B-3EDCDFC376FD}" dt="2024-02-20T13:34:13.513" v="756" actId="1036"/>
          <ac:spMkLst>
            <pc:docMk/>
            <pc:sldMk cId="3863025791" sldId="2147481595"/>
            <ac:spMk id="176" creationId="{2B38F901-598D-602B-8BDE-BD6EE4390B1F}"/>
          </ac:spMkLst>
        </pc:spChg>
        <pc:spChg chg="mod">
          <ac:chgData name="Laia Hoyos de la Cuesta" userId="fa3018a9-ffb6-42e9-9c45-c2d76da15afd" providerId="ADAL" clId="{22D5B2C0-4DE3-45B8-9F3B-3EDCDFC376FD}" dt="2024-02-20T13:34:13.513" v="756" actId="1036"/>
          <ac:spMkLst>
            <pc:docMk/>
            <pc:sldMk cId="3863025791" sldId="2147481595"/>
            <ac:spMk id="177" creationId="{748351F8-69B4-D36C-DD22-6ADE4EA26C3B}"/>
          </ac:spMkLst>
        </pc:spChg>
        <pc:spChg chg="mod">
          <ac:chgData name="Laia Hoyos de la Cuesta" userId="fa3018a9-ffb6-42e9-9c45-c2d76da15afd" providerId="ADAL" clId="{22D5B2C0-4DE3-45B8-9F3B-3EDCDFC376FD}" dt="2024-02-20T11:34:16.771" v="187" actId="207"/>
          <ac:spMkLst>
            <pc:docMk/>
            <pc:sldMk cId="3863025791" sldId="2147481595"/>
            <ac:spMk id="182" creationId="{6159F0C9-6DEE-ED3C-9BD5-5EB5ECB42D1A}"/>
          </ac:spMkLst>
        </pc:spChg>
        <pc:grpChg chg="mod">
          <ac:chgData name="Laia Hoyos de la Cuesta" userId="fa3018a9-ffb6-42e9-9c45-c2d76da15afd" providerId="ADAL" clId="{22D5B2C0-4DE3-45B8-9F3B-3EDCDFC376FD}" dt="2024-02-20T12:49:10.854" v="359"/>
          <ac:grpSpMkLst>
            <pc:docMk/>
            <pc:sldMk cId="3863025791" sldId="2147481595"/>
            <ac:grpSpMk id="10" creationId="{161FCDBE-CF0A-6310-B38B-63793C93A9F8}"/>
          </ac:grpSpMkLst>
        </pc:grpChg>
        <pc:grpChg chg="del">
          <ac:chgData name="Laia Hoyos de la Cuesta" userId="fa3018a9-ffb6-42e9-9c45-c2d76da15afd" providerId="ADAL" clId="{22D5B2C0-4DE3-45B8-9F3B-3EDCDFC376FD}" dt="2024-02-20T12:48:29.490" v="212" actId="478"/>
          <ac:grpSpMkLst>
            <pc:docMk/>
            <pc:sldMk cId="3863025791" sldId="2147481595"/>
            <ac:grpSpMk id="29" creationId="{6CE205D7-7A52-C82A-779F-5CF09386B215}"/>
          </ac:grpSpMkLst>
        </pc:grpChg>
        <pc:grpChg chg="mod">
          <ac:chgData name="Laia Hoyos de la Cuesta" userId="fa3018a9-ffb6-42e9-9c45-c2d76da15afd" providerId="ADAL" clId="{22D5B2C0-4DE3-45B8-9F3B-3EDCDFC376FD}" dt="2024-02-20T12:49:10.853" v="355"/>
          <ac:grpSpMkLst>
            <pc:docMk/>
            <pc:sldMk cId="3863025791" sldId="2147481595"/>
            <ac:grpSpMk id="42" creationId="{D5EFBF35-7264-1B73-1A41-FBB753AF1EE5}"/>
          </ac:grpSpMkLst>
        </pc:grpChg>
        <pc:grpChg chg="mod">
          <ac:chgData name="Laia Hoyos de la Cuesta" userId="fa3018a9-ffb6-42e9-9c45-c2d76da15afd" providerId="ADAL" clId="{22D5B2C0-4DE3-45B8-9F3B-3EDCDFC376FD}" dt="2024-02-20T12:49:36.200" v="390" actId="1035"/>
          <ac:grpSpMkLst>
            <pc:docMk/>
            <pc:sldMk cId="3863025791" sldId="2147481595"/>
            <ac:grpSpMk id="146" creationId="{27D3C930-E64F-3F15-E32F-E04E2321AF66}"/>
          </ac:grpSpMkLst>
        </pc:grpChg>
        <pc:grpChg chg="mod">
          <ac:chgData name="Laia Hoyos de la Cuesta" userId="fa3018a9-ffb6-42e9-9c45-c2d76da15afd" providerId="ADAL" clId="{22D5B2C0-4DE3-45B8-9F3B-3EDCDFC376FD}" dt="2024-02-20T12:49:36.200" v="390" actId="1035"/>
          <ac:grpSpMkLst>
            <pc:docMk/>
            <pc:sldMk cId="3863025791" sldId="2147481595"/>
            <ac:grpSpMk id="150" creationId="{0A76C8F7-F20F-F773-6E54-F5A867125C4C}"/>
          </ac:grpSpMkLst>
        </pc:grpChg>
        <pc:grpChg chg="mod">
          <ac:chgData name="Laia Hoyos de la Cuesta" userId="fa3018a9-ffb6-42e9-9c45-c2d76da15afd" providerId="ADAL" clId="{22D5B2C0-4DE3-45B8-9F3B-3EDCDFC376FD}" dt="2024-02-20T12:49:36.200" v="390" actId="1035"/>
          <ac:grpSpMkLst>
            <pc:docMk/>
            <pc:sldMk cId="3863025791" sldId="2147481595"/>
            <ac:grpSpMk id="151" creationId="{0B670E7C-6B1C-1EBE-0773-A61192D18827}"/>
          </ac:grpSpMkLst>
        </pc:grpChg>
        <pc:grpChg chg="mod">
          <ac:chgData name="Laia Hoyos de la Cuesta" userId="fa3018a9-ffb6-42e9-9c45-c2d76da15afd" providerId="ADAL" clId="{22D5B2C0-4DE3-45B8-9F3B-3EDCDFC376FD}" dt="2024-02-20T12:49:36.200" v="390" actId="1035"/>
          <ac:grpSpMkLst>
            <pc:docMk/>
            <pc:sldMk cId="3863025791" sldId="2147481595"/>
            <ac:grpSpMk id="156" creationId="{D0703795-ECD1-A710-D801-F81C2ADE5684}"/>
          </ac:grpSpMkLst>
        </pc:grpChg>
        <pc:picChg chg="add del">
          <ac:chgData name="Laia Hoyos de la Cuesta" userId="fa3018a9-ffb6-42e9-9c45-c2d76da15afd" providerId="ADAL" clId="{22D5B2C0-4DE3-45B8-9F3B-3EDCDFC376FD}" dt="2024-02-20T11:33:47.794" v="172" actId="22"/>
          <ac:picMkLst>
            <pc:docMk/>
            <pc:sldMk cId="3863025791" sldId="2147481595"/>
            <ac:picMk id="66" creationId="{6C3ACC9B-14E4-4C3A-E7AA-F91E71140BD3}"/>
          </ac:picMkLst>
        </pc:picChg>
        <pc:cxnChg chg="mod">
          <ac:chgData name="Laia Hoyos de la Cuesta" userId="fa3018a9-ffb6-42e9-9c45-c2d76da15afd" providerId="ADAL" clId="{22D5B2C0-4DE3-45B8-9F3B-3EDCDFC376FD}" dt="2024-02-20T12:49:24.678" v="376" actId="1076"/>
          <ac:cxnSpMkLst>
            <pc:docMk/>
            <pc:sldMk cId="3863025791" sldId="2147481595"/>
            <ac:cxnSpMk id="62" creationId="{C47CE10A-B967-262F-8FCA-4C71380CA117}"/>
          </ac:cxnSpMkLst>
        </pc:cxnChg>
        <pc:cxnChg chg="mod">
          <ac:chgData name="Laia Hoyos de la Cuesta" userId="fa3018a9-ffb6-42e9-9c45-c2d76da15afd" providerId="ADAL" clId="{22D5B2C0-4DE3-45B8-9F3B-3EDCDFC376FD}" dt="2024-02-20T12:49:20.285" v="375" actId="1076"/>
          <ac:cxnSpMkLst>
            <pc:docMk/>
            <pc:sldMk cId="3863025791" sldId="2147481595"/>
            <ac:cxnSpMk id="154" creationId="{25AF57E5-78A5-DAEA-C606-8E095F55737C}"/>
          </ac:cxnSpMkLst>
        </pc:cxnChg>
        <pc:cxnChg chg="del">
          <ac:chgData name="Laia Hoyos de la Cuesta" userId="fa3018a9-ffb6-42e9-9c45-c2d76da15afd" providerId="ADAL" clId="{22D5B2C0-4DE3-45B8-9F3B-3EDCDFC376FD}" dt="2024-02-20T12:48:40.402" v="215" actId="478"/>
          <ac:cxnSpMkLst>
            <pc:docMk/>
            <pc:sldMk cId="3863025791" sldId="2147481595"/>
            <ac:cxnSpMk id="155" creationId="{65D20D24-0284-0DE1-9B9E-DE1B1F515E58}"/>
          </ac:cxnSpMkLst>
        </pc:cxnChg>
        <pc:cxnChg chg="mod">
          <ac:chgData name="Laia Hoyos de la Cuesta" userId="fa3018a9-ffb6-42e9-9c45-c2d76da15afd" providerId="ADAL" clId="{22D5B2C0-4DE3-45B8-9F3B-3EDCDFC376FD}" dt="2024-02-20T13:34:13.513" v="756" actId="1036"/>
          <ac:cxnSpMkLst>
            <pc:docMk/>
            <pc:sldMk cId="3863025791" sldId="2147481595"/>
            <ac:cxnSpMk id="181" creationId="{82CB793D-2767-49EC-877F-76A8895CF6D8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 del mod">
              <pc226:chgData name="Laia Hoyos de la Cuesta" userId="fa3018a9-ffb6-42e9-9c45-c2d76da15afd" providerId="ADAL" clId="{22D5B2C0-4DE3-45B8-9F3B-3EDCDFC376FD}" dt="2024-02-20T12:48:25.798" v="211"/>
              <pc2:cmMkLst xmlns:pc2="http://schemas.microsoft.com/office/powerpoint/2019/9/main/command">
                <pc:docMk/>
                <pc:sldMk cId="3863025791" sldId="2147481595"/>
                <pc2:cmMk id="{9BE5F0B8-4623-4957-9D35-5E7CB3236A98}"/>
              </pc2:cmMkLst>
            </pc226:cmChg>
          </p:ext>
        </pc:extLst>
      </pc:sldChg>
      <pc:sldChg chg="delSp modSp mod">
        <pc:chgData name="Laia Hoyos de la Cuesta" userId="fa3018a9-ffb6-42e9-9c45-c2d76da15afd" providerId="ADAL" clId="{22D5B2C0-4DE3-45B8-9F3B-3EDCDFC376FD}" dt="2024-02-20T11:26:13.488" v="38" actId="478"/>
        <pc:sldMkLst>
          <pc:docMk/>
          <pc:sldMk cId="279584006" sldId="2147481599"/>
        </pc:sldMkLst>
        <pc:spChg chg="mod">
          <ac:chgData name="Laia Hoyos de la Cuesta" userId="fa3018a9-ffb6-42e9-9c45-c2d76da15afd" providerId="ADAL" clId="{22D5B2C0-4DE3-45B8-9F3B-3EDCDFC376FD}" dt="2024-02-20T11:26:09.817" v="36" actId="20577"/>
          <ac:spMkLst>
            <pc:docMk/>
            <pc:sldMk cId="279584006" sldId="2147481599"/>
            <ac:spMk id="7" creationId="{F8198227-8B73-79FA-917A-E814542BAF8A}"/>
          </ac:spMkLst>
        </pc:spChg>
        <pc:spChg chg="mod">
          <ac:chgData name="Laia Hoyos de la Cuesta" userId="fa3018a9-ffb6-42e9-9c45-c2d76da15afd" providerId="ADAL" clId="{22D5B2C0-4DE3-45B8-9F3B-3EDCDFC376FD}" dt="2024-02-20T11:26:06.795" v="32" actId="20577"/>
          <ac:spMkLst>
            <pc:docMk/>
            <pc:sldMk cId="279584006" sldId="2147481599"/>
            <ac:spMk id="9" creationId="{7B0608D4-2D0D-5422-999F-755F31C15819}"/>
          </ac:spMkLst>
        </pc:spChg>
        <pc:spChg chg="del">
          <ac:chgData name="Laia Hoyos de la Cuesta" userId="fa3018a9-ffb6-42e9-9c45-c2d76da15afd" providerId="ADAL" clId="{22D5B2C0-4DE3-45B8-9F3B-3EDCDFC376FD}" dt="2024-02-20T11:26:13.488" v="38" actId="478"/>
          <ac:spMkLst>
            <pc:docMk/>
            <pc:sldMk cId="279584006" sldId="2147481599"/>
            <ac:spMk id="12" creationId="{712AF4F7-AE25-00B2-7112-9C5B3D8D1E5D}"/>
          </ac:spMkLst>
        </pc:spChg>
        <pc:spChg chg="del">
          <ac:chgData name="Laia Hoyos de la Cuesta" userId="fa3018a9-ffb6-42e9-9c45-c2d76da15afd" providerId="ADAL" clId="{22D5B2C0-4DE3-45B8-9F3B-3EDCDFC376FD}" dt="2024-02-20T11:26:12.133" v="37" actId="478"/>
          <ac:spMkLst>
            <pc:docMk/>
            <pc:sldMk cId="279584006" sldId="2147481599"/>
            <ac:spMk id="173" creationId="{2B05635E-55D3-4A21-C488-FFB10EE21D9C}"/>
          </ac:spMkLst>
        </pc:spChg>
      </pc:sldChg>
      <pc:sldChg chg="addSp delSp modSp mod modCm">
        <pc:chgData name="Laia Hoyos de la Cuesta" userId="fa3018a9-ffb6-42e9-9c45-c2d76da15afd" providerId="ADAL" clId="{22D5B2C0-4DE3-45B8-9F3B-3EDCDFC376FD}" dt="2024-02-20T11:28:40.941" v="100" actId="20577"/>
        <pc:sldMkLst>
          <pc:docMk/>
          <pc:sldMk cId="3869669022" sldId="2147481600"/>
        </pc:sldMkLst>
        <pc:spChg chg="add del mod">
          <ac:chgData name="Laia Hoyos de la Cuesta" userId="fa3018a9-ffb6-42e9-9c45-c2d76da15afd" providerId="ADAL" clId="{22D5B2C0-4DE3-45B8-9F3B-3EDCDFC376FD}" dt="2024-02-20T11:28:33.858" v="88" actId="1076"/>
          <ac:spMkLst>
            <pc:docMk/>
            <pc:sldMk cId="3869669022" sldId="2147481600"/>
            <ac:spMk id="2" creationId="{52F46E18-66A1-2E66-52CD-E04DEDA2BCC8}"/>
          </ac:spMkLst>
        </pc:spChg>
        <pc:spChg chg="del mod">
          <ac:chgData name="Laia Hoyos de la Cuesta" userId="fa3018a9-ffb6-42e9-9c45-c2d76da15afd" providerId="ADAL" clId="{22D5B2C0-4DE3-45B8-9F3B-3EDCDFC376FD}" dt="2024-02-20T11:28:35.941" v="89" actId="478"/>
          <ac:spMkLst>
            <pc:docMk/>
            <pc:sldMk cId="3869669022" sldId="2147481600"/>
            <ac:spMk id="4" creationId="{294586DD-B27F-CB10-4970-E91982EE038C}"/>
          </ac:spMkLst>
        </pc:spChg>
        <pc:spChg chg="mod">
          <ac:chgData name="Laia Hoyos de la Cuesta" userId="fa3018a9-ffb6-42e9-9c45-c2d76da15afd" providerId="ADAL" clId="{22D5B2C0-4DE3-45B8-9F3B-3EDCDFC376FD}" dt="2024-02-20T11:28:40.941" v="100" actId="20577"/>
          <ac:spMkLst>
            <pc:docMk/>
            <pc:sldMk cId="3869669022" sldId="2147481600"/>
            <ac:spMk id="7" creationId="{C55DF8F4-F2F3-1CE3-EAC5-DD2F888FE154}"/>
          </ac:spMkLst>
        </pc:spChg>
        <pc:spChg chg="mod">
          <ac:chgData name="Laia Hoyos de la Cuesta" userId="fa3018a9-ffb6-42e9-9c45-c2d76da15afd" providerId="ADAL" clId="{22D5B2C0-4DE3-45B8-9F3B-3EDCDFC376FD}" dt="2024-02-20T11:27:58.608" v="79" actId="404"/>
          <ac:spMkLst>
            <pc:docMk/>
            <pc:sldMk cId="3869669022" sldId="2147481600"/>
            <ac:spMk id="25" creationId="{7E4B19C7-42F1-9C51-124B-5234D3BB1C7D}"/>
          </ac:spMkLst>
        </pc:spChg>
        <pc:spChg chg="mod">
          <ac:chgData name="Laia Hoyos de la Cuesta" userId="fa3018a9-ffb6-42e9-9c45-c2d76da15afd" providerId="ADAL" clId="{22D5B2C0-4DE3-45B8-9F3B-3EDCDFC376FD}" dt="2024-02-20T11:27:58.608" v="79" actId="404"/>
          <ac:spMkLst>
            <pc:docMk/>
            <pc:sldMk cId="3869669022" sldId="2147481600"/>
            <ac:spMk id="26" creationId="{2440862F-A8FF-BE64-AEDC-B7F2E2D33B51}"/>
          </ac:spMkLst>
        </pc:spChg>
        <pc:spChg chg="mod">
          <ac:chgData name="Laia Hoyos de la Cuesta" userId="fa3018a9-ffb6-42e9-9c45-c2d76da15afd" providerId="ADAL" clId="{22D5B2C0-4DE3-45B8-9F3B-3EDCDFC376FD}" dt="2024-02-20T11:27:58.608" v="79" actId="404"/>
          <ac:spMkLst>
            <pc:docMk/>
            <pc:sldMk cId="3869669022" sldId="2147481600"/>
            <ac:spMk id="27" creationId="{550F8E5E-362E-C359-E1CD-9A764B383F3F}"/>
          </ac:spMkLst>
        </pc:spChg>
        <pc:picChg chg="del">
          <ac:chgData name="Laia Hoyos de la Cuesta" userId="fa3018a9-ffb6-42e9-9c45-c2d76da15afd" providerId="ADAL" clId="{22D5B2C0-4DE3-45B8-9F3B-3EDCDFC376FD}" dt="2024-02-20T11:28:26.755" v="85" actId="478"/>
          <ac:picMkLst>
            <pc:docMk/>
            <pc:sldMk cId="3869669022" sldId="2147481600"/>
            <ac:picMk id="5" creationId="{48ECD414-0902-D787-C29F-BC1B04B5C98E}"/>
          </ac:picMkLst>
        </pc:picChg>
        <pc:picChg chg="mod">
          <ac:chgData name="Laia Hoyos de la Cuesta" userId="fa3018a9-ffb6-42e9-9c45-c2d76da15afd" providerId="ADAL" clId="{22D5B2C0-4DE3-45B8-9F3B-3EDCDFC376FD}" dt="2024-02-20T11:28:33.858" v="88" actId="1076"/>
          <ac:picMkLst>
            <pc:docMk/>
            <pc:sldMk cId="3869669022" sldId="2147481600"/>
            <ac:picMk id="8" creationId="{6252B09B-3BF5-F776-3BF0-B89B8717D22A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aia Hoyos de la Cuesta" userId="fa3018a9-ffb6-42e9-9c45-c2d76da15afd" providerId="ADAL" clId="{22D5B2C0-4DE3-45B8-9F3B-3EDCDFC376FD}" dt="2024-02-20T11:28:37.380" v="91"/>
              <pc2:cmMkLst xmlns:pc2="http://schemas.microsoft.com/office/powerpoint/2019/9/main/command">
                <pc:docMk/>
                <pc:sldMk cId="3869669022" sldId="2147481600"/>
                <pc2:cmMk id="{099D8C0C-53F7-4192-A671-5637E9C5ACDB}"/>
              </pc2:cmMkLst>
            </pc226:cmChg>
          </p:ext>
        </pc:extLst>
      </pc:sldChg>
    </pc:docChg>
  </pc:docChgLst>
  <pc:docChgLst>
    <pc:chgData name="Jeroen Van Lent" userId="2dba8c45-ff09-42fc-954c-10df0da2ac46" providerId="ADAL" clId="{35492E37-0EE2-4F63-A5EE-0339ED0EA2F3}"/>
    <pc:docChg chg="delSld modSld">
      <pc:chgData name="Jeroen Van Lent" userId="2dba8c45-ff09-42fc-954c-10df0da2ac46" providerId="ADAL" clId="{35492E37-0EE2-4F63-A5EE-0339ED0EA2F3}" dt="2023-11-10T10:48:01.160" v="11" actId="47"/>
      <pc:docMkLst>
        <pc:docMk/>
      </pc:docMkLst>
      <pc:sldChg chg="del">
        <pc:chgData name="Jeroen Van Lent" userId="2dba8c45-ff09-42fc-954c-10df0da2ac46" providerId="ADAL" clId="{35492E37-0EE2-4F63-A5EE-0339ED0EA2F3}" dt="2023-11-10T10:48:01.160" v="11" actId="47"/>
        <pc:sldMkLst>
          <pc:docMk/>
          <pc:sldMk cId="2685790845" sldId="2147481469"/>
        </pc:sldMkLst>
      </pc:sldChg>
      <pc:sldChg chg="modSp mod">
        <pc:chgData name="Jeroen Van Lent" userId="2dba8c45-ff09-42fc-954c-10df0da2ac46" providerId="ADAL" clId="{35492E37-0EE2-4F63-A5EE-0339ED0EA2F3}" dt="2023-11-10T10:21:38.369" v="10" actId="20577"/>
        <pc:sldMkLst>
          <pc:docMk/>
          <pc:sldMk cId="74502169" sldId="2147481482"/>
        </pc:sldMkLst>
        <pc:graphicFrameChg chg="modGraphic">
          <ac:chgData name="Jeroen Van Lent" userId="2dba8c45-ff09-42fc-954c-10df0da2ac46" providerId="ADAL" clId="{35492E37-0EE2-4F63-A5EE-0339ED0EA2F3}" dt="2023-11-10T10:21:38.369" v="10" actId="20577"/>
          <ac:graphicFrameMkLst>
            <pc:docMk/>
            <pc:sldMk cId="74502169" sldId="2147481482"/>
            <ac:graphicFrameMk id="3" creationId="{E77A647E-F39A-C868-C0EB-3FAD2BF4CFE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EE2F6-12C2-4B15-86D7-09B66657912E}" type="datetimeFigureOut">
              <a:rPr lang="es-ES" smtClean="0"/>
              <a:t>30/07/2024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0E90D8-DE0B-4F89-8F17-935754AE63A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0080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Natalia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CF2995-AB43-4B7C-B8CD-9DC7C3692A9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383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078173"/>
            <a:ext cx="12192000" cy="5791904"/>
          </a:xfrm>
          <a:prstGeom prst="rect">
            <a:avLst/>
          </a:prstGeom>
          <a:solidFill>
            <a:srgbClr val="3B2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-1138" y="5178077"/>
            <a:ext cx="12192000" cy="1692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100000">
                <a:schemeClr val="accent5">
                  <a:alpha val="0"/>
                  <a:lumMod val="32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21" name="Group 20"/>
          <p:cNvGrpSpPr>
            <a:grpSpLocks noChangeAspect="1"/>
          </p:cNvGrpSpPr>
          <p:nvPr userDrawn="1"/>
        </p:nvGrpSpPr>
        <p:grpSpPr>
          <a:xfrm>
            <a:off x="3529975" y="6092078"/>
            <a:ext cx="4300323" cy="430887"/>
            <a:chOff x="3294838" y="6039824"/>
            <a:chExt cx="4709674" cy="471905"/>
          </a:xfrm>
        </p:grpSpPr>
        <p:sp>
          <p:nvSpPr>
            <p:cNvPr id="16" name="TextBox 15"/>
            <p:cNvSpPr txBox="1"/>
            <p:nvPr/>
          </p:nvSpPr>
          <p:spPr>
            <a:xfrm>
              <a:off x="3294838" y="6039824"/>
              <a:ext cx="2657475" cy="471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BE"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Erasmus+</a:t>
              </a:r>
            </a:p>
            <a:p>
              <a:pPr algn="r"/>
              <a:r>
                <a:rPr lang="fr-BE" sz="7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Enriching</a:t>
              </a:r>
              <a:r>
                <a:rPr lang="fr-BE" sz="7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7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lives</a:t>
              </a:r>
              <a:r>
                <a:rPr lang="fr-BE" sz="7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fr-BE" sz="7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opening</a:t>
              </a:r>
              <a:r>
                <a:rPr lang="fr-BE" sz="7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7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minds</a:t>
              </a:r>
              <a:endParaRPr lang="fr-BE" sz="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6261798" y="6065849"/>
              <a:ext cx="1742714" cy="32332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Higher</a:t>
              </a:r>
              <a:r>
                <a:rPr lang="fr-BE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education</a:t>
              </a:r>
              <a:endParaRPr lang="fr-BE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 userDrawn="1"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 userDrawn="1"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rgbClr val="FFFF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22243"/>
            <a:ext cx="707409" cy="240594"/>
          </a:xfrm>
          <a:prstGeom prst="rect">
            <a:avLst/>
          </a:prstGeom>
          <a:solidFill>
            <a:srgbClr val="007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 userDrawn="1"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9" name="Text Placeholder 18"/>
          <p:cNvSpPr>
            <a:spLocks noGrp="1"/>
          </p:cNvSpPr>
          <p:nvPr userDrawn="1"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rgbClr val="FFFF00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724000" y="1387475"/>
            <a:ext cx="720000" cy="0"/>
          </a:xfrm>
          <a:prstGeom prst="line">
            <a:avLst/>
          </a:prstGeom>
          <a:ln w="38100">
            <a:solidFill>
              <a:srgbClr val="007F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573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rgbClr val="0044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38201" y="1825624"/>
            <a:ext cx="5253110" cy="3906436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76996" y="1814217"/>
            <a:ext cx="5253110" cy="3906436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147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rgbClr val="0044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852269" y="1845137"/>
            <a:ext cx="3358485" cy="3906436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8366988" y="1845137"/>
            <a:ext cx="3358485" cy="3906436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4609629" y="1845137"/>
            <a:ext cx="3358485" cy="3906436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176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rgbClr val="3B2C7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rgbClr val="3B2C7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rgbClr val="0044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8201" y="2585277"/>
            <a:ext cx="5159374" cy="3024000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6181578" y="2589483"/>
            <a:ext cx="5159374" cy="3024000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420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rgbClr val="0044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829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1">
              <a:lumMod val="95000"/>
            </a:schemeClr>
          </a:solidFill>
          <a:ln w="28575">
            <a:solidFill>
              <a:srgbClr val="007FC8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5604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rgbClr val="007FC8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2098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rgbClr val="007F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33214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rgbClr val="007F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9962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38200" y="3570021"/>
            <a:ext cx="10515600" cy="3024000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132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144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078173"/>
            <a:ext cx="12192000" cy="5791903"/>
          </a:xfrm>
          <a:prstGeom prst="rect">
            <a:avLst/>
          </a:prstGeom>
          <a:solidFill>
            <a:srgbClr val="3B2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-1139" y="3762103"/>
            <a:ext cx="12193139" cy="3107974"/>
            <a:chOff x="-1139" y="3762103"/>
            <a:chExt cx="12193139" cy="3107974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1139" y="5178077"/>
              <a:ext cx="12193139" cy="169200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100000">
                  <a:schemeClr val="accent5">
                    <a:alpha val="0"/>
                    <a:lumMod val="32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94838" y="6039824"/>
              <a:ext cx="265747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BE"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Erasmus+</a:t>
              </a:r>
            </a:p>
            <a:p>
              <a:pPr algn="r"/>
              <a:r>
                <a:rPr lang="fr-BE" sz="7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Enriching</a:t>
              </a:r>
              <a:r>
                <a:rPr lang="fr-BE" sz="7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7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lives</a:t>
              </a:r>
              <a:r>
                <a:rPr lang="fr-BE" sz="7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fr-BE" sz="7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opening</a:t>
              </a:r>
              <a:r>
                <a:rPr lang="fr-BE" sz="7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7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minds</a:t>
              </a:r>
              <a:endParaRPr lang="fr-BE" sz="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6276845" y="6096588"/>
              <a:ext cx="1584285" cy="293931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Higher</a:t>
              </a:r>
              <a:r>
                <a:rPr lang="fr-BE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education</a:t>
              </a:r>
              <a:endParaRPr lang="fr-BE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 userDrawn="1"/>
          </p:nvSpPr>
          <p:spPr>
            <a:xfrm>
              <a:off x="6084000" y="4535731"/>
              <a:ext cx="3820665" cy="1777067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BE" sz="1200" b="0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Jean Monnet </a:t>
              </a:r>
            </a:p>
            <a:p>
              <a:pPr algn="l"/>
              <a:r>
                <a:rPr lang="fr-BE" sz="1200" b="0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Sport</a:t>
              </a:r>
            </a:p>
            <a:p>
              <a:pPr algn="l"/>
              <a:r>
                <a:rPr lang="fr-BE" sz="1200" b="0" err="1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Youth</a:t>
              </a:r>
              <a:endParaRPr lang="fr-BE" sz="1200" b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r>
                <a:rPr lang="fr-BE" sz="1200" b="0" err="1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School</a:t>
              </a:r>
              <a:r>
                <a:rPr lang="fr-BE" sz="1200" b="0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1200" b="0" err="1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education</a:t>
              </a:r>
              <a:endParaRPr lang="fr-BE" sz="1200" b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r>
                <a:rPr lang="fr-BE" sz="1200" b="0" err="1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Vocational</a:t>
              </a:r>
              <a:r>
                <a:rPr lang="fr-BE" sz="1200" b="0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1200" b="0" err="1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education</a:t>
              </a:r>
              <a:r>
                <a:rPr lang="fr-BE" sz="1200" b="0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and training</a:t>
              </a:r>
            </a:p>
            <a:p>
              <a:pPr algn="l"/>
              <a:r>
                <a:rPr lang="fr-BE" sz="1200" b="0" err="1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Adult</a:t>
              </a:r>
              <a:r>
                <a:rPr lang="fr-BE" sz="1200" b="0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1200" b="0" err="1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education</a:t>
              </a:r>
              <a:endParaRPr lang="fr-BE" sz="1200" b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28990" y="3762103"/>
              <a:ext cx="12163010" cy="2284890"/>
            </a:xfrm>
            <a:prstGeom prst="rect">
              <a:avLst/>
            </a:prstGeom>
            <a:gradFill flip="none" rotWithShape="1">
              <a:gsLst>
                <a:gs pos="0">
                  <a:srgbClr val="3B2C71">
                    <a:alpha val="16000"/>
                  </a:srgbClr>
                </a:gs>
                <a:gs pos="61000">
                  <a:srgbClr val="3B2C71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fr-BE" sz="1400" b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 userDrawn="1"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22243"/>
            <a:ext cx="707409" cy="240594"/>
          </a:xfrm>
          <a:prstGeom prst="rect">
            <a:avLst/>
          </a:prstGeom>
          <a:solidFill>
            <a:srgbClr val="007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724000" y="1387475"/>
            <a:ext cx="720000" cy="0"/>
          </a:xfrm>
          <a:prstGeom prst="line">
            <a:avLst/>
          </a:prstGeom>
          <a:ln w="38100">
            <a:solidFill>
              <a:srgbClr val="007F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 userDrawn="1">
            <p:ph type="ctrTitle"/>
          </p:nvPr>
        </p:nvSpPr>
        <p:spPr>
          <a:xfrm>
            <a:off x="1071350" y="1992573"/>
            <a:ext cx="10065224" cy="1769530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rgbClr val="FFFF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Subtitle 2"/>
          <p:cNvSpPr>
            <a:spLocks noGrp="1"/>
          </p:cNvSpPr>
          <p:nvPr userDrawn="1">
            <p:ph type="subTitle" idx="1"/>
          </p:nvPr>
        </p:nvSpPr>
        <p:spPr>
          <a:xfrm>
            <a:off x="1071351" y="3830217"/>
            <a:ext cx="4669807" cy="897754"/>
          </a:xfrm>
        </p:spPr>
        <p:txBody>
          <a:bodyPr>
            <a:noAutofit/>
          </a:bodyPr>
          <a:lstStyle>
            <a:lvl1pPr marL="0" indent="0" algn="l">
              <a:buNone/>
              <a:defRPr sz="2400" i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8347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10511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4999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/>
              <a:t>7/30/2024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871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B4C4D1A-35DF-A5A0-AAD5-804374E5F4BE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407988" y="4806362"/>
            <a:ext cx="5400000" cy="163878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00633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55025C-EC7C-0680-27DF-7469F4E3F7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E278A14-7736-0092-9585-3B286722E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83FF8A-2202-8773-017D-78521F5114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7960AC-8FBF-0945-89E3-E1A408211260}" type="datetimeFigureOut">
              <a:rPr lang="en-GB" smtClean="0"/>
              <a:t>30/07/2024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EDE64C5-1576-ABE4-0ECB-82B48F2DF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4F3AB8-562C-C4A6-91BA-CF33E203F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50D18C1-8315-D549-B4A1-5444FB7BE8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6761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7038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 userDrawn="1">
            <p:ph type="ctrTitle"/>
          </p:nvPr>
        </p:nvSpPr>
        <p:spPr>
          <a:xfrm>
            <a:off x="1071350" y="1992573"/>
            <a:ext cx="10065224" cy="1769530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rgbClr val="FFFF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Subtitle 2"/>
          <p:cNvSpPr>
            <a:spLocks noGrp="1"/>
          </p:cNvSpPr>
          <p:nvPr userDrawn="1">
            <p:ph type="subTitle" idx="1"/>
          </p:nvPr>
        </p:nvSpPr>
        <p:spPr>
          <a:xfrm>
            <a:off x="1071351" y="3830217"/>
            <a:ext cx="4669807" cy="897754"/>
          </a:xfrm>
        </p:spPr>
        <p:txBody>
          <a:bodyPr>
            <a:noAutofit/>
          </a:bodyPr>
          <a:lstStyle>
            <a:lvl1pPr marL="0" indent="0" algn="l">
              <a:buNone/>
              <a:defRPr sz="2400" i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1391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5020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3384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7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724000" y="1387475"/>
            <a:ext cx="720000" cy="0"/>
          </a:xfrm>
          <a:prstGeom prst="line">
            <a:avLst/>
          </a:prstGeom>
          <a:ln w="38100">
            <a:solidFill>
              <a:srgbClr val="007F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18952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7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-187633" y="5178077"/>
            <a:ext cx="12378495" cy="1692000"/>
          </a:xfrm>
          <a:prstGeom prst="rect">
            <a:avLst/>
          </a:prstGeom>
          <a:gradFill flip="none" rotWithShape="1">
            <a:gsLst>
              <a:gs pos="0">
                <a:srgbClr val="3B2C71"/>
              </a:gs>
              <a:gs pos="100000">
                <a:schemeClr val="accent5">
                  <a:alpha val="0"/>
                  <a:lumMod val="32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3296392" y="6261735"/>
            <a:ext cx="4571422" cy="432158"/>
            <a:chOff x="3296392" y="6261735"/>
            <a:chExt cx="4571422" cy="432158"/>
          </a:xfrm>
        </p:grpSpPr>
        <p:sp>
          <p:nvSpPr>
            <p:cNvPr id="11" name="TextBox 10"/>
            <p:cNvSpPr txBox="1"/>
            <p:nvPr/>
          </p:nvSpPr>
          <p:spPr>
            <a:xfrm>
              <a:off x="3296392" y="6263006"/>
              <a:ext cx="269812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BE"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Erasmus+</a:t>
              </a:r>
            </a:p>
            <a:p>
              <a:pPr algn="r"/>
              <a:r>
                <a:rPr lang="fr-BE" sz="75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Enriching</a:t>
              </a:r>
              <a:r>
                <a:rPr lang="fr-BE" sz="7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75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lives</a:t>
              </a:r>
              <a:r>
                <a:rPr lang="fr-BE" sz="7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fr-BE" sz="75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opening</a:t>
              </a:r>
              <a:r>
                <a:rPr lang="fr-BE" sz="7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75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minds</a:t>
              </a:r>
              <a:endParaRPr lang="fr-BE" sz="7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259295" y="6261735"/>
              <a:ext cx="1608519" cy="32332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Higher</a:t>
              </a:r>
              <a:r>
                <a:rPr lang="fr-BE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education</a:t>
              </a:r>
              <a:endParaRPr lang="fr-BE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rgbClr val="3B2C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47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B2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-187633" y="5178077"/>
            <a:ext cx="12378495" cy="1692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100000">
                <a:schemeClr val="accent5">
                  <a:alpha val="0"/>
                  <a:lumMod val="32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3296392" y="6261735"/>
            <a:ext cx="4571422" cy="432158"/>
            <a:chOff x="3296392" y="6261735"/>
            <a:chExt cx="4571422" cy="432158"/>
          </a:xfrm>
        </p:grpSpPr>
        <p:sp>
          <p:nvSpPr>
            <p:cNvPr id="12" name="TextBox 11"/>
            <p:cNvSpPr txBox="1"/>
            <p:nvPr/>
          </p:nvSpPr>
          <p:spPr>
            <a:xfrm>
              <a:off x="3296392" y="6263006"/>
              <a:ext cx="269812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BE"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Erasmus+</a:t>
              </a:r>
            </a:p>
            <a:p>
              <a:pPr algn="r"/>
              <a:r>
                <a:rPr lang="fr-BE" sz="75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Enriching</a:t>
              </a:r>
              <a:r>
                <a:rPr lang="fr-BE" sz="7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75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lives</a:t>
              </a:r>
              <a:r>
                <a:rPr lang="fr-BE" sz="7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fr-BE" sz="75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opening</a:t>
              </a:r>
              <a:r>
                <a:rPr lang="fr-BE" sz="7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75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minds</a:t>
              </a:r>
              <a:endParaRPr lang="fr-BE" sz="7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259295" y="6261735"/>
              <a:ext cx="1608519" cy="32332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Higher</a:t>
              </a:r>
              <a:r>
                <a:rPr lang="fr-BE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education</a:t>
              </a:r>
              <a:endParaRPr lang="fr-BE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 userDrawn="1"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 userDrawn="1"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rgbClr val="FFFF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115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rgbClr val="007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3B2C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rgbClr val="3B2C7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5515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rgbClr val="3B2C7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043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>
            <a:cxnSpLocks/>
          </p:cNvCxnSpPr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rgbClr val="0044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63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>
            <a:cxnSpLocks/>
          </p:cNvCxnSpPr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rgbClr val="0044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38201" y="1825624"/>
            <a:ext cx="5253110" cy="3906436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03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25.xml"/><Relationship Id="rId10" Type="http://schemas.openxmlformats.org/officeDocument/2006/relationships/oleObject" Target="../embeddings/oleObject2.bin"/><Relationship Id="rId4" Type="http://schemas.openxmlformats.org/officeDocument/2006/relationships/slideLayout" Target="../slideLayouts/slideLayout24.xml"/><Relationship Id="rId9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 hidden="1">
            <a:extLst>
              <a:ext uri="{FF2B5EF4-FFF2-40B4-BE49-F238E27FC236}">
                <a16:creationId xmlns:a16="http://schemas.microsoft.com/office/drawing/2014/main" id="{E031AB12-7B5D-6BDF-66F5-D4C8CF9A208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7087482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23" imgW="395" imgH="394" progId="TCLayout.ActiveDocument.1">
                  <p:embed/>
                </p:oleObj>
              </mc:Choice>
              <mc:Fallback>
                <p:oleObj name="Diapositiva de think-cell" r:id="rId23" imgW="395" imgH="394" progId="TCLayout.ActiveDocument.1">
                  <p:embed/>
                  <p:pic>
                    <p:nvPicPr>
                      <p:cNvPr id="5" name="Objeto 4" hidden="1">
                        <a:extLst>
                          <a:ext uri="{FF2B5EF4-FFF2-40B4-BE49-F238E27FC236}">
                            <a16:creationId xmlns:a16="http://schemas.microsoft.com/office/drawing/2014/main" id="{E031AB12-7B5D-6BDF-66F5-D4C8CF9A20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8766" y="6131286"/>
            <a:ext cx="1390819" cy="365125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7B80C101-370E-DA53-0AAC-C543DC66D771}"/>
              </a:ext>
            </a:extLst>
          </p:cNvPr>
          <p:cNvSpPr/>
          <p:nvPr userDrawn="1"/>
        </p:nvSpPr>
        <p:spPr>
          <a:xfrm>
            <a:off x="-456087" y="1074630"/>
            <a:ext cx="360000" cy="36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4DDAB89-78CE-413E-A35F-B492156C0267}"/>
              </a:ext>
            </a:extLst>
          </p:cNvPr>
          <p:cNvSpPr/>
          <p:nvPr userDrawn="1"/>
        </p:nvSpPr>
        <p:spPr>
          <a:xfrm>
            <a:off x="-456087" y="537315"/>
            <a:ext cx="360000" cy="3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F0000CBC-50EF-BEE0-7CD5-4F83243BB6F4}"/>
              </a:ext>
            </a:extLst>
          </p:cNvPr>
          <p:cNvSpPr/>
          <p:nvPr userDrawn="1"/>
        </p:nvSpPr>
        <p:spPr>
          <a:xfrm>
            <a:off x="-456087" y="0"/>
            <a:ext cx="360000" cy="360000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6437E6A-85CB-6422-C202-265D543A4700}"/>
              </a:ext>
            </a:extLst>
          </p:cNvPr>
          <p:cNvSpPr/>
          <p:nvPr userDrawn="1"/>
        </p:nvSpPr>
        <p:spPr>
          <a:xfrm>
            <a:off x="-456087" y="1611945"/>
            <a:ext cx="360000" cy="36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38D102A-A623-E016-FE93-ABC4E80F1E74}"/>
              </a:ext>
            </a:extLst>
          </p:cNvPr>
          <p:cNvSpPr/>
          <p:nvPr userDrawn="1"/>
        </p:nvSpPr>
        <p:spPr>
          <a:xfrm>
            <a:off x="-456087" y="4298520"/>
            <a:ext cx="360000" cy="360000"/>
          </a:xfrm>
          <a:prstGeom prst="rect">
            <a:avLst/>
          </a:prstGeom>
          <a:solidFill>
            <a:srgbClr val="689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E7821527-A6F5-F273-3416-8DDF80AB0631}"/>
              </a:ext>
            </a:extLst>
          </p:cNvPr>
          <p:cNvSpPr/>
          <p:nvPr userDrawn="1"/>
        </p:nvSpPr>
        <p:spPr>
          <a:xfrm>
            <a:off x="-456087" y="4835833"/>
            <a:ext cx="360000" cy="360000"/>
          </a:xfrm>
          <a:prstGeom prst="rect">
            <a:avLst/>
          </a:prstGeom>
          <a:solidFill>
            <a:srgbClr val="F59D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776BFED-8C12-9B6D-4588-213B9B6AF6B5}"/>
              </a:ext>
            </a:extLst>
          </p:cNvPr>
          <p:cNvSpPr/>
          <p:nvPr userDrawn="1"/>
        </p:nvSpPr>
        <p:spPr>
          <a:xfrm>
            <a:off x="-456087" y="2149260"/>
            <a:ext cx="360000" cy="360000"/>
          </a:xfrm>
          <a:prstGeom prst="rect">
            <a:avLst/>
          </a:prstGeom>
          <a:solidFill>
            <a:srgbClr val="E86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72BB3137-97D3-E5F9-B696-193E32874D80}"/>
              </a:ext>
            </a:extLst>
          </p:cNvPr>
          <p:cNvSpPr/>
          <p:nvPr userDrawn="1"/>
        </p:nvSpPr>
        <p:spPr>
          <a:xfrm>
            <a:off x="-456087" y="3223890"/>
            <a:ext cx="360000" cy="360000"/>
          </a:xfrm>
          <a:prstGeom prst="rect">
            <a:avLst/>
          </a:prstGeom>
          <a:solidFill>
            <a:srgbClr val="6434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D5A6A270-4F23-5C10-E7A8-F71B14D9E18F}"/>
              </a:ext>
            </a:extLst>
          </p:cNvPr>
          <p:cNvSpPr/>
          <p:nvPr userDrawn="1"/>
        </p:nvSpPr>
        <p:spPr>
          <a:xfrm>
            <a:off x="-456087" y="3761205"/>
            <a:ext cx="360000" cy="360000"/>
          </a:xfrm>
          <a:prstGeom prst="rect">
            <a:avLst/>
          </a:prstGeom>
          <a:solidFill>
            <a:srgbClr val="5DBF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6379A54A-B633-9F60-22D9-2D818BE7D5E5}"/>
              </a:ext>
            </a:extLst>
          </p:cNvPr>
          <p:cNvSpPr/>
          <p:nvPr userDrawn="1"/>
        </p:nvSpPr>
        <p:spPr>
          <a:xfrm>
            <a:off x="-456087" y="2686575"/>
            <a:ext cx="360000" cy="360000"/>
          </a:xfrm>
          <a:prstGeom prst="rect">
            <a:avLst/>
          </a:prstGeom>
          <a:solidFill>
            <a:srgbClr val="004A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256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9" r:id="rId2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 hidden="1">
            <a:extLst>
              <a:ext uri="{FF2B5EF4-FFF2-40B4-BE49-F238E27FC236}">
                <a16:creationId xmlns:a16="http://schemas.microsoft.com/office/drawing/2014/main" id="{D5951894-7858-9BBA-CCD4-087717D2929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27174160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10" imgW="395" imgH="394" progId="TCLayout.ActiveDocument.1">
                  <p:embed/>
                </p:oleObj>
              </mc:Choice>
              <mc:Fallback>
                <p:oleObj name="Diapositiva de think-cell" r:id="rId10" imgW="395" imgH="394" progId="TCLayout.ActiveDocument.1">
                  <p:embed/>
                  <p:pic>
                    <p:nvPicPr>
                      <p:cNvPr id="3" name="Objeto 2" hidden="1">
                        <a:extLst>
                          <a:ext uri="{FF2B5EF4-FFF2-40B4-BE49-F238E27FC236}">
                            <a16:creationId xmlns:a16="http://schemas.microsoft.com/office/drawing/2014/main" id="{D5951894-7858-9BBA-CCD4-087717D292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656FB831-AC0C-251F-EB5E-8E024519CCA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449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395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pos="7446">
          <p15:clr>
            <a:srgbClr val="F26B43"/>
          </p15:clr>
        </p15:guide>
        <p15:guide id="3" orient="horz" pos="232">
          <p15:clr>
            <a:srgbClr val="F26B43"/>
          </p15:clr>
        </p15:guide>
        <p15:guide id="4" orient="horz" pos="4088">
          <p15:clr>
            <a:srgbClr val="F26B43"/>
          </p15:clr>
        </p15:guide>
        <p15:guide id="5" pos="733">
          <p15:clr>
            <a:srgbClr val="F26B43"/>
          </p15:clr>
        </p15:guide>
        <p15:guide id="6" pos="1345">
          <p15:clr>
            <a:srgbClr val="F26B43"/>
          </p15:clr>
        </p15:guide>
        <p15:guide id="7" pos="1459">
          <p15:clr>
            <a:srgbClr val="F26B43"/>
          </p15:clr>
        </p15:guide>
        <p15:guide id="8" pos="1958">
          <p15:clr>
            <a:srgbClr val="F26B43"/>
          </p15:clr>
        </p15:guide>
        <p15:guide id="9" pos="2570">
          <p15:clr>
            <a:srgbClr val="F26B43"/>
          </p15:clr>
        </p15:guide>
        <p15:guide id="10" pos="2683">
          <p15:clr>
            <a:srgbClr val="F26B43"/>
          </p15:clr>
        </p15:guide>
        <p15:guide id="11" pos="2071">
          <p15:clr>
            <a:srgbClr val="F26B43"/>
          </p15:clr>
        </p15:guide>
        <p15:guide id="12" pos="3182">
          <p15:clr>
            <a:srgbClr val="F26B43"/>
          </p15:clr>
        </p15:guide>
        <p15:guide id="13" pos="3296">
          <p15:clr>
            <a:srgbClr val="F26B43"/>
          </p15:clr>
        </p15:guide>
        <p15:guide id="14" pos="3795">
          <p15:clr>
            <a:srgbClr val="F26B43"/>
          </p15:clr>
        </p15:guide>
        <p15:guide id="15" pos="3885">
          <p15:clr>
            <a:srgbClr val="F26B43"/>
          </p15:clr>
        </p15:guide>
        <p15:guide id="16" pos="4384">
          <p15:clr>
            <a:srgbClr val="F26B43"/>
          </p15:clr>
        </p15:guide>
        <p15:guide id="17" pos="4498">
          <p15:clr>
            <a:srgbClr val="F26B43"/>
          </p15:clr>
        </p15:guide>
        <p15:guide id="18" pos="4997">
          <p15:clr>
            <a:srgbClr val="F26B43"/>
          </p15:clr>
        </p15:guide>
        <p15:guide id="19" pos="5110">
          <p15:clr>
            <a:srgbClr val="F26B43"/>
          </p15:clr>
        </p15:guide>
        <p15:guide id="20" pos="5609">
          <p15:clr>
            <a:srgbClr val="F26B43"/>
          </p15:clr>
        </p15:guide>
        <p15:guide id="21" pos="5722">
          <p15:clr>
            <a:srgbClr val="F26B43"/>
          </p15:clr>
        </p15:guide>
        <p15:guide id="22" pos="6221">
          <p15:clr>
            <a:srgbClr val="F26B43"/>
          </p15:clr>
        </p15:guide>
        <p15:guide id="23" pos="6335">
          <p15:clr>
            <a:srgbClr val="F26B43"/>
          </p15:clr>
        </p15:guide>
        <p15:guide id="24" pos="6834">
          <p15:clr>
            <a:srgbClr val="F26B43"/>
          </p15:clr>
        </p15:guide>
        <p15:guide id="25" pos="6947">
          <p15:clr>
            <a:srgbClr val="F26B43"/>
          </p15:clr>
        </p15:guide>
        <p15:guide id="26" orient="horz" pos="504">
          <p15:clr>
            <a:srgbClr val="F26B43"/>
          </p15:clr>
        </p15:guide>
        <p15:guide id="27" orient="horz" pos="618">
          <p15:clr>
            <a:srgbClr val="F26B43"/>
          </p15:clr>
        </p15:guide>
        <p15:guide id="28" orient="horz" pos="1230">
          <p15:clr>
            <a:srgbClr val="F26B43"/>
          </p15:clr>
        </p15:guide>
        <p15:guide id="29" orient="horz" pos="1344">
          <p15:clr>
            <a:srgbClr val="F26B43"/>
          </p15:clr>
        </p15:guide>
        <p15:guide id="30" orient="horz" pos="1956">
          <p15:clr>
            <a:srgbClr val="F26B43"/>
          </p15:clr>
        </p15:guide>
        <p15:guide id="31" orient="horz" pos="2069">
          <p15:clr>
            <a:srgbClr val="F26B43"/>
          </p15:clr>
        </p15:guide>
        <p15:guide id="32" orient="horz" pos="2682">
          <p15:clr>
            <a:srgbClr val="F26B43"/>
          </p15:clr>
        </p15:guide>
        <p15:guide id="33" orient="horz" pos="2795">
          <p15:clr>
            <a:srgbClr val="F26B43"/>
          </p15:clr>
        </p15:guide>
        <p15:guide id="34" orient="horz" pos="3407">
          <p15:clr>
            <a:srgbClr val="F26B43"/>
          </p15:clr>
        </p15:guide>
        <p15:guide id="35" orient="horz" pos="3498">
          <p15:clr>
            <a:srgbClr val="F26B43"/>
          </p15:clr>
        </p15:guide>
        <p15:guide id="38" pos="84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Objeto 23" hidden="1">
            <a:extLst>
              <a:ext uri="{FF2B5EF4-FFF2-40B4-BE49-F238E27FC236}">
                <a16:creationId xmlns:a16="http://schemas.microsoft.com/office/drawing/2014/main" id="{A5C24BAD-6CAB-3F54-4F30-10721CD2A84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5" imgW="395" imgH="394" progId="TCLayout.ActiveDocument.1">
                  <p:embed/>
                </p:oleObj>
              </mc:Choice>
              <mc:Fallback>
                <p:oleObj name="Diapositiva de think-cell" r:id="rId5" imgW="395" imgH="394" progId="TCLayout.ActiveDocument.1">
                  <p:embed/>
                  <p:pic>
                    <p:nvPicPr>
                      <p:cNvPr id="24" name="Objeto 23" hidden="1">
                        <a:extLst>
                          <a:ext uri="{FF2B5EF4-FFF2-40B4-BE49-F238E27FC236}">
                            <a16:creationId xmlns:a16="http://schemas.microsoft.com/office/drawing/2014/main" id="{A5C24BAD-6CAB-3F54-4F30-10721CD2A8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3" name="Title 5">
            <a:extLst>
              <a:ext uri="{FF2B5EF4-FFF2-40B4-BE49-F238E27FC236}">
                <a16:creationId xmlns:a16="http://schemas.microsoft.com/office/drawing/2014/main" id="{74357461-401B-6D6D-7ABD-C7271E5BF866}"/>
              </a:ext>
            </a:extLst>
          </p:cNvPr>
          <p:cNvSpPr txBox="1">
            <a:spLocks/>
          </p:cNvSpPr>
          <p:nvPr/>
        </p:nvSpPr>
        <p:spPr>
          <a:xfrm>
            <a:off x="969963" y="278414"/>
            <a:ext cx="10515600" cy="355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>
                <a:solidFill>
                  <a:prstClr val="black"/>
                </a:solidFill>
              </a14:hiddenLine>
            </a:ext>
          </a:extLst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3B2C7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EC Square Sans Cond Pro" panose="020B0506040000020004"/>
                <a:ea typeface="+mn-lt"/>
                <a:cs typeface="Arial"/>
                <a:sym typeface="+mn-lt"/>
              </a:rPr>
              <a:t>ESC BACKGROUND AND CONTEXT</a:t>
            </a:r>
            <a:endParaRPr kumimoji="0" lang="en-GB" sz="2400" b="0" i="1" u="none" strike="noStrike" kern="1200" cap="none" spc="0" normalizeH="0" baseline="0" noProof="0" dirty="0">
              <a:ln>
                <a:noFill/>
              </a:ln>
              <a:solidFill>
                <a:srgbClr val="004494"/>
              </a:solidFill>
              <a:effectLst/>
              <a:uLnTx/>
              <a:uFillTx/>
              <a:latin typeface="EC Square Sans Cond Pro" panose="020B0506040000020004"/>
              <a:ea typeface="+mn-lt"/>
              <a:cs typeface="Arial"/>
              <a:sym typeface="+mn-lt"/>
            </a:endParaRPr>
          </a:p>
        </p:txBody>
      </p:sp>
      <p:sp>
        <p:nvSpPr>
          <p:cNvPr id="674" name="CuadroTexto 1">
            <a:extLst>
              <a:ext uri="{FF2B5EF4-FFF2-40B4-BE49-F238E27FC236}">
                <a16:creationId xmlns:a16="http://schemas.microsoft.com/office/drawing/2014/main" id="{8C1BD731-62F4-FD5C-BDCA-E7F1C8C95A69}"/>
              </a:ext>
            </a:extLst>
          </p:cNvPr>
          <p:cNvSpPr txBox="1"/>
          <p:nvPr/>
        </p:nvSpPr>
        <p:spPr>
          <a:xfrm>
            <a:off x="236437" y="305949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>
                <a:solidFill>
                  <a:srgbClr val="004494"/>
                </a:solidFill>
                <a:latin typeface="Arial"/>
              </a:rPr>
              <a:t>1</a:t>
            </a:r>
            <a:endParaRPr kumimoji="0" lang="en-GB" sz="4000" b="1" i="0" u="none" strike="noStrike" kern="1200" cap="none" spc="0" normalizeH="0" baseline="0" noProof="0">
              <a:ln>
                <a:noFill/>
              </a:ln>
              <a:solidFill>
                <a:srgbClr val="00449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5" name="CuadroTexto 4">
            <a:extLst>
              <a:ext uri="{FF2B5EF4-FFF2-40B4-BE49-F238E27FC236}">
                <a16:creationId xmlns:a16="http://schemas.microsoft.com/office/drawing/2014/main" id="{39844672-B73A-93CF-024E-5E61FC0038C8}"/>
              </a:ext>
            </a:extLst>
          </p:cNvPr>
          <p:cNvSpPr txBox="1"/>
          <p:nvPr/>
        </p:nvSpPr>
        <p:spPr>
          <a:xfrm>
            <a:off x="969963" y="740772"/>
            <a:ext cx="3214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Current state-of-play of the ESC adoption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4C9C04-A875-C362-1C35-D4C0FE92DC96}"/>
              </a:ext>
            </a:extLst>
          </p:cNvPr>
          <p:cNvSpPr/>
          <p:nvPr/>
        </p:nvSpPr>
        <p:spPr>
          <a:xfrm>
            <a:off x="10416987" y="6087034"/>
            <a:ext cx="1548976" cy="4659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en-GB" sz="2000"/>
          </a:p>
        </p:txBody>
      </p:sp>
      <p:sp>
        <p:nvSpPr>
          <p:cNvPr id="3" name="CuadroTexto 1">
            <a:extLst>
              <a:ext uri="{FF2B5EF4-FFF2-40B4-BE49-F238E27FC236}">
                <a16:creationId xmlns:a16="http://schemas.microsoft.com/office/drawing/2014/main" id="{8EE8DDA5-807A-E280-2D31-229F6D7F037F}"/>
              </a:ext>
            </a:extLst>
          </p:cNvPr>
          <p:cNvSpPr txBox="1"/>
          <p:nvPr/>
        </p:nvSpPr>
        <p:spPr>
          <a:xfrm>
            <a:off x="450757" y="6118237"/>
            <a:ext cx="5966114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*Active card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 it means that the registration process has been completed and the institution ha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</a:rPr>
              <a:t> issued an ESC with both the hologram and QR code connected to the ESC-Router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4" name="CuadroTexto 1">
            <a:extLst>
              <a:ext uri="{FF2B5EF4-FFF2-40B4-BE49-F238E27FC236}">
                <a16:creationId xmlns:a16="http://schemas.microsoft.com/office/drawing/2014/main" id="{E31039BB-3372-82AE-BD7B-F381C97915E7}"/>
              </a:ext>
            </a:extLst>
          </p:cNvPr>
          <p:cNvSpPr txBox="1"/>
          <p:nvPr/>
        </p:nvSpPr>
        <p:spPr>
          <a:xfrm>
            <a:off x="450757" y="5757619"/>
            <a:ext cx="536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Data from July 2024</a:t>
            </a:r>
          </a:p>
        </p:txBody>
      </p:sp>
      <p:grpSp>
        <p:nvGrpSpPr>
          <p:cNvPr id="5" name="Cities">
            <a:extLst>
              <a:ext uri="{FF2B5EF4-FFF2-40B4-BE49-F238E27FC236}">
                <a16:creationId xmlns:a16="http://schemas.microsoft.com/office/drawing/2014/main" id="{78E46BBE-06B8-C738-D242-FF8BECC6C418}"/>
              </a:ext>
            </a:extLst>
          </p:cNvPr>
          <p:cNvGrpSpPr/>
          <p:nvPr/>
        </p:nvGrpSpPr>
        <p:grpSpPr>
          <a:xfrm>
            <a:off x="7245652" y="1518372"/>
            <a:ext cx="2886183" cy="2559001"/>
            <a:chOff x="3652868" y="2546929"/>
            <a:chExt cx="3084643" cy="2734964"/>
          </a:xfrm>
          <a:solidFill>
            <a:srgbClr val="FFFFFF">
              <a:lumMod val="85000"/>
            </a:srgbClr>
          </a:solidFill>
        </p:grpSpPr>
        <p:sp>
          <p:nvSpPr>
            <p:cNvPr id="6" name="Etiquette - Circle - Reykjavik">
              <a:extLst>
                <a:ext uri="{FF2B5EF4-FFF2-40B4-BE49-F238E27FC236}">
                  <a16:creationId xmlns:a16="http://schemas.microsoft.com/office/drawing/2014/main" id="{DB602E98-2495-111E-E584-0702074EC7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52868" y="2546929"/>
              <a:ext cx="63360" cy="63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" name="Etiquette - Circle - London">
              <a:extLst>
                <a:ext uri="{FF2B5EF4-FFF2-40B4-BE49-F238E27FC236}">
                  <a16:creationId xmlns:a16="http://schemas.microsoft.com/office/drawing/2014/main" id="{1A2FE4BD-6208-DB85-C321-74DE2DE076C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03494" y="4317489"/>
              <a:ext cx="63360" cy="63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" name="Etiquette - Circle - Minsk">
              <a:extLst>
                <a:ext uri="{FF2B5EF4-FFF2-40B4-BE49-F238E27FC236}">
                  <a16:creationId xmlns:a16="http://schemas.microsoft.com/office/drawing/2014/main" id="{B9BB3285-E031-F262-1C02-4E208B32424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52944" y="4035394"/>
              <a:ext cx="63360" cy="63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" name="Etiquette - Circle - Kiev">
              <a:extLst>
                <a:ext uri="{FF2B5EF4-FFF2-40B4-BE49-F238E27FC236}">
                  <a16:creationId xmlns:a16="http://schemas.microsoft.com/office/drawing/2014/main" id="{3B3EE98B-ADFF-3732-D278-88213FB58B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74151" y="4400458"/>
              <a:ext cx="63360" cy="63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Etiquette - Circle - Bratislava">
              <a:extLst>
                <a:ext uri="{FF2B5EF4-FFF2-40B4-BE49-F238E27FC236}">
                  <a16:creationId xmlns:a16="http://schemas.microsoft.com/office/drawing/2014/main" id="{38EC64D8-1ED9-55A5-E0A1-EF1DEA38E9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0583" y="4888316"/>
              <a:ext cx="63360" cy="63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Etiquette - Circle - Chisinau">
              <a:extLst>
                <a:ext uri="{FF2B5EF4-FFF2-40B4-BE49-F238E27FC236}">
                  <a16:creationId xmlns:a16="http://schemas.microsoft.com/office/drawing/2014/main" id="{AD650BCD-92E8-9C74-30E9-BFF8566F13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38949" y="4830238"/>
              <a:ext cx="63360" cy="63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Etiquette - Circle - Zagreb">
              <a:extLst>
                <a:ext uri="{FF2B5EF4-FFF2-40B4-BE49-F238E27FC236}">
                  <a16:creationId xmlns:a16="http://schemas.microsoft.com/office/drawing/2014/main" id="{CDF3B43A-9AAE-8379-ADC3-3D173D0849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0122" y="5218533"/>
              <a:ext cx="63360" cy="63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BB179F6-571E-EDC7-CA45-7CE64733E0ED}"/>
              </a:ext>
            </a:extLst>
          </p:cNvPr>
          <p:cNvGrpSpPr/>
          <p:nvPr/>
        </p:nvGrpSpPr>
        <p:grpSpPr>
          <a:xfrm>
            <a:off x="6625344" y="5025650"/>
            <a:ext cx="5646930" cy="253916"/>
            <a:chOff x="3788116" y="6155375"/>
            <a:chExt cx="5350294" cy="25391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C5229C9-63E4-01BE-825D-A194B23F680F}"/>
                </a:ext>
              </a:extLst>
            </p:cNvPr>
            <p:cNvSpPr/>
            <p:nvPr/>
          </p:nvSpPr>
          <p:spPr>
            <a:xfrm>
              <a:off x="3788116" y="6258405"/>
              <a:ext cx="179536" cy="82027"/>
            </a:xfrm>
            <a:prstGeom prst="rect">
              <a:avLst/>
            </a:prstGeom>
            <a:solidFill>
              <a:srgbClr val="405F9E"/>
            </a:solidFill>
            <a:ln w="12700" cap="flat" cmpd="sng" algn="ctr">
              <a:solidFill>
                <a:srgbClr val="405F9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s-ES" sz="2000" i="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2C160DF-2EA9-B6A3-5110-3E17484F180B}"/>
                </a:ext>
              </a:extLst>
            </p:cNvPr>
            <p:cNvSpPr txBox="1"/>
            <p:nvPr/>
          </p:nvSpPr>
          <p:spPr>
            <a:xfrm>
              <a:off x="3978865" y="6155375"/>
              <a:ext cx="515954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s-ES" sz="1050" b="1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15 </a:t>
              </a:r>
              <a:r>
                <a:rPr lang="en-US" sz="1050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EU Member States and third countries associated to the Erasmus+ </a:t>
              </a:r>
              <a:r>
                <a:rPr lang="en-US" sz="1050" i="1" kern="0" dirty="0" err="1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programme</a:t>
              </a:r>
              <a:endParaRPr lang="es-ES" sz="1050" i="1" kern="0" dirty="0">
                <a:solidFill>
                  <a:srgbClr val="404040">
                    <a:lumMod val="75000"/>
                    <a:lumOff val="25000"/>
                  </a:srgb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35C6CF-B1C1-9BFF-5729-F5245DB65520}"/>
              </a:ext>
            </a:extLst>
          </p:cNvPr>
          <p:cNvGrpSpPr/>
          <p:nvPr/>
        </p:nvGrpSpPr>
        <p:grpSpPr>
          <a:xfrm>
            <a:off x="6625344" y="5883508"/>
            <a:ext cx="5436389" cy="253916"/>
            <a:chOff x="3786242" y="6310418"/>
            <a:chExt cx="5150813" cy="253916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C69349D-A6AF-397B-5A9D-4E4239EA74DF}"/>
                </a:ext>
              </a:extLst>
            </p:cNvPr>
            <p:cNvSpPr/>
            <p:nvPr/>
          </p:nvSpPr>
          <p:spPr>
            <a:xfrm>
              <a:off x="3786242" y="6428970"/>
              <a:ext cx="179536" cy="82027"/>
            </a:xfrm>
            <a:prstGeom prst="rect">
              <a:avLst/>
            </a:prstGeom>
            <a:solidFill>
              <a:srgbClr val="6785C1">
                <a:lumMod val="40000"/>
                <a:lumOff val="60000"/>
              </a:srgbClr>
            </a:solidFill>
            <a:ln w="12700" cap="flat" cmpd="sng" algn="ctr">
              <a:solidFill>
                <a:srgbClr val="6785C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s-ES" sz="2000" i="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4954AC-1125-BDB6-E8ED-5BF86FA015B8}"/>
                </a:ext>
              </a:extLst>
            </p:cNvPr>
            <p:cNvSpPr txBox="1"/>
            <p:nvPr/>
          </p:nvSpPr>
          <p:spPr>
            <a:xfrm>
              <a:off x="3957318" y="6310418"/>
              <a:ext cx="497973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s-ES" sz="1050" b="1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16 </a:t>
              </a:r>
              <a:r>
                <a:rPr lang="en-US" sz="1050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EU Member States and third countries associated to the Erasmus+ </a:t>
              </a:r>
              <a:r>
                <a:rPr lang="en-US" sz="1050" i="1" kern="0" dirty="0" err="1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programme</a:t>
              </a:r>
              <a:endParaRPr lang="es-ES" sz="1050" i="1" kern="0" dirty="0">
                <a:solidFill>
                  <a:srgbClr val="404040">
                    <a:lumMod val="75000"/>
                    <a:lumOff val="25000"/>
                  </a:srgb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" name="Europe_Cities">
            <a:extLst>
              <a:ext uri="{FF2B5EF4-FFF2-40B4-BE49-F238E27FC236}">
                <a16:creationId xmlns:a16="http://schemas.microsoft.com/office/drawing/2014/main" id="{8FCE6F1B-A937-F6C4-7FCA-7C2A8233AB49}"/>
              </a:ext>
            </a:extLst>
          </p:cNvPr>
          <p:cNvGrpSpPr>
            <a:grpSpLocks noChangeAspect="1"/>
          </p:cNvGrpSpPr>
          <p:nvPr/>
        </p:nvGrpSpPr>
        <p:grpSpPr>
          <a:xfrm>
            <a:off x="5619759" y="-395072"/>
            <a:ext cx="6680204" cy="5224642"/>
            <a:chOff x="1815576" y="1024305"/>
            <a:chExt cx="7139545" cy="5583898"/>
          </a:xfrm>
          <a:solidFill>
            <a:srgbClr val="FFFFFF">
              <a:lumMod val="85000"/>
            </a:srgbClr>
          </a:solidFill>
        </p:grpSpPr>
        <p:grpSp>
          <p:nvGrpSpPr>
            <p:cNvPr id="20" name="Map">
              <a:extLst>
                <a:ext uri="{FF2B5EF4-FFF2-40B4-BE49-F238E27FC236}">
                  <a16:creationId xmlns:a16="http://schemas.microsoft.com/office/drawing/2014/main" id="{65EFDA0E-8293-A4AF-4885-7F7BB595AE33}"/>
                </a:ext>
              </a:extLst>
            </p:cNvPr>
            <p:cNvGrpSpPr/>
            <p:nvPr/>
          </p:nvGrpSpPr>
          <p:grpSpPr>
            <a:xfrm>
              <a:off x="3198584" y="1024305"/>
              <a:ext cx="5756537" cy="5583898"/>
              <a:chOff x="3198584" y="1024305"/>
              <a:chExt cx="5756537" cy="5583898"/>
            </a:xfrm>
            <a:grpFill/>
          </p:grpSpPr>
          <p:grpSp>
            <p:nvGrpSpPr>
              <p:cNvPr id="55" name="Italy">
                <a:extLst>
                  <a:ext uri="{FF2B5EF4-FFF2-40B4-BE49-F238E27FC236}">
                    <a16:creationId xmlns:a16="http://schemas.microsoft.com/office/drawing/2014/main" id="{D45D8C60-ED5B-F930-4382-5354FF3216C9}"/>
                  </a:ext>
                </a:extLst>
              </p:cNvPr>
              <p:cNvGrpSpPr/>
              <p:nvPr/>
            </p:nvGrpSpPr>
            <p:grpSpPr>
              <a:xfrm>
                <a:off x="4796621" y="5056960"/>
                <a:ext cx="1086163" cy="1439194"/>
                <a:chOff x="4796621" y="5056960"/>
                <a:chExt cx="1086163" cy="1439194"/>
              </a:xfrm>
              <a:grpFill/>
            </p:grpSpPr>
            <p:sp>
              <p:nvSpPr>
                <p:cNvPr id="660" name="Italy" descr="{&quot;Key&quot;:&quot;italy&quot;,&quot;Name&quot;:&quot;Italy&quot;,&quot;Value&quot;:1.0,&quot;Formula&quot;:&quot;&quot;,&quot;Text&quot;:&quot;&quot;,&quot;OfficeApplication&quot;:1,&quot;HasValue&quot;:true}">
                  <a:extLst>
                    <a:ext uri="{FF2B5EF4-FFF2-40B4-BE49-F238E27FC236}">
                      <a16:creationId xmlns:a16="http://schemas.microsoft.com/office/drawing/2014/main" id="{2675C210-67E2-A0CC-43DB-F826238243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74385" y="6330046"/>
                  <a:ext cx="258391" cy="166108"/>
                </a:xfrm>
                <a:custGeom>
                  <a:avLst/>
                  <a:gdLst>
                    <a:gd name="T0" fmla="*/ 108 w 112"/>
                    <a:gd name="T1" fmla="*/ 1 h 72"/>
                    <a:gd name="T2" fmla="*/ 101 w 112"/>
                    <a:gd name="T3" fmla="*/ 2 h 72"/>
                    <a:gd name="T4" fmla="*/ 96 w 112"/>
                    <a:gd name="T5" fmla="*/ 5 h 72"/>
                    <a:gd name="T6" fmla="*/ 84 w 112"/>
                    <a:gd name="T7" fmla="*/ 5 h 72"/>
                    <a:gd name="T8" fmla="*/ 79 w 112"/>
                    <a:gd name="T9" fmla="*/ 9 h 72"/>
                    <a:gd name="T10" fmla="*/ 73 w 112"/>
                    <a:gd name="T11" fmla="*/ 10 h 72"/>
                    <a:gd name="T12" fmla="*/ 52 w 112"/>
                    <a:gd name="T13" fmla="*/ 12 h 72"/>
                    <a:gd name="T14" fmla="*/ 48 w 112"/>
                    <a:gd name="T15" fmla="*/ 13 h 72"/>
                    <a:gd name="T16" fmla="*/ 44 w 112"/>
                    <a:gd name="T17" fmla="*/ 14 h 72"/>
                    <a:gd name="T18" fmla="*/ 40 w 112"/>
                    <a:gd name="T19" fmla="*/ 9 h 72"/>
                    <a:gd name="T20" fmla="*/ 27 w 112"/>
                    <a:gd name="T21" fmla="*/ 3 h 72"/>
                    <a:gd name="T22" fmla="*/ 16 w 112"/>
                    <a:gd name="T23" fmla="*/ 9 h 72"/>
                    <a:gd name="T24" fmla="*/ 12 w 112"/>
                    <a:gd name="T25" fmla="*/ 9 h 72"/>
                    <a:gd name="T26" fmla="*/ 6 w 112"/>
                    <a:gd name="T27" fmla="*/ 4 h 72"/>
                    <a:gd name="T28" fmla="*/ 3 w 112"/>
                    <a:gd name="T29" fmla="*/ 6 h 72"/>
                    <a:gd name="T30" fmla="*/ 2 w 112"/>
                    <a:gd name="T31" fmla="*/ 9 h 72"/>
                    <a:gd name="T32" fmla="*/ 1 w 112"/>
                    <a:gd name="T33" fmla="*/ 11 h 72"/>
                    <a:gd name="T34" fmla="*/ 0 w 112"/>
                    <a:gd name="T35" fmla="*/ 16 h 72"/>
                    <a:gd name="T36" fmla="*/ 1 w 112"/>
                    <a:gd name="T37" fmla="*/ 26 h 72"/>
                    <a:gd name="T38" fmla="*/ 5 w 112"/>
                    <a:gd name="T39" fmla="*/ 31 h 72"/>
                    <a:gd name="T40" fmla="*/ 16 w 112"/>
                    <a:gd name="T41" fmla="*/ 33 h 72"/>
                    <a:gd name="T42" fmla="*/ 24 w 112"/>
                    <a:gd name="T43" fmla="*/ 37 h 72"/>
                    <a:gd name="T44" fmla="*/ 33 w 112"/>
                    <a:gd name="T45" fmla="*/ 43 h 72"/>
                    <a:gd name="T46" fmla="*/ 40 w 112"/>
                    <a:gd name="T47" fmla="*/ 46 h 72"/>
                    <a:gd name="T48" fmla="*/ 45 w 112"/>
                    <a:gd name="T49" fmla="*/ 51 h 72"/>
                    <a:gd name="T50" fmla="*/ 50 w 112"/>
                    <a:gd name="T51" fmla="*/ 54 h 72"/>
                    <a:gd name="T52" fmla="*/ 56 w 112"/>
                    <a:gd name="T53" fmla="*/ 55 h 72"/>
                    <a:gd name="T54" fmla="*/ 65 w 112"/>
                    <a:gd name="T55" fmla="*/ 58 h 72"/>
                    <a:gd name="T56" fmla="*/ 71 w 112"/>
                    <a:gd name="T57" fmla="*/ 64 h 72"/>
                    <a:gd name="T58" fmla="*/ 78 w 112"/>
                    <a:gd name="T59" fmla="*/ 70 h 72"/>
                    <a:gd name="T60" fmla="*/ 85 w 112"/>
                    <a:gd name="T61" fmla="*/ 72 h 72"/>
                    <a:gd name="T62" fmla="*/ 95 w 112"/>
                    <a:gd name="T63" fmla="*/ 72 h 72"/>
                    <a:gd name="T64" fmla="*/ 96 w 112"/>
                    <a:gd name="T65" fmla="*/ 68 h 72"/>
                    <a:gd name="T66" fmla="*/ 101 w 112"/>
                    <a:gd name="T67" fmla="*/ 57 h 72"/>
                    <a:gd name="T68" fmla="*/ 97 w 112"/>
                    <a:gd name="T69" fmla="*/ 49 h 72"/>
                    <a:gd name="T70" fmla="*/ 96 w 112"/>
                    <a:gd name="T71" fmla="*/ 46 h 72"/>
                    <a:gd name="T72" fmla="*/ 94 w 112"/>
                    <a:gd name="T73" fmla="*/ 43 h 72"/>
                    <a:gd name="T74" fmla="*/ 94 w 112"/>
                    <a:gd name="T75" fmla="*/ 39 h 72"/>
                    <a:gd name="T76" fmla="*/ 101 w 112"/>
                    <a:gd name="T77" fmla="*/ 22 h 72"/>
                    <a:gd name="T78" fmla="*/ 110 w 112"/>
                    <a:gd name="T79" fmla="*/ 8 h 72"/>
                    <a:gd name="T80" fmla="*/ 112 w 112"/>
                    <a:gd name="T81" fmla="*/ 0 h 72"/>
                    <a:gd name="T82" fmla="*/ 110 w 112"/>
                    <a:gd name="T83" fmla="*/ 0 h 72"/>
                    <a:gd name="T84" fmla="*/ 108 w 112"/>
                    <a:gd name="T85" fmla="*/ 1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12" h="72">
                      <a:moveTo>
                        <a:pt x="108" y="1"/>
                      </a:moveTo>
                      <a:lnTo>
                        <a:pt x="101" y="2"/>
                      </a:lnTo>
                      <a:lnTo>
                        <a:pt x="96" y="5"/>
                      </a:lnTo>
                      <a:lnTo>
                        <a:pt x="84" y="5"/>
                      </a:lnTo>
                      <a:lnTo>
                        <a:pt x="79" y="9"/>
                      </a:lnTo>
                      <a:lnTo>
                        <a:pt x="73" y="10"/>
                      </a:lnTo>
                      <a:lnTo>
                        <a:pt x="52" y="12"/>
                      </a:lnTo>
                      <a:lnTo>
                        <a:pt x="48" y="13"/>
                      </a:lnTo>
                      <a:lnTo>
                        <a:pt x="44" y="14"/>
                      </a:lnTo>
                      <a:lnTo>
                        <a:pt x="40" y="9"/>
                      </a:lnTo>
                      <a:lnTo>
                        <a:pt x="27" y="3"/>
                      </a:lnTo>
                      <a:lnTo>
                        <a:pt x="16" y="9"/>
                      </a:lnTo>
                      <a:lnTo>
                        <a:pt x="12" y="9"/>
                      </a:lnTo>
                      <a:lnTo>
                        <a:pt x="6" y="4"/>
                      </a:lnTo>
                      <a:lnTo>
                        <a:pt x="3" y="6"/>
                      </a:lnTo>
                      <a:lnTo>
                        <a:pt x="2" y="9"/>
                      </a:lnTo>
                      <a:lnTo>
                        <a:pt x="1" y="11"/>
                      </a:lnTo>
                      <a:lnTo>
                        <a:pt x="0" y="16"/>
                      </a:lnTo>
                      <a:lnTo>
                        <a:pt x="1" y="26"/>
                      </a:lnTo>
                      <a:lnTo>
                        <a:pt x="5" y="31"/>
                      </a:lnTo>
                      <a:lnTo>
                        <a:pt x="16" y="33"/>
                      </a:lnTo>
                      <a:lnTo>
                        <a:pt x="24" y="37"/>
                      </a:lnTo>
                      <a:lnTo>
                        <a:pt x="33" y="43"/>
                      </a:lnTo>
                      <a:lnTo>
                        <a:pt x="40" y="46"/>
                      </a:lnTo>
                      <a:lnTo>
                        <a:pt x="45" y="51"/>
                      </a:lnTo>
                      <a:lnTo>
                        <a:pt x="50" y="54"/>
                      </a:lnTo>
                      <a:lnTo>
                        <a:pt x="56" y="55"/>
                      </a:lnTo>
                      <a:lnTo>
                        <a:pt x="65" y="58"/>
                      </a:lnTo>
                      <a:lnTo>
                        <a:pt x="71" y="64"/>
                      </a:lnTo>
                      <a:lnTo>
                        <a:pt x="78" y="70"/>
                      </a:lnTo>
                      <a:lnTo>
                        <a:pt x="85" y="72"/>
                      </a:lnTo>
                      <a:lnTo>
                        <a:pt x="95" y="72"/>
                      </a:lnTo>
                      <a:lnTo>
                        <a:pt x="96" y="68"/>
                      </a:lnTo>
                      <a:lnTo>
                        <a:pt x="101" y="57"/>
                      </a:lnTo>
                      <a:lnTo>
                        <a:pt x="97" y="49"/>
                      </a:lnTo>
                      <a:lnTo>
                        <a:pt x="96" y="46"/>
                      </a:lnTo>
                      <a:lnTo>
                        <a:pt x="94" y="43"/>
                      </a:lnTo>
                      <a:lnTo>
                        <a:pt x="94" y="39"/>
                      </a:lnTo>
                      <a:lnTo>
                        <a:pt x="101" y="22"/>
                      </a:lnTo>
                      <a:lnTo>
                        <a:pt x="110" y="8"/>
                      </a:lnTo>
                      <a:lnTo>
                        <a:pt x="112" y="0"/>
                      </a:lnTo>
                      <a:lnTo>
                        <a:pt x="110" y="0"/>
                      </a:lnTo>
                      <a:lnTo>
                        <a:pt x="108" y="1"/>
                      </a:lnTo>
                      <a:close/>
                    </a:path>
                  </a:pathLst>
                </a:custGeom>
                <a:grpFill/>
                <a:ln w="635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1" name="Italy" descr="{&quot;Key&quot;:&quot;italy&quot;,&quot;Name&quot;:&quot;Italy&quot;,&quot;Value&quot;:1.0,&quot;Formula&quot;:&quot;&quot;,&quot;Text&quot;:&quot;&quot;,&quot;OfficeApplication&quot;:1,&quot;HasValue&quot;:true}">
                  <a:extLst>
                    <a:ext uri="{FF2B5EF4-FFF2-40B4-BE49-F238E27FC236}">
                      <a16:creationId xmlns:a16="http://schemas.microsoft.com/office/drawing/2014/main" id="{29C25EA5-F3EB-39E3-B8C0-DB3B86A5E9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2119" y="5814605"/>
                  <a:ext cx="126889" cy="265313"/>
                </a:xfrm>
                <a:custGeom>
                  <a:avLst/>
                  <a:gdLst>
                    <a:gd name="T0" fmla="*/ 52 w 55"/>
                    <a:gd name="T1" fmla="*/ 29 h 115"/>
                    <a:gd name="T2" fmla="*/ 49 w 55"/>
                    <a:gd name="T3" fmla="*/ 16 h 115"/>
                    <a:gd name="T4" fmla="*/ 46 w 55"/>
                    <a:gd name="T5" fmla="*/ 8 h 115"/>
                    <a:gd name="T6" fmla="*/ 43 w 55"/>
                    <a:gd name="T7" fmla="*/ 6 h 115"/>
                    <a:gd name="T8" fmla="*/ 40 w 55"/>
                    <a:gd name="T9" fmla="*/ 4 h 115"/>
                    <a:gd name="T10" fmla="*/ 34 w 55"/>
                    <a:gd name="T11" fmla="*/ 0 h 115"/>
                    <a:gd name="T12" fmla="*/ 29 w 55"/>
                    <a:gd name="T13" fmla="*/ 7 h 115"/>
                    <a:gd name="T14" fmla="*/ 26 w 55"/>
                    <a:gd name="T15" fmla="*/ 8 h 115"/>
                    <a:gd name="T16" fmla="*/ 12 w 55"/>
                    <a:gd name="T17" fmla="*/ 21 h 115"/>
                    <a:gd name="T18" fmla="*/ 6 w 55"/>
                    <a:gd name="T19" fmla="*/ 22 h 115"/>
                    <a:gd name="T20" fmla="*/ 0 w 55"/>
                    <a:gd name="T21" fmla="*/ 17 h 115"/>
                    <a:gd name="T22" fmla="*/ 0 w 55"/>
                    <a:gd name="T23" fmla="*/ 18 h 115"/>
                    <a:gd name="T24" fmla="*/ 0 w 55"/>
                    <a:gd name="T25" fmla="*/ 32 h 115"/>
                    <a:gd name="T26" fmla="*/ 2 w 55"/>
                    <a:gd name="T27" fmla="*/ 35 h 115"/>
                    <a:gd name="T28" fmla="*/ 4 w 55"/>
                    <a:gd name="T29" fmla="*/ 35 h 115"/>
                    <a:gd name="T30" fmla="*/ 6 w 55"/>
                    <a:gd name="T31" fmla="*/ 37 h 115"/>
                    <a:gd name="T32" fmla="*/ 7 w 55"/>
                    <a:gd name="T33" fmla="*/ 42 h 115"/>
                    <a:gd name="T34" fmla="*/ 10 w 55"/>
                    <a:gd name="T35" fmla="*/ 46 h 115"/>
                    <a:gd name="T36" fmla="*/ 10 w 55"/>
                    <a:gd name="T37" fmla="*/ 54 h 115"/>
                    <a:gd name="T38" fmla="*/ 9 w 55"/>
                    <a:gd name="T39" fmla="*/ 58 h 115"/>
                    <a:gd name="T40" fmla="*/ 10 w 55"/>
                    <a:gd name="T41" fmla="*/ 65 h 115"/>
                    <a:gd name="T42" fmla="*/ 12 w 55"/>
                    <a:gd name="T43" fmla="*/ 67 h 115"/>
                    <a:gd name="T44" fmla="*/ 11 w 55"/>
                    <a:gd name="T45" fmla="*/ 71 h 115"/>
                    <a:gd name="T46" fmla="*/ 9 w 55"/>
                    <a:gd name="T47" fmla="*/ 73 h 115"/>
                    <a:gd name="T48" fmla="*/ 6 w 55"/>
                    <a:gd name="T49" fmla="*/ 87 h 115"/>
                    <a:gd name="T50" fmla="*/ 9 w 55"/>
                    <a:gd name="T51" fmla="*/ 92 h 115"/>
                    <a:gd name="T52" fmla="*/ 9 w 55"/>
                    <a:gd name="T53" fmla="*/ 96 h 115"/>
                    <a:gd name="T54" fmla="*/ 10 w 55"/>
                    <a:gd name="T55" fmla="*/ 101 h 115"/>
                    <a:gd name="T56" fmla="*/ 17 w 55"/>
                    <a:gd name="T57" fmla="*/ 112 h 115"/>
                    <a:gd name="T58" fmla="*/ 21 w 55"/>
                    <a:gd name="T59" fmla="*/ 115 h 115"/>
                    <a:gd name="T60" fmla="*/ 26 w 55"/>
                    <a:gd name="T61" fmla="*/ 113 h 115"/>
                    <a:gd name="T62" fmla="*/ 30 w 55"/>
                    <a:gd name="T63" fmla="*/ 110 h 115"/>
                    <a:gd name="T64" fmla="*/ 34 w 55"/>
                    <a:gd name="T65" fmla="*/ 103 h 115"/>
                    <a:gd name="T66" fmla="*/ 37 w 55"/>
                    <a:gd name="T67" fmla="*/ 100 h 115"/>
                    <a:gd name="T68" fmla="*/ 46 w 55"/>
                    <a:gd name="T69" fmla="*/ 102 h 115"/>
                    <a:gd name="T70" fmla="*/ 50 w 55"/>
                    <a:gd name="T71" fmla="*/ 99 h 115"/>
                    <a:gd name="T72" fmla="*/ 50 w 55"/>
                    <a:gd name="T73" fmla="*/ 96 h 115"/>
                    <a:gd name="T74" fmla="*/ 52 w 55"/>
                    <a:gd name="T75" fmla="*/ 91 h 115"/>
                    <a:gd name="T76" fmla="*/ 52 w 55"/>
                    <a:gd name="T77" fmla="*/ 74 h 115"/>
                    <a:gd name="T78" fmla="*/ 52 w 55"/>
                    <a:gd name="T79" fmla="*/ 53 h 115"/>
                    <a:gd name="T80" fmla="*/ 55 w 55"/>
                    <a:gd name="T81" fmla="*/ 42 h 115"/>
                    <a:gd name="T82" fmla="*/ 52 w 55"/>
                    <a:gd name="T83" fmla="*/ 29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5" h="115">
                      <a:moveTo>
                        <a:pt x="52" y="29"/>
                      </a:moveTo>
                      <a:lnTo>
                        <a:pt x="49" y="16"/>
                      </a:lnTo>
                      <a:lnTo>
                        <a:pt x="46" y="8"/>
                      </a:lnTo>
                      <a:lnTo>
                        <a:pt x="43" y="6"/>
                      </a:lnTo>
                      <a:lnTo>
                        <a:pt x="40" y="4"/>
                      </a:lnTo>
                      <a:lnTo>
                        <a:pt x="34" y="0"/>
                      </a:lnTo>
                      <a:lnTo>
                        <a:pt x="29" y="7"/>
                      </a:lnTo>
                      <a:lnTo>
                        <a:pt x="26" y="8"/>
                      </a:lnTo>
                      <a:lnTo>
                        <a:pt x="12" y="21"/>
                      </a:lnTo>
                      <a:lnTo>
                        <a:pt x="6" y="22"/>
                      </a:lnTo>
                      <a:lnTo>
                        <a:pt x="0" y="17"/>
                      </a:lnTo>
                      <a:lnTo>
                        <a:pt x="0" y="18"/>
                      </a:lnTo>
                      <a:lnTo>
                        <a:pt x="0" y="32"/>
                      </a:lnTo>
                      <a:lnTo>
                        <a:pt x="2" y="35"/>
                      </a:lnTo>
                      <a:lnTo>
                        <a:pt x="4" y="35"/>
                      </a:lnTo>
                      <a:lnTo>
                        <a:pt x="6" y="37"/>
                      </a:lnTo>
                      <a:lnTo>
                        <a:pt x="7" y="42"/>
                      </a:lnTo>
                      <a:lnTo>
                        <a:pt x="10" y="46"/>
                      </a:lnTo>
                      <a:lnTo>
                        <a:pt x="10" y="54"/>
                      </a:lnTo>
                      <a:lnTo>
                        <a:pt x="9" y="58"/>
                      </a:lnTo>
                      <a:lnTo>
                        <a:pt x="10" y="65"/>
                      </a:lnTo>
                      <a:lnTo>
                        <a:pt x="12" y="67"/>
                      </a:lnTo>
                      <a:lnTo>
                        <a:pt x="11" y="71"/>
                      </a:lnTo>
                      <a:lnTo>
                        <a:pt x="9" y="73"/>
                      </a:lnTo>
                      <a:lnTo>
                        <a:pt x="6" y="87"/>
                      </a:lnTo>
                      <a:lnTo>
                        <a:pt x="9" y="92"/>
                      </a:lnTo>
                      <a:lnTo>
                        <a:pt x="9" y="96"/>
                      </a:lnTo>
                      <a:lnTo>
                        <a:pt x="10" y="101"/>
                      </a:lnTo>
                      <a:lnTo>
                        <a:pt x="17" y="112"/>
                      </a:lnTo>
                      <a:lnTo>
                        <a:pt x="21" y="115"/>
                      </a:lnTo>
                      <a:lnTo>
                        <a:pt x="26" y="113"/>
                      </a:lnTo>
                      <a:lnTo>
                        <a:pt x="30" y="110"/>
                      </a:lnTo>
                      <a:lnTo>
                        <a:pt x="34" y="103"/>
                      </a:lnTo>
                      <a:lnTo>
                        <a:pt x="37" y="100"/>
                      </a:lnTo>
                      <a:lnTo>
                        <a:pt x="46" y="102"/>
                      </a:lnTo>
                      <a:lnTo>
                        <a:pt x="50" y="99"/>
                      </a:lnTo>
                      <a:lnTo>
                        <a:pt x="50" y="96"/>
                      </a:lnTo>
                      <a:lnTo>
                        <a:pt x="52" y="91"/>
                      </a:lnTo>
                      <a:lnTo>
                        <a:pt x="52" y="74"/>
                      </a:lnTo>
                      <a:lnTo>
                        <a:pt x="52" y="53"/>
                      </a:lnTo>
                      <a:lnTo>
                        <a:pt x="55" y="42"/>
                      </a:lnTo>
                      <a:lnTo>
                        <a:pt x="52" y="29"/>
                      </a:lnTo>
                      <a:close/>
                    </a:path>
                  </a:pathLst>
                </a:custGeom>
                <a:grpFill/>
                <a:ln w="635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2" name="Italy" descr="{&quot;Key&quot;:&quot;italy&quot;,&quot;Name&quot;:&quot;Italy&quot;,&quot;Value&quot;:1.0,&quot;Formula&quot;:&quot;&quot;,&quot;Text&quot;:&quot;&quot;,&quot;OfficeApplication&quot;:1,&quot;HasValue&quot;:true}">
                  <a:extLst>
                    <a:ext uri="{FF2B5EF4-FFF2-40B4-BE49-F238E27FC236}">
                      <a16:creationId xmlns:a16="http://schemas.microsoft.com/office/drawing/2014/main" id="{F707005F-8BD2-EABB-6E25-5873BD8AF4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96621" y="5056960"/>
                  <a:ext cx="1086163" cy="1256192"/>
                </a:xfrm>
                <a:custGeom>
                  <a:avLst/>
                  <a:gdLst>
                    <a:gd name="T0" fmla="*/ 385 w 428"/>
                    <a:gd name="T1" fmla="*/ 310 h 450"/>
                    <a:gd name="T2" fmla="*/ 342 w 428"/>
                    <a:gd name="T3" fmla="*/ 286 h 450"/>
                    <a:gd name="T4" fmla="*/ 334 w 428"/>
                    <a:gd name="T5" fmla="*/ 278 h 450"/>
                    <a:gd name="T6" fmla="*/ 339 w 428"/>
                    <a:gd name="T7" fmla="*/ 259 h 450"/>
                    <a:gd name="T8" fmla="*/ 330 w 428"/>
                    <a:gd name="T9" fmla="*/ 261 h 450"/>
                    <a:gd name="T10" fmla="*/ 301 w 428"/>
                    <a:gd name="T11" fmla="*/ 257 h 450"/>
                    <a:gd name="T12" fmla="*/ 286 w 428"/>
                    <a:gd name="T13" fmla="*/ 247 h 450"/>
                    <a:gd name="T14" fmla="*/ 260 w 428"/>
                    <a:gd name="T15" fmla="*/ 207 h 450"/>
                    <a:gd name="T16" fmla="*/ 246 w 428"/>
                    <a:gd name="T17" fmla="*/ 176 h 450"/>
                    <a:gd name="T18" fmla="*/ 227 w 428"/>
                    <a:gd name="T19" fmla="*/ 163 h 450"/>
                    <a:gd name="T20" fmla="*/ 203 w 428"/>
                    <a:gd name="T21" fmla="*/ 139 h 450"/>
                    <a:gd name="T22" fmla="*/ 208 w 428"/>
                    <a:gd name="T23" fmla="*/ 109 h 450"/>
                    <a:gd name="T24" fmla="*/ 202 w 428"/>
                    <a:gd name="T25" fmla="*/ 88 h 450"/>
                    <a:gd name="T26" fmla="*/ 215 w 428"/>
                    <a:gd name="T27" fmla="*/ 82 h 450"/>
                    <a:gd name="T28" fmla="*/ 253 w 428"/>
                    <a:gd name="T29" fmla="*/ 70 h 450"/>
                    <a:gd name="T30" fmla="*/ 256 w 428"/>
                    <a:gd name="T31" fmla="*/ 81 h 450"/>
                    <a:gd name="T32" fmla="*/ 260 w 428"/>
                    <a:gd name="T33" fmla="*/ 72 h 450"/>
                    <a:gd name="T34" fmla="*/ 249 w 428"/>
                    <a:gd name="T35" fmla="*/ 65 h 450"/>
                    <a:gd name="T36" fmla="*/ 249 w 428"/>
                    <a:gd name="T37" fmla="*/ 45 h 450"/>
                    <a:gd name="T38" fmla="*/ 246 w 428"/>
                    <a:gd name="T39" fmla="*/ 36 h 450"/>
                    <a:gd name="T40" fmla="*/ 217 w 428"/>
                    <a:gd name="T41" fmla="*/ 24 h 450"/>
                    <a:gd name="T42" fmla="*/ 197 w 428"/>
                    <a:gd name="T43" fmla="*/ 9 h 450"/>
                    <a:gd name="T44" fmla="*/ 191 w 428"/>
                    <a:gd name="T45" fmla="*/ 0 h 450"/>
                    <a:gd name="T46" fmla="*/ 156 w 428"/>
                    <a:gd name="T47" fmla="*/ 10 h 450"/>
                    <a:gd name="T48" fmla="*/ 132 w 428"/>
                    <a:gd name="T49" fmla="*/ 19 h 450"/>
                    <a:gd name="T50" fmla="*/ 121 w 428"/>
                    <a:gd name="T51" fmla="*/ 30 h 450"/>
                    <a:gd name="T52" fmla="*/ 110 w 428"/>
                    <a:gd name="T53" fmla="*/ 38 h 450"/>
                    <a:gd name="T54" fmla="*/ 91 w 428"/>
                    <a:gd name="T55" fmla="*/ 38 h 450"/>
                    <a:gd name="T56" fmla="*/ 77 w 428"/>
                    <a:gd name="T57" fmla="*/ 58 h 450"/>
                    <a:gd name="T58" fmla="*/ 54 w 428"/>
                    <a:gd name="T59" fmla="*/ 38 h 450"/>
                    <a:gd name="T60" fmla="*/ 40 w 428"/>
                    <a:gd name="T61" fmla="*/ 59 h 450"/>
                    <a:gd name="T62" fmla="*/ 3 w 428"/>
                    <a:gd name="T63" fmla="*/ 64 h 450"/>
                    <a:gd name="T64" fmla="*/ 12 w 428"/>
                    <a:gd name="T65" fmla="*/ 93 h 450"/>
                    <a:gd name="T66" fmla="*/ 0 w 428"/>
                    <a:gd name="T67" fmla="*/ 112 h 450"/>
                    <a:gd name="T68" fmla="*/ 6 w 428"/>
                    <a:gd name="T69" fmla="*/ 128 h 450"/>
                    <a:gd name="T70" fmla="*/ 29 w 428"/>
                    <a:gd name="T71" fmla="*/ 150 h 450"/>
                    <a:gd name="T72" fmla="*/ 31 w 428"/>
                    <a:gd name="T73" fmla="*/ 168 h 450"/>
                    <a:gd name="T74" fmla="*/ 54 w 428"/>
                    <a:gd name="T75" fmla="*/ 158 h 450"/>
                    <a:gd name="T76" fmla="*/ 76 w 428"/>
                    <a:gd name="T77" fmla="*/ 138 h 450"/>
                    <a:gd name="T78" fmla="*/ 126 w 428"/>
                    <a:gd name="T79" fmla="*/ 160 h 450"/>
                    <a:gd name="T80" fmla="*/ 140 w 428"/>
                    <a:gd name="T81" fmla="*/ 202 h 450"/>
                    <a:gd name="T82" fmla="*/ 162 w 428"/>
                    <a:gd name="T83" fmla="*/ 238 h 450"/>
                    <a:gd name="T84" fmla="*/ 188 w 428"/>
                    <a:gd name="T85" fmla="*/ 254 h 450"/>
                    <a:gd name="T86" fmla="*/ 230 w 428"/>
                    <a:gd name="T87" fmla="*/ 294 h 450"/>
                    <a:gd name="T88" fmla="*/ 265 w 428"/>
                    <a:gd name="T89" fmla="*/ 306 h 450"/>
                    <a:gd name="T90" fmla="*/ 279 w 428"/>
                    <a:gd name="T91" fmla="*/ 324 h 450"/>
                    <a:gd name="T92" fmla="*/ 301 w 428"/>
                    <a:gd name="T93" fmla="*/ 334 h 450"/>
                    <a:gd name="T94" fmla="*/ 314 w 428"/>
                    <a:gd name="T95" fmla="*/ 349 h 450"/>
                    <a:gd name="T96" fmla="*/ 328 w 428"/>
                    <a:gd name="T97" fmla="*/ 356 h 450"/>
                    <a:gd name="T98" fmla="*/ 341 w 428"/>
                    <a:gd name="T99" fmla="*/ 394 h 450"/>
                    <a:gd name="T100" fmla="*/ 335 w 428"/>
                    <a:gd name="T101" fmla="*/ 424 h 450"/>
                    <a:gd name="T102" fmla="*/ 329 w 428"/>
                    <a:gd name="T103" fmla="*/ 450 h 450"/>
                    <a:gd name="T104" fmla="*/ 339 w 428"/>
                    <a:gd name="T105" fmla="*/ 450 h 450"/>
                    <a:gd name="T106" fmla="*/ 353 w 428"/>
                    <a:gd name="T107" fmla="*/ 431 h 450"/>
                    <a:gd name="T108" fmla="*/ 361 w 428"/>
                    <a:gd name="T109" fmla="*/ 408 h 450"/>
                    <a:gd name="T110" fmla="*/ 377 w 428"/>
                    <a:gd name="T111" fmla="*/ 399 h 450"/>
                    <a:gd name="T112" fmla="*/ 374 w 428"/>
                    <a:gd name="T113" fmla="*/ 377 h 450"/>
                    <a:gd name="T114" fmla="*/ 358 w 428"/>
                    <a:gd name="T115" fmla="*/ 358 h 450"/>
                    <a:gd name="T116" fmla="*/ 381 w 428"/>
                    <a:gd name="T117" fmla="*/ 329 h 450"/>
                    <a:gd name="T118" fmla="*/ 410 w 428"/>
                    <a:gd name="T119" fmla="*/ 348 h 450"/>
                    <a:gd name="T120" fmla="*/ 428 w 428"/>
                    <a:gd name="T121" fmla="*/ 348 h 4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428" h="450">
                      <a:moveTo>
                        <a:pt x="422" y="337"/>
                      </a:moveTo>
                      <a:lnTo>
                        <a:pt x="416" y="331"/>
                      </a:lnTo>
                      <a:lnTo>
                        <a:pt x="408" y="319"/>
                      </a:lnTo>
                      <a:lnTo>
                        <a:pt x="385" y="310"/>
                      </a:lnTo>
                      <a:lnTo>
                        <a:pt x="380" y="303"/>
                      </a:lnTo>
                      <a:lnTo>
                        <a:pt x="372" y="299"/>
                      </a:lnTo>
                      <a:lnTo>
                        <a:pt x="348" y="289"/>
                      </a:lnTo>
                      <a:lnTo>
                        <a:pt x="342" y="286"/>
                      </a:lnTo>
                      <a:lnTo>
                        <a:pt x="339" y="285"/>
                      </a:lnTo>
                      <a:lnTo>
                        <a:pt x="336" y="285"/>
                      </a:lnTo>
                      <a:lnTo>
                        <a:pt x="334" y="282"/>
                      </a:lnTo>
                      <a:lnTo>
                        <a:pt x="334" y="278"/>
                      </a:lnTo>
                      <a:lnTo>
                        <a:pt x="338" y="274"/>
                      </a:lnTo>
                      <a:lnTo>
                        <a:pt x="342" y="271"/>
                      </a:lnTo>
                      <a:lnTo>
                        <a:pt x="343" y="264"/>
                      </a:lnTo>
                      <a:lnTo>
                        <a:pt x="339" y="259"/>
                      </a:lnTo>
                      <a:lnTo>
                        <a:pt x="332" y="260"/>
                      </a:lnTo>
                      <a:lnTo>
                        <a:pt x="329" y="261"/>
                      </a:lnTo>
                      <a:lnTo>
                        <a:pt x="335" y="260"/>
                      </a:lnTo>
                      <a:lnTo>
                        <a:pt x="330" y="261"/>
                      </a:lnTo>
                      <a:lnTo>
                        <a:pt x="329" y="261"/>
                      </a:lnTo>
                      <a:lnTo>
                        <a:pt x="309" y="261"/>
                      </a:lnTo>
                      <a:lnTo>
                        <a:pt x="309" y="266"/>
                      </a:lnTo>
                      <a:lnTo>
                        <a:pt x="301" y="257"/>
                      </a:lnTo>
                      <a:lnTo>
                        <a:pt x="294" y="253"/>
                      </a:lnTo>
                      <a:lnTo>
                        <a:pt x="291" y="252"/>
                      </a:lnTo>
                      <a:lnTo>
                        <a:pt x="289" y="247"/>
                      </a:lnTo>
                      <a:lnTo>
                        <a:pt x="286" y="247"/>
                      </a:lnTo>
                      <a:lnTo>
                        <a:pt x="272" y="233"/>
                      </a:lnTo>
                      <a:lnTo>
                        <a:pt x="269" y="228"/>
                      </a:lnTo>
                      <a:lnTo>
                        <a:pt x="264" y="219"/>
                      </a:lnTo>
                      <a:lnTo>
                        <a:pt x="260" y="207"/>
                      </a:lnTo>
                      <a:lnTo>
                        <a:pt x="258" y="204"/>
                      </a:lnTo>
                      <a:lnTo>
                        <a:pt x="253" y="188"/>
                      </a:lnTo>
                      <a:lnTo>
                        <a:pt x="248" y="179"/>
                      </a:lnTo>
                      <a:lnTo>
                        <a:pt x="246" y="176"/>
                      </a:lnTo>
                      <a:lnTo>
                        <a:pt x="241" y="176"/>
                      </a:lnTo>
                      <a:lnTo>
                        <a:pt x="240" y="174"/>
                      </a:lnTo>
                      <a:lnTo>
                        <a:pt x="231" y="168"/>
                      </a:lnTo>
                      <a:lnTo>
                        <a:pt x="227" y="163"/>
                      </a:lnTo>
                      <a:lnTo>
                        <a:pt x="213" y="157"/>
                      </a:lnTo>
                      <a:lnTo>
                        <a:pt x="208" y="151"/>
                      </a:lnTo>
                      <a:lnTo>
                        <a:pt x="205" y="146"/>
                      </a:lnTo>
                      <a:lnTo>
                        <a:pt x="203" y="139"/>
                      </a:lnTo>
                      <a:lnTo>
                        <a:pt x="203" y="127"/>
                      </a:lnTo>
                      <a:lnTo>
                        <a:pt x="204" y="116"/>
                      </a:lnTo>
                      <a:lnTo>
                        <a:pt x="208" y="113"/>
                      </a:lnTo>
                      <a:lnTo>
                        <a:pt x="208" y="109"/>
                      </a:lnTo>
                      <a:lnTo>
                        <a:pt x="207" y="104"/>
                      </a:lnTo>
                      <a:lnTo>
                        <a:pt x="202" y="103"/>
                      </a:lnTo>
                      <a:lnTo>
                        <a:pt x="201" y="92"/>
                      </a:lnTo>
                      <a:lnTo>
                        <a:pt x="202" y="88"/>
                      </a:lnTo>
                      <a:lnTo>
                        <a:pt x="208" y="82"/>
                      </a:lnTo>
                      <a:lnTo>
                        <a:pt x="212" y="82"/>
                      </a:lnTo>
                      <a:lnTo>
                        <a:pt x="212" y="83"/>
                      </a:lnTo>
                      <a:lnTo>
                        <a:pt x="215" y="82"/>
                      </a:lnTo>
                      <a:lnTo>
                        <a:pt x="237" y="71"/>
                      </a:lnTo>
                      <a:lnTo>
                        <a:pt x="244" y="72"/>
                      </a:lnTo>
                      <a:lnTo>
                        <a:pt x="249" y="69"/>
                      </a:lnTo>
                      <a:lnTo>
                        <a:pt x="253" y="70"/>
                      </a:lnTo>
                      <a:lnTo>
                        <a:pt x="255" y="75"/>
                      </a:lnTo>
                      <a:lnTo>
                        <a:pt x="252" y="79"/>
                      </a:lnTo>
                      <a:lnTo>
                        <a:pt x="252" y="80"/>
                      </a:lnTo>
                      <a:lnTo>
                        <a:pt x="256" y="81"/>
                      </a:lnTo>
                      <a:lnTo>
                        <a:pt x="259" y="80"/>
                      </a:lnTo>
                      <a:lnTo>
                        <a:pt x="261" y="78"/>
                      </a:lnTo>
                      <a:lnTo>
                        <a:pt x="262" y="76"/>
                      </a:lnTo>
                      <a:lnTo>
                        <a:pt x="260" y="72"/>
                      </a:lnTo>
                      <a:lnTo>
                        <a:pt x="258" y="71"/>
                      </a:lnTo>
                      <a:lnTo>
                        <a:pt x="257" y="68"/>
                      </a:lnTo>
                      <a:lnTo>
                        <a:pt x="251" y="66"/>
                      </a:lnTo>
                      <a:lnTo>
                        <a:pt x="249" y="65"/>
                      </a:lnTo>
                      <a:lnTo>
                        <a:pt x="249" y="59"/>
                      </a:lnTo>
                      <a:lnTo>
                        <a:pt x="246" y="55"/>
                      </a:lnTo>
                      <a:lnTo>
                        <a:pt x="247" y="49"/>
                      </a:lnTo>
                      <a:lnTo>
                        <a:pt x="249" y="45"/>
                      </a:lnTo>
                      <a:lnTo>
                        <a:pt x="245" y="46"/>
                      </a:lnTo>
                      <a:lnTo>
                        <a:pt x="244" y="45"/>
                      </a:lnTo>
                      <a:lnTo>
                        <a:pt x="244" y="42"/>
                      </a:lnTo>
                      <a:lnTo>
                        <a:pt x="246" y="36"/>
                      </a:lnTo>
                      <a:lnTo>
                        <a:pt x="252" y="30"/>
                      </a:lnTo>
                      <a:lnTo>
                        <a:pt x="247" y="30"/>
                      </a:lnTo>
                      <a:lnTo>
                        <a:pt x="238" y="26"/>
                      </a:lnTo>
                      <a:lnTo>
                        <a:pt x="217" y="24"/>
                      </a:lnTo>
                      <a:lnTo>
                        <a:pt x="211" y="20"/>
                      </a:lnTo>
                      <a:lnTo>
                        <a:pt x="208" y="19"/>
                      </a:lnTo>
                      <a:lnTo>
                        <a:pt x="200" y="14"/>
                      </a:lnTo>
                      <a:lnTo>
                        <a:pt x="197" y="9"/>
                      </a:lnTo>
                      <a:lnTo>
                        <a:pt x="196" y="4"/>
                      </a:lnTo>
                      <a:lnTo>
                        <a:pt x="196" y="1"/>
                      </a:lnTo>
                      <a:lnTo>
                        <a:pt x="195" y="0"/>
                      </a:lnTo>
                      <a:lnTo>
                        <a:pt x="191" y="0"/>
                      </a:lnTo>
                      <a:lnTo>
                        <a:pt x="188" y="2"/>
                      </a:lnTo>
                      <a:lnTo>
                        <a:pt x="181" y="3"/>
                      </a:lnTo>
                      <a:lnTo>
                        <a:pt x="169" y="4"/>
                      </a:lnTo>
                      <a:lnTo>
                        <a:pt x="156" y="10"/>
                      </a:lnTo>
                      <a:lnTo>
                        <a:pt x="145" y="13"/>
                      </a:lnTo>
                      <a:lnTo>
                        <a:pt x="143" y="13"/>
                      </a:lnTo>
                      <a:lnTo>
                        <a:pt x="134" y="11"/>
                      </a:lnTo>
                      <a:lnTo>
                        <a:pt x="132" y="19"/>
                      </a:lnTo>
                      <a:lnTo>
                        <a:pt x="133" y="23"/>
                      </a:lnTo>
                      <a:lnTo>
                        <a:pt x="129" y="24"/>
                      </a:lnTo>
                      <a:lnTo>
                        <a:pt x="123" y="25"/>
                      </a:lnTo>
                      <a:lnTo>
                        <a:pt x="121" y="30"/>
                      </a:lnTo>
                      <a:lnTo>
                        <a:pt x="122" y="34"/>
                      </a:lnTo>
                      <a:lnTo>
                        <a:pt x="124" y="38"/>
                      </a:lnTo>
                      <a:lnTo>
                        <a:pt x="123" y="41"/>
                      </a:lnTo>
                      <a:lnTo>
                        <a:pt x="110" y="38"/>
                      </a:lnTo>
                      <a:lnTo>
                        <a:pt x="102" y="37"/>
                      </a:lnTo>
                      <a:lnTo>
                        <a:pt x="98" y="34"/>
                      </a:lnTo>
                      <a:lnTo>
                        <a:pt x="92" y="32"/>
                      </a:lnTo>
                      <a:lnTo>
                        <a:pt x="91" y="38"/>
                      </a:lnTo>
                      <a:lnTo>
                        <a:pt x="84" y="52"/>
                      </a:lnTo>
                      <a:lnTo>
                        <a:pt x="82" y="58"/>
                      </a:lnTo>
                      <a:lnTo>
                        <a:pt x="81" y="61"/>
                      </a:lnTo>
                      <a:lnTo>
                        <a:pt x="77" y="58"/>
                      </a:lnTo>
                      <a:lnTo>
                        <a:pt x="72" y="53"/>
                      </a:lnTo>
                      <a:lnTo>
                        <a:pt x="65" y="47"/>
                      </a:lnTo>
                      <a:lnTo>
                        <a:pt x="61" y="35"/>
                      </a:lnTo>
                      <a:lnTo>
                        <a:pt x="54" y="38"/>
                      </a:lnTo>
                      <a:lnTo>
                        <a:pt x="49" y="44"/>
                      </a:lnTo>
                      <a:lnTo>
                        <a:pt x="49" y="49"/>
                      </a:lnTo>
                      <a:lnTo>
                        <a:pt x="47" y="53"/>
                      </a:lnTo>
                      <a:lnTo>
                        <a:pt x="40" y="59"/>
                      </a:lnTo>
                      <a:lnTo>
                        <a:pt x="32" y="58"/>
                      </a:lnTo>
                      <a:lnTo>
                        <a:pt x="15" y="63"/>
                      </a:lnTo>
                      <a:lnTo>
                        <a:pt x="10" y="63"/>
                      </a:lnTo>
                      <a:lnTo>
                        <a:pt x="3" y="64"/>
                      </a:lnTo>
                      <a:lnTo>
                        <a:pt x="2" y="67"/>
                      </a:lnTo>
                      <a:lnTo>
                        <a:pt x="3" y="70"/>
                      </a:lnTo>
                      <a:lnTo>
                        <a:pt x="11" y="88"/>
                      </a:lnTo>
                      <a:lnTo>
                        <a:pt x="12" y="93"/>
                      </a:lnTo>
                      <a:lnTo>
                        <a:pt x="4" y="99"/>
                      </a:lnTo>
                      <a:lnTo>
                        <a:pt x="1" y="103"/>
                      </a:lnTo>
                      <a:lnTo>
                        <a:pt x="0" y="109"/>
                      </a:lnTo>
                      <a:lnTo>
                        <a:pt x="0" y="112"/>
                      </a:lnTo>
                      <a:lnTo>
                        <a:pt x="2" y="114"/>
                      </a:lnTo>
                      <a:lnTo>
                        <a:pt x="8" y="116"/>
                      </a:lnTo>
                      <a:lnTo>
                        <a:pt x="8" y="122"/>
                      </a:lnTo>
                      <a:lnTo>
                        <a:pt x="6" y="128"/>
                      </a:lnTo>
                      <a:lnTo>
                        <a:pt x="6" y="135"/>
                      </a:lnTo>
                      <a:lnTo>
                        <a:pt x="9" y="142"/>
                      </a:lnTo>
                      <a:lnTo>
                        <a:pt x="13" y="148"/>
                      </a:lnTo>
                      <a:lnTo>
                        <a:pt x="29" y="150"/>
                      </a:lnTo>
                      <a:lnTo>
                        <a:pt x="32" y="156"/>
                      </a:lnTo>
                      <a:lnTo>
                        <a:pt x="32" y="161"/>
                      </a:lnTo>
                      <a:lnTo>
                        <a:pt x="29" y="165"/>
                      </a:lnTo>
                      <a:lnTo>
                        <a:pt x="31" y="168"/>
                      </a:lnTo>
                      <a:lnTo>
                        <a:pt x="36" y="168"/>
                      </a:lnTo>
                      <a:lnTo>
                        <a:pt x="42" y="168"/>
                      </a:lnTo>
                      <a:lnTo>
                        <a:pt x="53" y="162"/>
                      </a:lnTo>
                      <a:lnTo>
                        <a:pt x="54" y="158"/>
                      </a:lnTo>
                      <a:lnTo>
                        <a:pt x="59" y="149"/>
                      </a:lnTo>
                      <a:lnTo>
                        <a:pt x="62" y="148"/>
                      </a:lnTo>
                      <a:lnTo>
                        <a:pt x="65" y="144"/>
                      </a:lnTo>
                      <a:lnTo>
                        <a:pt x="76" y="138"/>
                      </a:lnTo>
                      <a:lnTo>
                        <a:pt x="81" y="138"/>
                      </a:lnTo>
                      <a:lnTo>
                        <a:pt x="88" y="139"/>
                      </a:lnTo>
                      <a:lnTo>
                        <a:pt x="115" y="156"/>
                      </a:lnTo>
                      <a:lnTo>
                        <a:pt x="126" y="160"/>
                      </a:lnTo>
                      <a:lnTo>
                        <a:pt x="128" y="163"/>
                      </a:lnTo>
                      <a:lnTo>
                        <a:pt x="129" y="171"/>
                      </a:lnTo>
                      <a:lnTo>
                        <a:pt x="138" y="194"/>
                      </a:lnTo>
                      <a:lnTo>
                        <a:pt x="140" y="202"/>
                      </a:lnTo>
                      <a:lnTo>
                        <a:pt x="139" y="207"/>
                      </a:lnTo>
                      <a:lnTo>
                        <a:pt x="154" y="220"/>
                      </a:lnTo>
                      <a:lnTo>
                        <a:pt x="159" y="228"/>
                      </a:lnTo>
                      <a:lnTo>
                        <a:pt x="162" y="238"/>
                      </a:lnTo>
                      <a:lnTo>
                        <a:pt x="168" y="237"/>
                      </a:lnTo>
                      <a:lnTo>
                        <a:pt x="172" y="237"/>
                      </a:lnTo>
                      <a:lnTo>
                        <a:pt x="178" y="241"/>
                      </a:lnTo>
                      <a:lnTo>
                        <a:pt x="188" y="254"/>
                      </a:lnTo>
                      <a:lnTo>
                        <a:pt x="194" y="255"/>
                      </a:lnTo>
                      <a:lnTo>
                        <a:pt x="206" y="272"/>
                      </a:lnTo>
                      <a:lnTo>
                        <a:pt x="214" y="280"/>
                      </a:lnTo>
                      <a:lnTo>
                        <a:pt x="230" y="294"/>
                      </a:lnTo>
                      <a:lnTo>
                        <a:pt x="234" y="293"/>
                      </a:lnTo>
                      <a:lnTo>
                        <a:pt x="252" y="294"/>
                      </a:lnTo>
                      <a:lnTo>
                        <a:pt x="256" y="295"/>
                      </a:lnTo>
                      <a:lnTo>
                        <a:pt x="265" y="306"/>
                      </a:lnTo>
                      <a:lnTo>
                        <a:pt x="269" y="312"/>
                      </a:lnTo>
                      <a:lnTo>
                        <a:pt x="279" y="317"/>
                      </a:lnTo>
                      <a:lnTo>
                        <a:pt x="280" y="319"/>
                      </a:lnTo>
                      <a:lnTo>
                        <a:pt x="279" y="324"/>
                      </a:lnTo>
                      <a:lnTo>
                        <a:pt x="292" y="322"/>
                      </a:lnTo>
                      <a:lnTo>
                        <a:pt x="295" y="323"/>
                      </a:lnTo>
                      <a:lnTo>
                        <a:pt x="298" y="326"/>
                      </a:lnTo>
                      <a:lnTo>
                        <a:pt x="301" y="334"/>
                      </a:lnTo>
                      <a:lnTo>
                        <a:pt x="300" y="339"/>
                      </a:lnTo>
                      <a:lnTo>
                        <a:pt x="303" y="344"/>
                      </a:lnTo>
                      <a:lnTo>
                        <a:pt x="311" y="346"/>
                      </a:lnTo>
                      <a:lnTo>
                        <a:pt x="314" y="349"/>
                      </a:lnTo>
                      <a:lnTo>
                        <a:pt x="317" y="355"/>
                      </a:lnTo>
                      <a:lnTo>
                        <a:pt x="320" y="348"/>
                      </a:lnTo>
                      <a:lnTo>
                        <a:pt x="324" y="348"/>
                      </a:lnTo>
                      <a:lnTo>
                        <a:pt x="328" y="356"/>
                      </a:lnTo>
                      <a:lnTo>
                        <a:pt x="328" y="360"/>
                      </a:lnTo>
                      <a:lnTo>
                        <a:pt x="331" y="369"/>
                      </a:lnTo>
                      <a:lnTo>
                        <a:pt x="338" y="382"/>
                      </a:lnTo>
                      <a:lnTo>
                        <a:pt x="341" y="394"/>
                      </a:lnTo>
                      <a:lnTo>
                        <a:pt x="347" y="409"/>
                      </a:lnTo>
                      <a:lnTo>
                        <a:pt x="337" y="413"/>
                      </a:lnTo>
                      <a:lnTo>
                        <a:pt x="331" y="416"/>
                      </a:lnTo>
                      <a:lnTo>
                        <a:pt x="335" y="424"/>
                      </a:lnTo>
                      <a:lnTo>
                        <a:pt x="330" y="431"/>
                      </a:lnTo>
                      <a:lnTo>
                        <a:pt x="327" y="437"/>
                      </a:lnTo>
                      <a:lnTo>
                        <a:pt x="327" y="445"/>
                      </a:lnTo>
                      <a:lnTo>
                        <a:pt x="329" y="450"/>
                      </a:lnTo>
                      <a:lnTo>
                        <a:pt x="330" y="449"/>
                      </a:lnTo>
                      <a:lnTo>
                        <a:pt x="329" y="450"/>
                      </a:lnTo>
                      <a:lnTo>
                        <a:pt x="335" y="450"/>
                      </a:lnTo>
                      <a:lnTo>
                        <a:pt x="339" y="450"/>
                      </a:lnTo>
                      <a:lnTo>
                        <a:pt x="341" y="448"/>
                      </a:lnTo>
                      <a:lnTo>
                        <a:pt x="347" y="437"/>
                      </a:lnTo>
                      <a:lnTo>
                        <a:pt x="349" y="434"/>
                      </a:lnTo>
                      <a:lnTo>
                        <a:pt x="353" y="431"/>
                      </a:lnTo>
                      <a:lnTo>
                        <a:pt x="358" y="429"/>
                      </a:lnTo>
                      <a:lnTo>
                        <a:pt x="359" y="425"/>
                      </a:lnTo>
                      <a:lnTo>
                        <a:pt x="360" y="410"/>
                      </a:lnTo>
                      <a:lnTo>
                        <a:pt x="361" y="408"/>
                      </a:lnTo>
                      <a:lnTo>
                        <a:pt x="366" y="405"/>
                      </a:lnTo>
                      <a:lnTo>
                        <a:pt x="373" y="402"/>
                      </a:lnTo>
                      <a:lnTo>
                        <a:pt x="376" y="402"/>
                      </a:lnTo>
                      <a:lnTo>
                        <a:pt x="377" y="399"/>
                      </a:lnTo>
                      <a:lnTo>
                        <a:pt x="377" y="390"/>
                      </a:lnTo>
                      <a:lnTo>
                        <a:pt x="377" y="387"/>
                      </a:lnTo>
                      <a:lnTo>
                        <a:pt x="376" y="380"/>
                      </a:lnTo>
                      <a:lnTo>
                        <a:pt x="374" y="377"/>
                      </a:lnTo>
                      <a:lnTo>
                        <a:pt x="368" y="372"/>
                      </a:lnTo>
                      <a:lnTo>
                        <a:pt x="364" y="369"/>
                      </a:lnTo>
                      <a:lnTo>
                        <a:pt x="357" y="366"/>
                      </a:lnTo>
                      <a:lnTo>
                        <a:pt x="358" y="358"/>
                      </a:lnTo>
                      <a:lnTo>
                        <a:pt x="361" y="346"/>
                      </a:lnTo>
                      <a:lnTo>
                        <a:pt x="366" y="337"/>
                      </a:lnTo>
                      <a:lnTo>
                        <a:pt x="374" y="330"/>
                      </a:lnTo>
                      <a:lnTo>
                        <a:pt x="381" y="329"/>
                      </a:lnTo>
                      <a:lnTo>
                        <a:pt x="392" y="336"/>
                      </a:lnTo>
                      <a:lnTo>
                        <a:pt x="402" y="339"/>
                      </a:lnTo>
                      <a:lnTo>
                        <a:pt x="408" y="343"/>
                      </a:lnTo>
                      <a:lnTo>
                        <a:pt x="410" y="348"/>
                      </a:lnTo>
                      <a:lnTo>
                        <a:pt x="416" y="356"/>
                      </a:lnTo>
                      <a:lnTo>
                        <a:pt x="422" y="360"/>
                      </a:lnTo>
                      <a:lnTo>
                        <a:pt x="422" y="358"/>
                      </a:lnTo>
                      <a:lnTo>
                        <a:pt x="428" y="348"/>
                      </a:lnTo>
                      <a:lnTo>
                        <a:pt x="426" y="344"/>
                      </a:lnTo>
                      <a:lnTo>
                        <a:pt x="422" y="337"/>
                      </a:lnTo>
                      <a:close/>
                    </a:path>
                  </a:pathLst>
                </a:custGeom>
                <a:solidFill>
                  <a:srgbClr val="405F9E"/>
                </a:solidFill>
                <a:ln w="635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6" name="Sweden" descr="{&quot;Key&quot;:&quot;sweden&quot;,&quot;Name&quot;:&quot;Sweden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ADEAE382-CE9B-2196-6C2F-4D015273CF08}"/>
                  </a:ext>
                </a:extLst>
              </p:cNvPr>
              <p:cNvSpPr>
                <a:spLocks/>
              </p:cNvSpPr>
              <p:nvPr/>
            </p:nvSpPr>
            <p:spPr bwMode="auto">
              <a:xfrm rot="21300000">
                <a:off x="5140582" y="2092657"/>
                <a:ext cx="748482" cy="1712841"/>
              </a:xfrm>
              <a:custGeom>
                <a:avLst/>
                <a:gdLst>
                  <a:gd name="T0" fmla="*/ 456 w 475"/>
                  <a:gd name="T1" fmla="*/ 196 h 1087"/>
                  <a:gd name="T2" fmla="*/ 454 w 475"/>
                  <a:gd name="T3" fmla="*/ 123 h 1087"/>
                  <a:gd name="T4" fmla="*/ 351 w 475"/>
                  <a:gd name="T5" fmla="*/ 3 h 1087"/>
                  <a:gd name="T6" fmla="*/ 334 w 475"/>
                  <a:gd name="T7" fmla="*/ 18 h 1087"/>
                  <a:gd name="T8" fmla="*/ 326 w 475"/>
                  <a:gd name="T9" fmla="*/ 64 h 1087"/>
                  <a:gd name="T10" fmla="*/ 259 w 475"/>
                  <a:gd name="T11" fmla="*/ 78 h 1087"/>
                  <a:gd name="T12" fmla="*/ 223 w 475"/>
                  <a:gd name="T13" fmla="*/ 98 h 1087"/>
                  <a:gd name="T14" fmla="*/ 185 w 475"/>
                  <a:gd name="T15" fmla="*/ 166 h 1087"/>
                  <a:gd name="T16" fmla="*/ 161 w 475"/>
                  <a:gd name="T17" fmla="*/ 242 h 1087"/>
                  <a:gd name="T18" fmla="*/ 129 w 475"/>
                  <a:gd name="T19" fmla="*/ 295 h 1087"/>
                  <a:gd name="T20" fmla="*/ 108 w 475"/>
                  <a:gd name="T21" fmla="*/ 424 h 1087"/>
                  <a:gd name="T22" fmla="*/ 69 w 475"/>
                  <a:gd name="T23" fmla="*/ 462 h 1087"/>
                  <a:gd name="T24" fmla="*/ 45 w 475"/>
                  <a:gd name="T25" fmla="*/ 537 h 1087"/>
                  <a:gd name="T26" fmla="*/ 37 w 475"/>
                  <a:gd name="T27" fmla="*/ 587 h 1087"/>
                  <a:gd name="T28" fmla="*/ 58 w 475"/>
                  <a:gd name="T29" fmla="*/ 685 h 1087"/>
                  <a:gd name="T30" fmla="*/ 49 w 475"/>
                  <a:gd name="T31" fmla="*/ 756 h 1087"/>
                  <a:gd name="T32" fmla="*/ 22 w 475"/>
                  <a:gd name="T33" fmla="*/ 823 h 1087"/>
                  <a:gd name="T34" fmla="*/ 0 w 475"/>
                  <a:gd name="T35" fmla="*/ 846 h 1087"/>
                  <a:gd name="T36" fmla="*/ 9 w 475"/>
                  <a:gd name="T37" fmla="*/ 894 h 1087"/>
                  <a:gd name="T38" fmla="*/ 16 w 475"/>
                  <a:gd name="T39" fmla="*/ 898 h 1087"/>
                  <a:gd name="T40" fmla="*/ 26 w 475"/>
                  <a:gd name="T41" fmla="*/ 938 h 1087"/>
                  <a:gd name="T42" fmla="*/ 49 w 475"/>
                  <a:gd name="T43" fmla="*/ 992 h 1087"/>
                  <a:gd name="T44" fmla="*/ 55 w 475"/>
                  <a:gd name="T45" fmla="*/ 1020 h 1087"/>
                  <a:gd name="T46" fmla="*/ 68 w 475"/>
                  <a:gd name="T47" fmla="*/ 1070 h 1087"/>
                  <a:gd name="T48" fmla="*/ 91 w 475"/>
                  <a:gd name="T49" fmla="*/ 1082 h 1087"/>
                  <a:gd name="T50" fmla="*/ 119 w 475"/>
                  <a:gd name="T51" fmla="*/ 1042 h 1087"/>
                  <a:gd name="T52" fmla="*/ 167 w 475"/>
                  <a:gd name="T53" fmla="*/ 1036 h 1087"/>
                  <a:gd name="T54" fmla="*/ 193 w 475"/>
                  <a:gd name="T55" fmla="*/ 966 h 1087"/>
                  <a:gd name="T56" fmla="*/ 195 w 475"/>
                  <a:gd name="T57" fmla="*/ 922 h 1087"/>
                  <a:gd name="T58" fmla="*/ 203 w 475"/>
                  <a:gd name="T59" fmla="*/ 906 h 1087"/>
                  <a:gd name="T60" fmla="*/ 200 w 475"/>
                  <a:gd name="T61" fmla="*/ 882 h 1087"/>
                  <a:gd name="T62" fmla="*/ 207 w 475"/>
                  <a:gd name="T63" fmla="*/ 868 h 1087"/>
                  <a:gd name="T64" fmla="*/ 238 w 475"/>
                  <a:gd name="T65" fmla="*/ 841 h 1087"/>
                  <a:gd name="T66" fmla="*/ 267 w 475"/>
                  <a:gd name="T67" fmla="*/ 826 h 1087"/>
                  <a:gd name="T68" fmla="*/ 222 w 475"/>
                  <a:gd name="T69" fmla="*/ 820 h 1087"/>
                  <a:gd name="T70" fmla="*/ 200 w 475"/>
                  <a:gd name="T71" fmla="*/ 803 h 1087"/>
                  <a:gd name="T72" fmla="*/ 229 w 475"/>
                  <a:gd name="T73" fmla="*/ 808 h 1087"/>
                  <a:gd name="T74" fmla="*/ 275 w 475"/>
                  <a:gd name="T75" fmla="*/ 794 h 1087"/>
                  <a:gd name="T76" fmla="*/ 268 w 475"/>
                  <a:gd name="T77" fmla="*/ 751 h 1087"/>
                  <a:gd name="T78" fmla="*/ 231 w 475"/>
                  <a:gd name="T79" fmla="*/ 725 h 1087"/>
                  <a:gd name="T80" fmla="*/ 191 w 475"/>
                  <a:gd name="T81" fmla="*/ 763 h 1087"/>
                  <a:gd name="T82" fmla="*/ 226 w 475"/>
                  <a:gd name="T83" fmla="*/ 730 h 1087"/>
                  <a:gd name="T84" fmla="*/ 219 w 475"/>
                  <a:gd name="T85" fmla="*/ 672 h 1087"/>
                  <a:gd name="T86" fmla="*/ 226 w 475"/>
                  <a:gd name="T87" fmla="*/ 628 h 1087"/>
                  <a:gd name="T88" fmla="*/ 238 w 475"/>
                  <a:gd name="T89" fmla="*/ 586 h 1087"/>
                  <a:gd name="T90" fmla="*/ 244 w 475"/>
                  <a:gd name="T91" fmla="*/ 550 h 1087"/>
                  <a:gd name="T92" fmla="*/ 264 w 475"/>
                  <a:gd name="T93" fmla="*/ 548 h 1087"/>
                  <a:gd name="T94" fmla="*/ 278 w 475"/>
                  <a:gd name="T95" fmla="*/ 527 h 1087"/>
                  <a:gd name="T96" fmla="*/ 313 w 475"/>
                  <a:gd name="T97" fmla="*/ 503 h 1087"/>
                  <a:gd name="T98" fmla="*/ 347 w 475"/>
                  <a:gd name="T99" fmla="*/ 476 h 1087"/>
                  <a:gd name="T100" fmla="*/ 376 w 475"/>
                  <a:gd name="T101" fmla="*/ 428 h 1087"/>
                  <a:gd name="T102" fmla="*/ 370 w 475"/>
                  <a:gd name="T103" fmla="*/ 409 h 1087"/>
                  <a:gd name="T104" fmla="*/ 371 w 475"/>
                  <a:gd name="T105" fmla="*/ 385 h 1087"/>
                  <a:gd name="T106" fmla="*/ 385 w 475"/>
                  <a:gd name="T107" fmla="*/ 339 h 1087"/>
                  <a:gd name="T108" fmla="*/ 402 w 475"/>
                  <a:gd name="T109" fmla="*/ 328 h 1087"/>
                  <a:gd name="T110" fmla="*/ 408 w 475"/>
                  <a:gd name="T111" fmla="*/ 316 h 1087"/>
                  <a:gd name="T112" fmla="*/ 422 w 475"/>
                  <a:gd name="T113" fmla="*/ 309 h 1087"/>
                  <a:gd name="T114" fmla="*/ 460 w 475"/>
                  <a:gd name="T115" fmla="*/ 304 h 10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5" h="1087">
                    <a:moveTo>
                      <a:pt x="463" y="274"/>
                    </a:moveTo>
                    <a:lnTo>
                      <a:pt x="461" y="261"/>
                    </a:lnTo>
                    <a:lnTo>
                      <a:pt x="464" y="249"/>
                    </a:lnTo>
                    <a:lnTo>
                      <a:pt x="470" y="240"/>
                    </a:lnTo>
                    <a:lnTo>
                      <a:pt x="470" y="234"/>
                    </a:lnTo>
                    <a:lnTo>
                      <a:pt x="470" y="225"/>
                    </a:lnTo>
                    <a:lnTo>
                      <a:pt x="456" y="196"/>
                    </a:lnTo>
                    <a:lnTo>
                      <a:pt x="454" y="185"/>
                    </a:lnTo>
                    <a:lnTo>
                      <a:pt x="459" y="171"/>
                    </a:lnTo>
                    <a:lnTo>
                      <a:pt x="458" y="162"/>
                    </a:lnTo>
                    <a:lnTo>
                      <a:pt x="454" y="157"/>
                    </a:lnTo>
                    <a:lnTo>
                      <a:pt x="453" y="147"/>
                    </a:lnTo>
                    <a:lnTo>
                      <a:pt x="453" y="133"/>
                    </a:lnTo>
                    <a:lnTo>
                      <a:pt x="454" y="123"/>
                    </a:lnTo>
                    <a:lnTo>
                      <a:pt x="458" y="115"/>
                    </a:lnTo>
                    <a:lnTo>
                      <a:pt x="455" y="110"/>
                    </a:lnTo>
                    <a:lnTo>
                      <a:pt x="435" y="72"/>
                    </a:lnTo>
                    <a:lnTo>
                      <a:pt x="422" y="61"/>
                    </a:lnTo>
                    <a:lnTo>
                      <a:pt x="398" y="54"/>
                    </a:lnTo>
                    <a:lnTo>
                      <a:pt x="379" y="33"/>
                    </a:lnTo>
                    <a:lnTo>
                      <a:pt x="351" y="3"/>
                    </a:lnTo>
                    <a:lnTo>
                      <a:pt x="349" y="0"/>
                    </a:lnTo>
                    <a:lnTo>
                      <a:pt x="348" y="0"/>
                    </a:lnTo>
                    <a:lnTo>
                      <a:pt x="332" y="0"/>
                    </a:lnTo>
                    <a:lnTo>
                      <a:pt x="329" y="2"/>
                    </a:lnTo>
                    <a:lnTo>
                      <a:pt x="329" y="8"/>
                    </a:lnTo>
                    <a:lnTo>
                      <a:pt x="332" y="12"/>
                    </a:lnTo>
                    <a:lnTo>
                      <a:pt x="334" y="18"/>
                    </a:lnTo>
                    <a:lnTo>
                      <a:pt x="332" y="25"/>
                    </a:lnTo>
                    <a:lnTo>
                      <a:pt x="329" y="28"/>
                    </a:lnTo>
                    <a:lnTo>
                      <a:pt x="327" y="38"/>
                    </a:lnTo>
                    <a:lnTo>
                      <a:pt x="324" y="46"/>
                    </a:lnTo>
                    <a:lnTo>
                      <a:pt x="324" y="52"/>
                    </a:lnTo>
                    <a:lnTo>
                      <a:pt x="330" y="59"/>
                    </a:lnTo>
                    <a:lnTo>
                      <a:pt x="326" y="64"/>
                    </a:lnTo>
                    <a:lnTo>
                      <a:pt x="320" y="65"/>
                    </a:lnTo>
                    <a:lnTo>
                      <a:pt x="292" y="55"/>
                    </a:lnTo>
                    <a:lnTo>
                      <a:pt x="271" y="53"/>
                    </a:lnTo>
                    <a:lnTo>
                      <a:pt x="264" y="54"/>
                    </a:lnTo>
                    <a:lnTo>
                      <a:pt x="261" y="56"/>
                    </a:lnTo>
                    <a:lnTo>
                      <a:pt x="258" y="63"/>
                    </a:lnTo>
                    <a:lnTo>
                      <a:pt x="259" y="78"/>
                    </a:lnTo>
                    <a:lnTo>
                      <a:pt x="258" y="85"/>
                    </a:lnTo>
                    <a:lnTo>
                      <a:pt x="254" y="99"/>
                    </a:lnTo>
                    <a:lnTo>
                      <a:pt x="249" y="110"/>
                    </a:lnTo>
                    <a:lnTo>
                      <a:pt x="246" y="109"/>
                    </a:lnTo>
                    <a:lnTo>
                      <a:pt x="239" y="100"/>
                    </a:lnTo>
                    <a:lnTo>
                      <a:pt x="231" y="96"/>
                    </a:lnTo>
                    <a:lnTo>
                      <a:pt x="223" y="98"/>
                    </a:lnTo>
                    <a:lnTo>
                      <a:pt x="211" y="111"/>
                    </a:lnTo>
                    <a:lnTo>
                      <a:pt x="205" y="118"/>
                    </a:lnTo>
                    <a:lnTo>
                      <a:pt x="202" y="130"/>
                    </a:lnTo>
                    <a:lnTo>
                      <a:pt x="201" y="139"/>
                    </a:lnTo>
                    <a:lnTo>
                      <a:pt x="197" y="145"/>
                    </a:lnTo>
                    <a:lnTo>
                      <a:pt x="188" y="156"/>
                    </a:lnTo>
                    <a:lnTo>
                      <a:pt x="185" y="166"/>
                    </a:lnTo>
                    <a:lnTo>
                      <a:pt x="194" y="180"/>
                    </a:lnTo>
                    <a:lnTo>
                      <a:pt x="195" y="189"/>
                    </a:lnTo>
                    <a:lnTo>
                      <a:pt x="194" y="194"/>
                    </a:lnTo>
                    <a:lnTo>
                      <a:pt x="190" y="202"/>
                    </a:lnTo>
                    <a:lnTo>
                      <a:pt x="181" y="212"/>
                    </a:lnTo>
                    <a:lnTo>
                      <a:pt x="177" y="221"/>
                    </a:lnTo>
                    <a:lnTo>
                      <a:pt x="161" y="242"/>
                    </a:lnTo>
                    <a:lnTo>
                      <a:pt x="157" y="251"/>
                    </a:lnTo>
                    <a:lnTo>
                      <a:pt x="156" y="265"/>
                    </a:lnTo>
                    <a:lnTo>
                      <a:pt x="152" y="273"/>
                    </a:lnTo>
                    <a:lnTo>
                      <a:pt x="140" y="282"/>
                    </a:lnTo>
                    <a:lnTo>
                      <a:pt x="133" y="282"/>
                    </a:lnTo>
                    <a:lnTo>
                      <a:pt x="128" y="285"/>
                    </a:lnTo>
                    <a:lnTo>
                      <a:pt x="129" y="295"/>
                    </a:lnTo>
                    <a:lnTo>
                      <a:pt x="129" y="309"/>
                    </a:lnTo>
                    <a:lnTo>
                      <a:pt x="128" y="328"/>
                    </a:lnTo>
                    <a:lnTo>
                      <a:pt x="123" y="362"/>
                    </a:lnTo>
                    <a:lnTo>
                      <a:pt x="112" y="386"/>
                    </a:lnTo>
                    <a:lnTo>
                      <a:pt x="99" y="407"/>
                    </a:lnTo>
                    <a:lnTo>
                      <a:pt x="99" y="414"/>
                    </a:lnTo>
                    <a:lnTo>
                      <a:pt x="108" y="424"/>
                    </a:lnTo>
                    <a:lnTo>
                      <a:pt x="113" y="432"/>
                    </a:lnTo>
                    <a:lnTo>
                      <a:pt x="113" y="445"/>
                    </a:lnTo>
                    <a:lnTo>
                      <a:pt x="111" y="453"/>
                    </a:lnTo>
                    <a:lnTo>
                      <a:pt x="104" y="461"/>
                    </a:lnTo>
                    <a:lnTo>
                      <a:pt x="95" y="461"/>
                    </a:lnTo>
                    <a:lnTo>
                      <a:pt x="83" y="457"/>
                    </a:lnTo>
                    <a:lnTo>
                      <a:pt x="69" y="462"/>
                    </a:lnTo>
                    <a:lnTo>
                      <a:pt x="58" y="469"/>
                    </a:lnTo>
                    <a:lnTo>
                      <a:pt x="42" y="489"/>
                    </a:lnTo>
                    <a:lnTo>
                      <a:pt x="37" y="500"/>
                    </a:lnTo>
                    <a:lnTo>
                      <a:pt x="35" y="512"/>
                    </a:lnTo>
                    <a:lnTo>
                      <a:pt x="37" y="524"/>
                    </a:lnTo>
                    <a:lnTo>
                      <a:pt x="42" y="534"/>
                    </a:lnTo>
                    <a:lnTo>
                      <a:pt x="45" y="537"/>
                    </a:lnTo>
                    <a:lnTo>
                      <a:pt x="40" y="544"/>
                    </a:lnTo>
                    <a:lnTo>
                      <a:pt x="39" y="552"/>
                    </a:lnTo>
                    <a:lnTo>
                      <a:pt x="37" y="558"/>
                    </a:lnTo>
                    <a:lnTo>
                      <a:pt x="37" y="571"/>
                    </a:lnTo>
                    <a:lnTo>
                      <a:pt x="35" y="577"/>
                    </a:lnTo>
                    <a:lnTo>
                      <a:pt x="35" y="586"/>
                    </a:lnTo>
                    <a:lnTo>
                      <a:pt x="37" y="587"/>
                    </a:lnTo>
                    <a:lnTo>
                      <a:pt x="40" y="596"/>
                    </a:lnTo>
                    <a:lnTo>
                      <a:pt x="39" y="625"/>
                    </a:lnTo>
                    <a:lnTo>
                      <a:pt x="40" y="639"/>
                    </a:lnTo>
                    <a:lnTo>
                      <a:pt x="46" y="649"/>
                    </a:lnTo>
                    <a:lnTo>
                      <a:pt x="59" y="659"/>
                    </a:lnTo>
                    <a:lnTo>
                      <a:pt x="61" y="673"/>
                    </a:lnTo>
                    <a:lnTo>
                      <a:pt x="58" y="685"/>
                    </a:lnTo>
                    <a:lnTo>
                      <a:pt x="50" y="693"/>
                    </a:lnTo>
                    <a:lnTo>
                      <a:pt x="42" y="696"/>
                    </a:lnTo>
                    <a:lnTo>
                      <a:pt x="39" y="701"/>
                    </a:lnTo>
                    <a:lnTo>
                      <a:pt x="46" y="709"/>
                    </a:lnTo>
                    <a:lnTo>
                      <a:pt x="51" y="731"/>
                    </a:lnTo>
                    <a:lnTo>
                      <a:pt x="46" y="751"/>
                    </a:lnTo>
                    <a:lnTo>
                      <a:pt x="49" y="756"/>
                    </a:lnTo>
                    <a:lnTo>
                      <a:pt x="48" y="766"/>
                    </a:lnTo>
                    <a:lnTo>
                      <a:pt x="45" y="774"/>
                    </a:lnTo>
                    <a:lnTo>
                      <a:pt x="26" y="780"/>
                    </a:lnTo>
                    <a:lnTo>
                      <a:pt x="26" y="790"/>
                    </a:lnTo>
                    <a:lnTo>
                      <a:pt x="17" y="805"/>
                    </a:lnTo>
                    <a:lnTo>
                      <a:pt x="18" y="814"/>
                    </a:lnTo>
                    <a:lnTo>
                      <a:pt x="22" y="823"/>
                    </a:lnTo>
                    <a:lnTo>
                      <a:pt x="16" y="848"/>
                    </a:lnTo>
                    <a:lnTo>
                      <a:pt x="11" y="852"/>
                    </a:lnTo>
                    <a:lnTo>
                      <a:pt x="9" y="846"/>
                    </a:lnTo>
                    <a:lnTo>
                      <a:pt x="6" y="855"/>
                    </a:lnTo>
                    <a:lnTo>
                      <a:pt x="6" y="840"/>
                    </a:lnTo>
                    <a:lnTo>
                      <a:pt x="4" y="837"/>
                    </a:lnTo>
                    <a:lnTo>
                      <a:pt x="0" y="846"/>
                    </a:lnTo>
                    <a:lnTo>
                      <a:pt x="0" y="853"/>
                    </a:lnTo>
                    <a:lnTo>
                      <a:pt x="4" y="880"/>
                    </a:lnTo>
                    <a:lnTo>
                      <a:pt x="5" y="883"/>
                    </a:lnTo>
                    <a:lnTo>
                      <a:pt x="9" y="885"/>
                    </a:lnTo>
                    <a:lnTo>
                      <a:pt x="10" y="887"/>
                    </a:lnTo>
                    <a:lnTo>
                      <a:pt x="10" y="892"/>
                    </a:lnTo>
                    <a:lnTo>
                      <a:pt x="9" y="894"/>
                    </a:lnTo>
                    <a:lnTo>
                      <a:pt x="13" y="890"/>
                    </a:lnTo>
                    <a:lnTo>
                      <a:pt x="14" y="885"/>
                    </a:lnTo>
                    <a:lnTo>
                      <a:pt x="17" y="888"/>
                    </a:lnTo>
                    <a:lnTo>
                      <a:pt x="15" y="894"/>
                    </a:lnTo>
                    <a:lnTo>
                      <a:pt x="17" y="894"/>
                    </a:lnTo>
                    <a:lnTo>
                      <a:pt x="20" y="895"/>
                    </a:lnTo>
                    <a:lnTo>
                      <a:pt x="16" y="898"/>
                    </a:lnTo>
                    <a:lnTo>
                      <a:pt x="12" y="904"/>
                    </a:lnTo>
                    <a:lnTo>
                      <a:pt x="22" y="909"/>
                    </a:lnTo>
                    <a:lnTo>
                      <a:pt x="24" y="915"/>
                    </a:lnTo>
                    <a:lnTo>
                      <a:pt x="22" y="926"/>
                    </a:lnTo>
                    <a:lnTo>
                      <a:pt x="29" y="924"/>
                    </a:lnTo>
                    <a:lnTo>
                      <a:pt x="31" y="932"/>
                    </a:lnTo>
                    <a:lnTo>
                      <a:pt x="26" y="938"/>
                    </a:lnTo>
                    <a:lnTo>
                      <a:pt x="28" y="948"/>
                    </a:lnTo>
                    <a:lnTo>
                      <a:pt x="27" y="956"/>
                    </a:lnTo>
                    <a:lnTo>
                      <a:pt x="33" y="956"/>
                    </a:lnTo>
                    <a:lnTo>
                      <a:pt x="36" y="964"/>
                    </a:lnTo>
                    <a:lnTo>
                      <a:pt x="38" y="972"/>
                    </a:lnTo>
                    <a:lnTo>
                      <a:pt x="42" y="984"/>
                    </a:lnTo>
                    <a:lnTo>
                      <a:pt x="49" y="992"/>
                    </a:lnTo>
                    <a:lnTo>
                      <a:pt x="53" y="1000"/>
                    </a:lnTo>
                    <a:lnTo>
                      <a:pt x="60" y="1004"/>
                    </a:lnTo>
                    <a:lnTo>
                      <a:pt x="66" y="1010"/>
                    </a:lnTo>
                    <a:lnTo>
                      <a:pt x="66" y="1016"/>
                    </a:lnTo>
                    <a:lnTo>
                      <a:pt x="61" y="1018"/>
                    </a:lnTo>
                    <a:lnTo>
                      <a:pt x="56" y="1018"/>
                    </a:lnTo>
                    <a:lnTo>
                      <a:pt x="55" y="1020"/>
                    </a:lnTo>
                    <a:lnTo>
                      <a:pt x="60" y="1031"/>
                    </a:lnTo>
                    <a:lnTo>
                      <a:pt x="55" y="1030"/>
                    </a:lnTo>
                    <a:lnTo>
                      <a:pt x="50" y="1028"/>
                    </a:lnTo>
                    <a:lnTo>
                      <a:pt x="50" y="1032"/>
                    </a:lnTo>
                    <a:lnTo>
                      <a:pt x="60" y="1055"/>
                    </a:lnTo>
                    <a:lnTo>
                      <a:pt x="66" y="1063"/>
                    </a:lnTo>
                    <a:lnTo>
                      <a:pt x="68" y="1070"/>
                    </a:lnTo>
                    <a:lnTo>
                      <a:pt x="66" y="1073"/>
                    </a:lnTo>
                    <a:lnTo>
                      <a:pt x="66" y="1081"/>
                    </a:lnTo>
                    <a:lnTo>
                      <a:pt x="63" y="1082"/>
                    </a:lnTo>
                    <a:lnTo>
                      <a:pt x="62" y="1085"/>
                    </a:lnTo>
                    <a:lnTo>
                      <a:pt x="71" y="1084"/>
                    </a:lnTo>
                    <a:lnTo>
                      <a:pt x="79" y="1087"/>
                    </a:lnTo>
                    <a:lnTo>
                      <a:pt x="91" y="1082"/>
                    </a:lnTo>
                    <a:lnTo>
                      <a:pt x="102" y="1082"/>
                    </a:lnTo>
                    <a:lnTo>
                      <a:pt x="108" y="1085"/>
                    </a:lnTo>
                    <a:lnTo>
                      <a:pt x="112" y="1082"/>
                    </a:lnTo>
                    <a:lnTo>
                      <a:pt x="115" y="1073"/>
                    </a:lnTo>
                    <a:lnTo>
                      <a:pt x="113" y="1059"/>
                    </a:lnTo>
                    <a:lnTo>
                      <a:pt x="116" y="1050"/>
                    </a:lnTo>
                    <a:lnTo>
                      <a:pt x="119" y="1042"/>
                    </a:lnTo>
                    <a:lnTo>
                      <a:pt x="126" y="1044"/>
                    </a:lnTo>
                    <a:lnTo>
                      <a:pt x="129" y="1038"/>
                    </a:lnTo>
                    <a:lnTo>
                      <a:pt x="136" y="1033"/>
                    </a:lnTo>
                    <a:lnTo>
                      <a:pt x="146" y="1033"/>
                    </a:lnTo>
                    <a:lnTo>
                      <a:pt x="151" y="1036"/>
                    </a:lnTo>
                    <a:lnTo>
                      <a:pt x="159" y="1033"/>
                    </a:lnTo>
                    <a:lnTo>
                      <a:pt x="167" y="1036"/>
                    </a:lnTo>
                    <a:lnTo>
                      <a:pt x="174" y="1036"/>
                    </a:lnTo>
                    <a:lnTo>
                      <a:pt x="178" y="1024"/>
                    </a:lnTo>
                    <a:lnTo>
                      <a:pt x="183" y="1008"/>
                    </a:lnTo>
                    <a:lnTo>
                      <a:pt x="190" y="997"/>
                    </a:lnTo>
                    <a:lnTo>
                      <a:pt x="191" y="983"/>
                    </a:lnTo>
                    <a:lnTo>
                      <a:pt x="193" y="974"/>
                    </a:lnTo>
                    <a:lnTo>
                      <a:pt x="193" y="966"/>
                    </a:lnTo>
                    <a:lnTo>
                      <a:pt x="195" y="958"/>
                    </a:lnTo>
                    <a:lnTo>
                      <a:pt x="199" y="950"/>
                    </a:lnTo>
                    <a:lnTo>
                      <a:pt x="199" y="944"/>
                    </a:lnTo>
                    <a:lnTo>
                      <a:pt x="195" y="939"/>
                    </a:lnTo>
                    <a:lnTo>
                      <a:pt x="200" y="932"/>
                    </a:lnTo>
                    <a:lnTo>
                      <a:pt x="199" y="926"/>
                    </a:lnTo>
                    <a:lnTo>
                      <a:pt x="195" y="922"/>
                    </a:lnTo>
                    <a:lnTo>
                      <a:pt x="194" y="918"/>
                    </a:lnTo>
                    <a:lnTo>
                      <a:pt x="195" y="915"/>
                    </a:lnTo>
                    <a:lnTo>
                      <a:pt x="200" y="917"/>
                    </a:lnTo>
                    <a:lnTo>
                      <a:pt x="203" y="917"/>
                    </a:lnTo>
                    <a:lnTo>
                      <a:pt x="201" y="913"/>
                    </a:lnTo>
                    <a:lnTo>
                      <a:pt x="201" y="910"/>
                    </a:lnTo>
                    <a:lnTo>
                      <a:pt x="203" y="906"/>
                    </a:lnTo>
                    <a:lnTo>
                      <a:pt x="203" y="903"/>
                    </a:lnTo>
                    <a:lnTo>
                      <a:pt x="204" y="891"/>
                    </a:lnTo>
                    <a:lnTo>
                      <a:pt x="203" y="888"/>
                    </a:lnTo>
                    <a:lnTo>
                      <a:pt x="199" y="883"/>
                    </a:lnTo>
                    <a:lnTo>
                      <a:pt x="192" y="880"/>
                    </a:lnTo>
                    <a:lnTo>
                      <a:pt x="193" y="880"/>
                    </a:lnTo>
                    <a:lnTo>
                      <a:pt x="200" y="882"/>
                    </a:lnTo>
                    <a:lnTo>
                      <a:pt x="205" y="881"/>
                    </a:lnTo>
                    <a:lnTo>
                      <a:pt x="207" y="878"/>
                    </a:lnTo>
                    <a:lnTo>
                      <a:pt x="201" y="872"/>
                    </a:lnTo>
                    <a:lnTo>
                      <a:pt x="182" y="869"/>
                    </a:lnTo>
                    <a:lnTo>
                      <a:pt x="183" y="867"/>
                    </a:lnTo>
                    <a:lnTo>
                      <a:pt x="199" y="866"/>
                    </a:lnTo>
                    <a:lnTo>
                      <a:pt x="207" y="868"/>
                    </a:lnTo>
                    <a:lnTo>
                      <a:pt x="212" y="866"/>
                    </a:lnTo>
                    <a:lnTo>
                      <a:pt x="213" y="860"/>
                    </a:lnTo>
                    <a:lnTo>
                      <a:pt x="222" y="859"/>
                    </a:lnTo>
                    <a:lnTo>
                      <a:pt x="229" y="852"/>
                    </a:lnTo>
                    <a:lnTo>
                      <a:pt x="234" y="847"/>
                    </a:lnTo>
                    <a:lnTo>
                      <a:pt x="234" y="840"/>
                    </a:lnTo>
                    <a:lnTo>
                      <a:pt x="238" y="841"/>
                    </a:lnTo>
                    <a:lnTo>
                      <a:pt x="238" y="849"/>
                    </a:lnTo>
                    <a:lnTo>
                      <a:pt x="247" y="848"/>
                    </a:lnTo>
                    <a:lnTo>
                      <a:pt x="251" y="840"/>
                    </a:lnTo>
                    <a:lnTo>
                      <a:pt x="261" y="832"/>
                    </a:lnTo>
                    <a:lnTo>
                      <a:pt x="259" y="823"/>
                    </a:lnTo>
                    <a:lnTo>
                      <a:pt x="262" y="826"/>
                    </a:lnTo>
                    <a:lnTo>
                      <a:pt x="267" y="826"/>
                    </a:lnTo>
                    <a:lnTo>
                      <a:pt x="267" y="822"/>
                    </a:lnTo>
                    <a:lnTo>
                      <a:pt x="270" y="820"/>
                    </a:lnTo>
                    <a:lnTo>
                      <a:pt x="270" y="817"/>
                    </a:lnTo>
                    <a:lnTo>
                      <a:pt x="235" y="823"/>
                    </a:lnTo>
                    <a:lnTo>
                      <a:pt x="227" y="822"/>
                    </a:lnTo>
                    <a:lnTo>
                      <a:pt x="224" y="824"/>
                    </a:lnTo>
                    <a:lnTo>
                      <a:pt x="222" y="820"/>
                    </a:lnTo>
                    <a:lnTo>
                      <a:pt x="218" y="817"/>
                    </a:lnTo>
                    <a:lnTo>
                      <a:pt x="202" y="810"/>
                    </a:lnTo>
                    <a:lnTo>
                      <a:pt x="193" y="811"/>
                    </a:lnTo>
                    <a:lnTo>
                      <a:pt x="189" y="809"/>
                    </a:lnTo>
                    <a:lnTo>
                      <a:pt x="193" y="807"/>
                    </a:lnTo>
                    <a:lnTo>
                      <a:pt x="195" y="802"/>
                    </a:lnTo>
                    <a:lnTo>
                      <a:pt x="200" y="803"/>
                    </a:lnTo>
                    <a:lnTo>
                      <a:pt x="205" y="802"/>
                    </a:lnTo>
                    <a:lnTo>
                      <a:pt x="213" y="803"/>
                    </a:lnTo>
                    <a:lnTo>
                      <a:pt x="214" y="802"/>
                    </a:lnTo>
                    <a:lnTo>
                      <a:pt x="220" y="809"/>
                    </a:lnTo>
                    <a:lnTo>
                      <a:pt x="225" y="807"/>
                    </a:lnTo>
                    <a:lnTo>
                      <a:pt x="225" y="805"/>
                    </a:lnTo>
                    <a:lnTo>
                      <a:pt x="229" y="808"/>
                    </a:lnTo>
                    <a:lnTo>
                      <a:pt x="235" y="810"/>
                    </a:lnTo>
                    <a:lnTo>
                      <a:pt x="237" y="806"/>
                    </a:lnTo>
                    <a:lnTo>
                      <a:pt x="239" y="808"/>
                    </a:lnTo>
                    <a:lnTo>
                      <a:pt x="241" y="814"/>
                    </a:lnTo>
                    <a:lnTo>
                      <a:pt x="247" y="817"/>
                    </a:lnTo>
                    <a:lnTo>
                      <a:pt x="268" y="806"/>
                    </a:lnTo>
                    <a:lnTo>
                      <a:pt x="275" y="794"/>
                    </a:lnTo>
                    <a:lnTo>
                      <a:pt x="279" y="790"/>
                    </a:lnTo>
                    <a:lnTo>
                      <a:pt x="281" y="779"/>
                    </a:lnTo>
                    <a:lnTo>
                      <a:pt x="276" y="770"/>
                    </a:lnTo>
                    <a:lnTo>
                      <a:pt x="269" y="763"/>
                    </a:lnTo>
                    <a:lnTo>
                      <a:pt x="262" y="753"/>
                    </a:lnTo>
                    <a:lnTo>
                      <a:pt x="268" y="753"/>
                    </a:lnTo>
                    <a:lnTo>
                      <a:pt x="268" y="751"/>
                    </a:lnTo>
                    <a:lnTo>
                      <a:pt x="252" y="743"/>
                    </a:lnTo>
                    <a:lnTo>
                      <a:pt x="252" y="738"/>
                    </a:lnTo>
                    <a:lnTo>
                      <a:pt x="249" y="731"/>
                    </a:lnTo>
                    <a:lnTo>
                      <a:pt x="238" y="732"/>
                    </a:lnTo>
                    <a:lnTo>
                      <a:pt x="235" y="729"/>
                    </a:lnTo>
                    <a:lnTo>
                      <a:pt x="234" y="726"/>
                    </a:lnTo>
                    <a:lnTo>
                      <a:pt x="231" y="725"/>
                    </a:lnTo>
                    <a:lnTo>
                      <a:pt x="231" y="728"/>
                    </a:lnTo>
                    <a:lnTo>
                      <a:pt x="227" y="740"/>
                    </a:lnTo>
                    <a:lnTo>
                      <a:pt x="222" y="748"/>
                    </a:lnTo>
                    <a:lnTo>
                      <a:pt x="209" y="757"/>
                    </a:lnTo>
                    <a:lnTo>
                      <a:pt x="205" y="761"/>
                    </a:lnTo>
                    <a:lnTo>
                      <a:pt x="199" y="761"/>
                    </a:lnTo>
                    <a:lnTo>
                      <a:pt x="191" y="763"/>
                    </a:lnTo>
                    <a:lnTo>
                      <a:pt x="186" y="761"/>
                    </a:lnTo>
                    <a:lnTo>
                      <a:pt x="192" y="757"/>
                    </a:lnTo>
                    <a:lnTo>
                      <a:pt x="200" y="755"/>
                    </a:lnTo>
                    <a:lnTo>
                      <a:pt x="205" y="750"/>
                    </a:lnTo>
                    <a:lnTo>
                      <a:pt x="212" y="747"/>
                    </a:lnTo>
                    <a:lnTo>
                      <a:pt x="224" y="737"/>
                    </a:lnTo>
                    <a:lnTo>
                      <a:pt x="226" y="730"/>
                    </a:lnTo>
                    <a:lnTo>
                      <a:pt x="226" y="721"/>
                    </a:lnTo>
                    <a:lnTo>
                      <a:pt x="219" y="720"/>
                    </a:lnTo>
                    <a:lnTo>
                      <a:pt x="223" y="715"/>
                    </a:lnTo>
                    <a:lnTo>
                      <a:pt x="223" y="708"/>
                    </a:lnTo>
                    <a:lnTo>
                      <a:pt x="220" y="703"/>
                    </a:lnTo>
                    <a:lnTo>
                      <a:pt x="218" y="684"/>
                    </a:lnTo>
                    <a:lnTo>
                      <a:pt x="219" y="672"/>
                    </a:lnTo>
                    <a:lnTo>
                      <a:pt x="216" y="657"/>
                    </a:lnTo>
                    <a:lnTo>
                      <a:pt x="217" y="652"/>
                    </a:lnTo>
                    <a:lnTo>
                      <a:pt x="219" y="647"/>
                    </a:lnTo>
                    <a:lnTo>
                      <a:pt x="218" y="644"/>
                    </a:lnTo>
                    <a:lnTo>
                      <a:pt x="228" y="649"/>
                    </a:lnTo>
                    <a:lnTo>
                      <a:pt x="229" y="644"/>
                    </a:lnTo>
                    <a:lnTo>
                      <a:pt x="226" y="628"/>
                    </a:lnTo>
                    <a:lnTo>
                      <a:pt x="229" y="615"/>
                    </a:lnTo>
                    <a:lnTo>
                      <a:pt x="233" y="603"/>
                    </a:lnTo>
                    <a:lnTo>
                      <a:pt x="228" y="596"/>
                    </a:lnTo>
                    <a:lnTo>
                      <a:pt x="226" y="591"/>
                    </a:lnTo>
                    <a:lnTo>
                      <a:pt x="226" y="581"/>
                    </a:lnTo>
                    <a:lnTo>
                      <a:pt x="237" y="588"/>
                    </a:lnTo>
                    <a:lnTo>
                      <a:pt x="238" y="586"/>
                    </a:lnTo>
                    <a:lnTo>
                      <a:pt x="240" y="583"/>
                    </a:lnTo>
                    <a:lnTo>
                      <a:pt x="245" y="578"/>
                    </a:lnTo>
                    <a:lnTo>
                      <a:pt x="245" y="576"/>
                    </a:lnTo>
                    <a:lnTo>
                      <a:pt x="244" y="573"/>
                    </a:lnTo>
                    <a:lnTo>
                      <a:pt x="246" y="563"/>
                    </a:lnTo>
                    <a:lnTo>
                      <a:pt x="242" y="556"/>
                    </a:lnTo>
                    <a:lnTo>
                      <a:pt x="244" y="550"/>
                    </a:lnTo>
                    <a:lnTo>
                      <a:pt x="245" y="557"/>
                    </a:lnTo>
                    <a:lnTo>
                      <a:pt x="251" y="561"/>
                    </a:lnTo>
                    <a:lnTo>
                      <a:pt x="253" y="560"/>
                    </a:lnTo>
                    <a:lnTo>
                      <a:pt x="257" y="554"/>
                    </a:lnTo>
                    <a:lnTo>
                      <a:pt x="261" y="557"/>
                    </a:lnTo>
                    <a:lnTo>
                      <a:pt x="262" y="552"/>
                    </a:lnTo>
                    <a:lnTo>
                      <a:pt x="264" y="548"/>
                    </a:lnTo>
                    <a:lnTo>
                      <a:pt x="257" y="544"/>
                    </a:lnTo>
                    <a:lnTo>
                      <a:pt x="262" y="545"/>
                    </a:lnTo>
                    <a:lnTo>
                      <a:pt x="268" y="541"/>
                    </a:lnTo>
                    <a:lnTo>
                      <a:pt x="268" y="538"/>
                    </a:lnTo>
                    <a:lnTo>
                      <a:pt x="273" y="535"/>
                    </a:lnTo>
                    <a:lnTo>
                      <a:pt x="273" y="529"/>
                    </a:lnTo>
                    <a:lnTo>
                      <a:pt x="278" y="527"/>
                    </a:lnTo>
                    <a:lnTo>
                      <a:pt x="278" y="520"/>
                    </a:lnTo>
                    <a:lnTo>
                      <a:pt x="282" y="519"/>
                    </a:lnTo>
                    <a:lnTo>
                      <a:pt x="289" y="520"/>
                    </a:lnTo>
                    <a:lnTo>
                      <a:pt x="296" y="513"/>
                    </a:lnTo>
                    <a:lnTo>
                      <a:pt x="300" y="507"/>
                    </a:lnTo>
                    <a:lnTo>
                      <a:pt x="308" y="499"/>
                    </a:lnTo>
                    <a:lnTo>
                      <a:pt x="313" y="503"/>
                    </a:lnTo>
                    <a:lnTo>
                      <a:pt x="320" y="498"/>
                    </a:lnTo>
                    <a:lnTo>
                      <a:pt x="321" y="492"/>
                    </a:lnTo>
                    <a:lnTo>
                      <a:pt x="327" y="488"/>
                    </a:lnTo>
                    <a:lnTo>
                      <a:pt x="332" y="489"/>
                    </a:lnTo>
                    <a:lnTo>
                      <a:pt x="335" y="487"/>
                    </a:lnTo>
                    <a:lnTo>
                      <a:pt x="342" y="481"/>
                    </a:lnTo>
                    <a:lnTo>
                      <a:pt x="347" y="476"/>
                    </a:lnTo>
                    <a:lnTo>
                      <a:pt x="351" y="474"/>
                    </a:lnTo>
                    <a:lnTo>
                      <a:pt x="355" y="463"/>
                    </a:lnTo>
                    <a:lnTo>
                      <a:pt x="358" y="457"/>
                    </a:lnTo>
                    <a:lnTo>
                      <a:pt x="365" y="449"/>
                    </a:lnTo>
                    <a:lnTo>
                      <a:pt x="369" y="440"/>
                    </a:lnTo>
                    <a:lnTo>
                      <a:pt x="374" y="431"/>
                    </a:lnTo>
                    <a:lnTo>
                      <a:pt x="376" y="428"/>
                    </a:lnTo>
                    <a:lnTo>
                      <a:pt x="377" y="431"/>
                    </a:lnTo>
                    <a:lnTo>
                      <a:pt x="376" y="438"/>
                    </a:lnTo>
                    <a:lnTo>
                      <a:pt x="383" y="429"/>
                    </a:lnTo>
                    <a:lnTo>
                      <a:pt x="384" y="427"/>
                    </a:lnTo>
                    <a:lnTo>
                      <a:pt x="380" y="422"/>
                    </a:lnTo>
                    <a:lnTo>
                      <a:pt x="380" y="419"/>
                    </a:lnTo>
                    <a:lnTo>
                      <a:pt x="370" y="409"/>
                    </a:lnTo>
                    <a:lnTo>
                      <a:pt x="369" y="405"/>
                    </a:lnTo>
                    <a:lnTo>
                      <a:pt x="371" y="404"/>
                    </a:lnTo>
                    <a:lnTo>
                      <a:pt x="370" y="399"/>
                    </a:lnTo>
                    <a:lnTo>
                      <a:pt x="366" y="395"/>
                    </a:lnTo>
                    <a:lnTo>
                      <a:pt x="366" y="393"/>
                    </a:lnTo>
                    <a:lnTo>
                      <a:pt x="370" y="389"/>
                    </a:lnTo>
                    <a:lnTo>
                      <a:pt x="371" y="385"/>
                    </a:lnTo>
                    <a:lnTo>
                      <a:pt x="376" y="383"/>
                    </a:lnTo>
                    <a:lnTo>
                      <a:pt x="383" y="366"/>
                    </a:lnTo>
                    <a:lnTo>
                      <a:pt x="384" y="362"/>
                    </a:lnTo>
                    <a:lnTo>
                      <a:pt x="377" y="350"/>
                    </a:lnTo>
                    <a:lnTo>
                      <a:pt x="377" y="349"/>
                    </a:lnTo>
                    <a:lnTo>
                      <a:pt x="385" y="345"/>
                    </a:lnTo>
                    <a:lnTo>
                      <a:pt x="385" y="339"/>
                    </a:lnTo>
                    <a:lnTo>
                      <a:pt x="388" y="338"/>
                    </a:lnTo>
                    <a:lnTo>
                      <a:pt x="394" y="341"/>
                    </a:lnTo>
                    <a:lnTo>
                      <a:pt x="396" y="340"/>
                    </a:lnTo>
                    <a:lnTo>
                      <a:pt x="397" y="336"/>
                    </a:lnTo>
                    <a:lnTo>
                      <a:pt x="395" y="332"/>
                    </a:lnTo>
                    <a:lnTo>
                      <a:pt x="400" y="331"/>
                    </a:lnTo>
                    <a:lnTo>
                      <a:pt x="402" y="328"/>
                    </a:lnTo>
                    <a:lnTo>
                      <a:pt x="395" y="318"/>
                    </a:lnTo>
                    <a:lnTo>
                      <a:pt x="395" y="315"/>
                    </a:lnTo>
                    <a:lnTo>
                      <a:pt x="403" y="320"/>
                    </a:lnTo>
                    <a:lnTo>
                      <a:pt x="405" y="326"/>
                    </a:lnTo>
                    <a:lnTo>
                      <a:pt x="408" y="326"/>
                    </a:lnTo>
                    <a:lnTo>
                      <a:pt x="407" y="315"/>
                    </a:lnTo>
                    <a:lnTo>
                      <a:pt x="408" y="316"/>
                    </a:lnTo>
                    <a:lnTo>
                      <a:pt x="410" y="315"/>
                    </a:lnTo>
                    <a:lnTo>
                      <a:pt x="411" y="302"/>
                    </a:lnTo>
                    <a:lnTo>
                      <a:pt x="414" y="301"/>
                    </a:lnTo>
                    <a:lnTo>
                      <a:pt x="417" y="301"/>
                    </a:lnTo>
                    <a:lnTo>
                      <a:pt x="417" y="304"/>
                    </a:lnTo>
                    <a:lnTo>
                      <a:pt x="419" y="307"/>
                    </a:lnTo>
                    <a:lnTo>
                      <a:pt x="422" y="309"/>
                    </a:lnTo>
                    <a:lnTo>
                      <a:pt x="425" y="300"/>
                    </a:lnTo>
                    <a:lnTo>
                      <a:pt x="429" y="303"/>
                    </a:lnTo>
                    <a:lnTo>
                      <a:pt x="432" y="309"/>
                    </a:lnTo>
                    <a:lnTo>
                      <a:pt x="436" y="309"/>
                    </a:lnTo>
                    <a:lnTo>
                      <a:pt x="439" y="313"/>
                    </a:lnTo>
                    <a:lnTo>
                      <a:pt x="442" y="305"/>
                    </a:lnTo>
                    <a:lnTo>
                      <a:pt x="460" y="304"/>
                    </a:lnTo>
                    <a:lnTo>
                      <a:pt x="465" y="307"/>
                    </a:lnTo>
                    <a:lnTo>
                      <a:pt x="470" y="313"/>
                    </a:lnTo>
                    <a:lnTo>
                      <a:pt x="472" y="307"/>
                    </a:lnTo>
                    <a:lnTo>
                      <a:pt x="475" y="305"/>
                    </a:lnTo>
                    <a:lnTo>
                      <a:pt x="473" y="297"/>
                    </a:lnTo>
                    <a:lnTo>
                      <a:pt x="463" y="274"/>
                    </a:lnTo>
                    <a:close/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57" name="France">
                <a:extLst>
                  <a:ext uri="{FF2B5EF4-FFF2-40B4-BE49-F238E27FC236}">
                    <a16:creationId xmlns:a16="http://schemas.microsoft.com/office/drawing/2014/main" id="{0EC5BC1E-65AB-E7BF-47C6-28B420A97050}"/>
                  </a:ext>
                </a:extLst>
              </p:cNvPr>
              <p:cNvGrpSpPr/>
              <p:nvPr/>
            </p:nvGrpSpPr>
            <p:grpSpPr>
              <a:xfrm>
                <a:off x="3788217" y="4509808"/>
                <a:ext cx="1174638" cy="1282883"/>
                <a:chOff x="3788217" y="4509808"/>
                <a:chExt cx="1174638" cy="1282883"/>
              </a:xfrm>
              <a:grpFill/>
            </p:grpSpPr>
            <p:sp>
              <p:nvSpPr>
                <p:cNvPr id="658" name="France" descr="{&quot;Key&quot;:&quot;france&quot;,&quot;Name&quot;:&quot;France&quot;,&quot;Value&quot;:1.0,&quot;Formula&quot;:&quot;&quot;,&quot;Text&quot;:&quot;&quot;,&quot;OfficeApplication&quot;:1,&quot;HasValue&quot;:true}">
                  <a:extLst>
                    <a:ext uri="{FF2B5EF4-FFF2-40B4-BE49-F238E27FC236}">
                      <a16:creationId xmlns:a16="http://schemas.microsoft.com/office/drawing/2014/main" id="{FE24106E-8993-2C5E-34C4-3958F791B7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4415" y="5608127"/>
                  <a:ext cx="78440" cy="184564"/>
                </a:xfrm>
                <a:custGeom>
                  <a:avLst/>
                  <a:gdLst>
                    <a:gd name="T0" fmla="*/ 30 w 34"/>
                    <a:gd name="T1" fmla="*/ 1 h 80"/>
                    <a:gd name="T2" fmla="*/ 26 w 34"/>
                    <a:gd name="T3" fmla="*/ 0 h 80"/>
                    <a:gd name="T4" fmla="*/ 25 w 34"/>
                    <a:gd name="T5" fmla="*/ 9 h 80"/>
                    <a:gd name="T6" fmla="*/ 24 w 34"/>
                    <a:gd name="T7" fmla="*/ 12 h 80"/>
                    <a:gd name="T8" fmla="*/ 18 w 34"/>
                    <a:gd name="T9" fmla="*/ 14 h 80"/>
                    <a:gd name="T10" fmla="*/ 11 w 34"/>
                    <a:gd name="T11" fmla="*/ 19 h 80"/>
                    <a:gd name="T12" fmla="*/ 7 w 34"/>
                    <a:gd name="T13" fmla="*/ 21 h 80"/>
                    <a:gd name="T14" fmla="*/ 3 w 34"/>
                    <a:gd name="T15" fmla="*/ 20 h 80"/>
                    <a:gd name="T16" fmla="*/ 0 w 34"/>
                    <a:gd name="T17" fmla="*/ 29 h 80"/>
                    <a:gd name="T18" fmla="*/ 0 w 34"/>
                    <a:gd name="T19" fmla="*/ 40 h 80"/>
                    <a:gd name="T20" fmla="*/ 3 w 34"/>
                    <a:gd name="T21" fmla="*/ 43 h 80"/>
                    <a:gd name="T22" fmla="*/ 3 w 34"/>
                    <a:gd name="T23" fmla="*/ 57 h 80"/>
                    <a:gd name="T24" fmla="*/ 4 w 34"/>
                    <a:gd name="T25" fmla="*/ 62 h 80"/>
                    <a:gd name="T26" fmla="*/ 9 w 34"/>
                    <a:gd name="T27" fmla="*/ 63 h 80"/>
                    <a:gd name="T28" fmla="*/ 9 w 34"/>
                    <a:gd name="T29" fmla="*/ 68 h 80"/>
                    <a:gd name="T30" fmla="*/ 11 w 34"/>
                    <a:gd name="T31" fmla="*/ 72 h 80"/>
                    <a:gd name="T32" fmla="*/ 15 w 34"/>
                    <a:gd name="T33" fmla="*/ 75 h 80"/>
                    <a:gd name="T34" fmla="*/ 19 w 34"/>
                    <a:gd name="T35" fmla="*/ 75 h 80"/>
                    <a:gd name="T36" fmla="*/ 22 w 34"/>
                    <a:gd name="T37" fmla="*/ 80 h 80"/>
                    <a:gd name="T38" fmla="*/ 22 w 34"/>
                    <a:gd name="T39" fmla="*/ 77 h 80"/>
                    <a:gd name="T40" fmla="*/ 26 w 34"/>
                    <a:gd name="T41" fmla="*/ 68 h 80"/>
                    <a:gd name="T42" fmla="*/ 30 w 34"/>
                    <a:gd name="T43" fmla="*/ 59 h 80"/>
                    <a:gd name="T44" fmla="*/ 31 w 34"/>
                    <a:gd name="T45" fmla="*/ 53 h 80"/>
                    <a:gd name="T46" fmla="*/ 33 w 34"/>
                    <a:gd name="T47" fmla="*/ 46 h 80"/>
                    <a:gd name="T48" fmla="*/ 34 w 34"/>
                    <a:gd name="T49" fmla="*/ 39 h 80"/>
                    <a:gd name="T50" fmla="*/ 31 w 34"/>
                    <a:gd name="T51" fmla="*/ 21 h 80"/>
                    <a:gd name="T52" fmla="*/ 30 w 34"/>
                    <a:gd name="T53" fmla="*/ 1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4" h="80">
                      <a:moveTo>
                        <a:pt x="30" y="1"/>
                      </a:moveTo>
                      <a:lnTo>
                        <a:pt x="26" y="0"/>
                      </a:lnTo>
                      <a:lnTo>
                        <a:pt x="25" y="9"/>
                      </a:lnTo>
                      <a:lnTo>
                        <a:pt x="24" y="12"/>
                      </a:lnTo>
                      <a:lnTo>
                        <a:pt x="18" y="14"/>
                      </a:lnTo>
                      <a:lnTo>
                        <a:pt x="11" y="19"/>
                      </a:lnTo>
                      <a:lnTo>
                        <a:pt x="7" y="21"/>
                      </a:lnTo>
                      <a:lnTo>
                        <a:pt x="3" y="20"/>
                      </a:lnTo>
                      <a:lnTo>
                        <a:pt x="0" y="29"/>
                      </a:lnTo>
                      <a:lnTo>
                        <a:pt x="0" y="40"/>
                      </a:lnTo>
                      <a:lnTo>
                        <a:pt x="3" y="43"/>
                      </a:lnTo>
                      <a:lnTo>
                        <a:pt x="3" y="57"/>
                      </a:lnTo>
                      <a:lnTo>
                        <a:pt x="4" y="62"/>
                      </a:lnTo>
                      <a:lnTo>
                        <a:pt x="9" y="63"/>
                      </a:lnTo>
                      <a:lnTo>
                        <a:pt x="9" y="68"/>
                      </a:lnTo>
                      <a:lnTo>
                        <a:pt x="11" y="72"/>
                      </a:lnTo>
                      <a:lnTo>
                        <a:pt x="15" y="75"/>
                      </a:lnTo>
                      <a:lnTo>
                        <a:pt x="19" y="75"/>
                      </a:lnTo>
                      <a:lnTo>
                        <a:pt x="22" y="80"/>
                      </a:lnTo>
                      <a:lnTo>
                        <a:pt x="22" y="77"/>
                      </a:lnTo>
                      <a:lnTo>
                        <a:pt x="26" y="68"/>
                      </a:lnTo>
                      <a:lnTo>
                        <a:pt x="30" y="59"/>
                      </a:lnTo>
                      <a:lnTo>
                        <a:pt x="31" y="53"/>
                      </a:lnTo>
                      <a:lnTo>
                        <a:pt x="33" y="46"/>
                      </a:lnTo>
                      <a:lnTo>
                        <a:pt x="34" y="39"/>
                      </a:lnTo>
                      <a:lnTo>
                        <a:pt x="31" y="21"/>
                      </a:lnTo>
                      <a:lnTo>
                        <a:pt x="30" y="1"/>
                      </a:lnTo>
                      <a:close/>
                    </a:path>
                  </a:pathLst>
                </a:custGeom>
                <a:grpFill/>
                <a:ln w="635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9" name="France" descr="{&quot;Key&quot;:&quot;france&quot;,&quot;Name&quot;:&quot;France&quot;,&quot;Value&quot;:1.0,&quot;Formula&quot;:&quot;&quot;,&quot;Text&quot;:&quot;&quot;,&quot;OfficeApplication&quot;:1,&quot;HasValue&quot;:true}">
                  <a:extLst>
                    <a:ext uri="{FF2B5EF4-FFF2-40B4-BE49-F238E27FC236}">
                      <a16:creationId xmlns:a16="http://schemas.microsoft.com/office/drawing/2014/main" id="{03D9ADCC-DA32-FE1A-B2D3-4876EF196B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20000">
                  <a:off x="3788217" y="4509808"/>
                  <a:ext cx="1169908" cy="1177521"/>
                </a:xfrm>
                <a:custGeom>
                  <a:avLst/>
                  <a:gdLst>
                    <a:gd name="T0" fmla="*/ 395 w 461"/>
                    <a:gd name="T1" fmla="*/ 87 h 464"/>
                    <a:gd name="T2" fmla="*/ 358 w 461"/>
                    <a:gd name="T3" fmla="*/ 80 h 464"/>
                    <a:gd name="T4" fmla="*/ 345 w 461"/>
                    <a:gd name="T5" fmla="*/ 55 h 464"/>
                    <a:gd name="T6" fmla="*/ 323 w 461"/>
                    <a:gd name="T7" fmla="*/ 51 h 464"/>
                    <a:gd name="T8" fmla="*/ 293 w 461"/>
                    <a:gd name="T9" fmla="*/ 32 h 464"/>
                    <a:gd name="T10" fmla="*/ 271 w 461"/>
                    <a:gd name="T11" fmla="*/ 0 h 464"/>
                    <a:gd name="T12" fmla="*/ 230 w 461"/>
                    <a:gd name="T13" fmla="*/ 44 h 464"/>
                    <a:gd name="T14" fmla="*/ 192 w 461"/>
                    <a:gd name="T15" fmla="*/ 72 h 464"/>
                    <a:gd name="T16" fmla="*/ 192 w 461"/>
                    <a:gd name="T17" fmla="*/ 92 h 464"/>
                    <a:gd name="T18" fmla="*/ 157 w 461"/>
                    <a:gd name="T19" fmla="*/ 102 h 464"/>
                    <a:gd name="T20" fmla="*/ 127 w 461"/>
                    <a:gd name="T21" fmla="*/ 82 h 464"/>
                    <a:gd name="T22" fmla="*/ 108 w 461"/>
                    <a:gd name="T23" fmla="*/ 98 h 464"/>
                    <a:gd name="T24" fmla="*/ 122 w 461"/>
                    <a:gd name="T25" fmla="*/ 137 h 464"/>
                    <a:gd name="T26" fmla="*/ 101 w 461"/>
                    <a:gd name="T27" fmla="*/ 137 h 464"/>
                    <a:gd name="T28" fmla="*/ 51 w 461"/>
                    <a:gd name="T29" fmla="*/ 129 h 464"/>
                    <a:gd name="T30" fmla="*/ 28 w 461"/>
                    <a:gd name="T31" fmla="*/ 137 h 464"/>
                    <a:gd name="T32" fmla="*/ 13 w 461"/>
                    <a:gd name="T33" fmla="*/ 153 h 464"/>
                    <a:gd name="T34" fmla="*/ 12 w 461"/>
                    <a:gd name="T35" fmla="*/ 164 h 464"/>
                    <a:gd name="T36" fmla="*/ 15 w 461"/>
                    <a:gd name="T37" fmla="*/ 177 h 464"/>
                    <a:gd name="T38" fmla="*/ 50 w 461"/>
                    <a:gd name="T39" fmla="*/ 188 h 464"/>
                    <a:gd name="T40" fmla="*/ 74 w 461"/>
                    <a:gd name="T41" fmla="*/ 197 h 464"/>
                    <a:gd name="T42" fmla="*/ 84 w 461"/>
                    <a:gd name="T43" fmla="*/ 211 h 464"/>
                    <a:gd name="T44" fmla="*/ 98 w 461"/>
                    <a:gd name="T45" fmla="*/ 221 h 464"/>
                    <a:gd name="T46" fmla="*/ 102 w 461"/>
                    <a:gd name="T47" fmla="*/ 241 h 464"/>
                    <a:gd name="T48" fmla="*/ 134 w 461"/>
                    <a:gd name="T49" fmla="*/ 265 h 464"/>
                    <a:gd name="T50" fmla="*/ 134 w 461"/>
                    <a:gd name="T51" fmla="*/ 298 h 464"/>
                    <a:gd name="T52" fmla="*/ 136 w 461"/>
                    <a:gd name="T53" fmla="*/ 304 h 464"/>
                    <a:gd name="T54" fmla="*/ 134 w 461"/>
                    <a:gd name="T55" fmla="*/ 344 h 464"/>
                    <a:gd name="T56" fmla="*/ 123 w 461"/>
                    <a:gd name="T57" fmla="*/ 402 h 464"/>
                    <a:gd name="T58" fmla="*/ 122 w 461"/>
                    <a:gd name="T59" fmla="*/ 428 h 464"/>
                    <a:gd name="T60" fmla="*/ 178 w 461"/>
                    <a:gd name="T61" fmla="*/ 449 h 464"/>
                    <a:gd name="T62" fmla="*/ 211 w 461"/>
                    <a:gd name="T63" fmla="*/ 446 h 464"/>
                    <a:gd name="T64" fmla="*/ 245 w 461"/>
                    <a:gd name="T65" fmla="*/ 464 h 464"/>
                    <a:gd name="T66" fmla="*/ 284 w 461"/>
                    <a:gd name="T67" fmla="*/ 442 h 464"/>
                    <a:gd name="T68" fmla="*/ 307 w 461"/>
                    <a:gd name="T69" fmla="*/ 413 h 464"/>
                    <a:gd name="T70" fmla="*/ 334 w 461"/>
                    <a:gd name="T71" fmla="*/ 409 h 464"/>
                    <a:gd name="T72" fmla="*/ 349 w 461"/>
                    <a:gd name="T73" fmla="*/ 413 h 464"/>
                    <a:gd name="T74" fmla="*/ 368 w 461"/>
                    <a:gd name="T75" fmla="*/ 419 h 464"/>
                    <a:gd name="T76" fmla="*/ 410 w 461"/>
                    <a:gd name="T77" fmla="*/ 420 h 464"/>
                    <a:gd name="T78" fmla="*/ 429 w 461"/>
                    <a:gd name="T79" fmla="*/ 401 h 464"/>
                    <a:gd name="T80" fmla="*/ 445 w 461"/>
                    <a:gd name="T81" fmla="*/ 383 h 464"/>
                    <a:gd name="T82" fmla="*/ 419 w 461"/>
                    <a:gd name="T83" fmla="*/ 357 h 464"/>
                    <a:gd name="T84" fmla="*/ 413 w 461"/>
                    <a:gd name="T85" fmla="*/ 334 h 464"/>
                    <a:gd name="T86" fmla="*/ 424 w 461"/>
                    <a:gd name="T87" fmla="*/ 310 h 464"/>
                    <a:gd name="T88" fmla="*/ 421 w 461"/>
                    <a:gd name="T89" fmla="*/ 278 h 464"/>
                    <a:gd name="T90" fmla="*/ 401 w 461"/>
                    <a:gd name="T91" fmla="*/ 257 h 464"/>
                    <a:gd name="T92" fmla="*/ 390 w 461"/>
                    <a:gd name="T93" fmla="*/ 246 h 464"/>
                    <a:gd name="T94" fmla="*/ 402 w 461"/>
                    <a:gd name="T95" fmla="*/ 229 h 464"/>
                    <a:gd name="T96" fmla="*/ 434 w 461"/>
                    <a:gd name="T97" fmla="*/ 199 h 464"/>
                    <a:gd name="T98" fmla="*/ 441 w 461"/>
                    <a:gd name="T99" fmla="*/ 166 h 464"/>
                    <a:gd name="T100" fmla="*/ 452 w 461"/>
                    <a:gd name="T101" fmla="*/ 115 h 4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461" h="464">
                      <a:moveTo>
                        <a:pt x="425" y="107"/>
                      </a:moveTo>
                      <a:lnTo>
                        <a:pt x="413" y="106"/>
                      </a:lnTo>
                      <a:lnTo>
                        <a:pt x="408" y="98"/>
                      </a:lnTo>
                      <a:lnTo>
                        <a:pt x="404" y="94"/>
                      </a:lnTo>
                      <a:lnTo>
                        <a:pt x="395" y="87"/>
                      </a:lnTo>
                      <a:lnTo>
                        <a:pt x="388" y="87"/>
                      </a:lnTo>
                      <a:lnTo>
                        <a:pt x="377" y="84"/>
                      </a:lnTo>
                      <a:lnTo>
                        <a:pt x="371" y="85"/>
                      </a:lnTo>
                      <a:lnTo>
                        <a:pt x="363" y="84"/>
                      </a:lnTo>
                      <a:lnTo>
                        <a:pt x="358" y="80"/>
                      </a:lnTo>
                      <a:lnTo>
                        <a:pt x="350" y="75"/>
                      </a:lnTo>
                      <a:lnTo>
                        <a:pt x="352" y="71"/>
                      </a:lnTo>
                      <a:lnTo>
                        <a:pt x="349" y="70"/>
                      </a:lnTo>
                      <a:lnTo>
                        <a:pt x="349" y="55"/>
                      </a:lnTo>
                      <a:lnTo>
                        <a:pt x="345" y="55"/>
                      </a:lnTo>
                      <a:lnTo>
                        <a:pt x="340" y="60"/>
                      </a:lnTo>
                      <a:lnTo>
                        <a:pt x="338" y="64"/>
                      </a:lnTo>
                      <a:lnTo>
                        <a:pt x="331" y="64"/>
                      </a:lnTo>
                      <a:lnTo>
                        <a:pt x="325" y="62"/>
                      </a:lnTo>
                      <a:lnTo>
                        <a:pt x="323" y="51"/>
                      </a:lnTo>
                      <a:lnTo>
                        <a:pt x="322" y="46"/>
                      </a:lnTo>
                      <a:lnTo>
                        <a:pt x="317" y="42"/>
                      </a:lnTo>
                      <a:lnTo>
                        <a:pt x="310" y="39"/>
                      </a:lnTo>
                      <a:lnTo>
                        <a:pt x="300" y="34"/>
                      </a:lnTo>
                      <a:lnTo>
                        <a:pt x="293" y="32"/>
                      </a:lnTo>
                      <a:lnTo>
                        <a:pt x="288" y="19"/>
                      </a:lnTo>
                      <a:lnTo>
                        <a:pt x="280" y="21"/>
                      </a:lnTo>
                      <a:lnTo>
                        <a:pt x="272" y="17"/>
                      </a:lnTo>
                      <a:lnTo>
                        <a:pt x="271" y="11"/>
                      </a:lnTo>
                      <a:lnTo>
                        <a:pt x="271" y="0"/>
                      </a:lnTo>
                      <a:lnTo>
                        <a:pt x="268" y="2"/>
                      </a:lnTo>
                      <a:lnTo>
                        <a:pt x="253" y="4"/>
                      </a:lnTo>
                      <a:lnTo>
                        <a:pt x="236" y="11"/>
                      </a:lnTo>
                      <a:lnTo>
                        <a:pt x="232" y="24"/>
                      </a:lnTo>
                      <a:lnTo>
                        <a:pt x="230" y="44"/>
                      </a:lnTo>
                      <a:lnTo>
                        <a:pt x="232" y="46"/>
                      </a:lnTo>
                      <a:lnTo>
                        <a:pt x="231" y="51"/>
                      </a:lnTo>
                      <a:lnTo>
                        <a:pt x="223" y="59"/>
                      </a:lnTo>
                      <a:lnTo>
                        <a:pt x="214" y="65"/>
                      </a:lnTo>
                      <a:lnTo>
                        <a:pt x="192" y="72"/>
                      </a:lnTo>
                      <a:lnTo>
                        <a:pt x="182" y="79"/>
                      </a:lnTo>
                      <a:lnTo>
                        <a:pt x="178" y="87"/>
                      </a:lnTo>
                      <a:lnTo>
                        <a:pt x="178" y="91"/>
                      </a:lnTo>
                      <a:lnTo>
                        <a:pt x="188" y="91"/>
                      </a:lnTo>
                      <a:lnTo>
                        <a:pt x="192" y="92"/>
                      </a:lnTo>
                      <a:lnTo>
                        <a:pt x="191" y="94"/>
                      </a:lnTo>
                      <a:lnTo>
                        <a:pt x="177" y="96"/>
                      </a:lnTo>
                      <a:lnTo>
                        <a:pt x="170" y="101"/>
                      </a:lnTo>
                      <a:lnTo>
                        <a:pt x="165" y="102"/>
                      </a:lnTo>
                      <a:lnTo>
                        <a:pt x="157" y="102"/>
                      </a:lnTo>
                      <a:lnTo>
                        <a:pt x="148" y="99"/>
                      </a:lnTo>
                      <a:lnTo>
                        <a:pt x="137" y="98"/>
                      </a:lnTo>
                      <a:lnTo>
                        <a:pt x="134" y="98"/>
                      </a:lnTo>
                      <a:lnTo>
                        <a:pt x="126" y="87"/>
                      </a:lnTo>
                      <a:lnTo>
                        <a:pt x="127" y="82"/>
                      </a:lnTo>
                      <a:lnTo>
                        <a:pt x="124" y="81"/>
                      </a:lnTo>
                      <a:lnTo>
                        <a:pt x="111" y="82"/>
                      </a:lnTo>
                      <a:lnTo>
                        <a:pt x="104" y="80"/>
                      </a:lnTo>
                      <a:lnTo>
                        <a:pt x="105" y="93"/>
                      </a:lnTo>
                      <a:lnTo>
                        <a:pt x="108" y="98"/>
                      </a:lnTo>
                      <a:lnTo>
                        <a:pt x="112" y="102"/>
                      </a:lnTo>
                      <a:lnTo>
                        <a:pt x="115" y="117"/>
                      </a:lnTo>
                      <a:lnTo>
                        <a:pt x="115" y="126"/>
                      </a:lnTo>
                      <a:lnTo>
                        <a:pt x="118" y="133"/>
                      </a:lnTo>
                      <a:lnTo>
                        <a:pt x="122" y="137"/>
                      </a:lnTo>
                      <a:lnTo>
                        <a:pt x="119" y="139"/>
                      </a:lnTo>
                      <a:lnTo>
                        <a:pt x="111" y="140"/>
                      </a:lnTo>
                      <a:lnTo>
                        <a:pt x="109" y="137"/>
                      </a:lnTo>
                      <a:lnTo>
                        <a:pt x="107" y="136"/>
                      </a:lnTo>
                      <a:lnTo>
                        <a:pt x="101" y="137"/>
                      </a:lnTo>
                      <a:lnTo>
                        <a:pt x="96" y="139"/>
                      </a:lnTo>
                      <a:lnTo>
                        <a:pt x="90" y="139"/>
                      </a:lnTo>
                      <a:lnTo>
                        <a:pt x="78" y="142"/>
                      </a:lnTo>
                      <a:lnTo>
                        <a:pt x="62" y="128"/>
                      </a:lnTo>
                      <a:lnTo>
                        <a:pt x="51" y="129"/>
                      </a:lnTo>
                      <a:lnTo>
                        <a:pt x="47" y="128"/>
                      </a:lnTo>
                      <a:lnTo>
                        <a:pt x="44" y="130"/>
                      </a:lnTo>
                      <a:lnTo>
                        <a:pt x="43" y="133"/>
                      </a:lnTo>
                      <a:lnTo>
                        <a:pt x="33" y="137"/>
                      </a:lnTo>
                      <a:lnTo>
                        <a:pt x="28" y="137"/>
                      </a:lnTo>
                      <a:lnTo>
                        <a:pt x="17" y="139"/>
                      </a:lnTo>
                      <a:lnTo>
                        <a:pt x="2" y="145"/>
                      </a:lnTo>
                      <a:lnTo>
                        <a:pt x="0" y="152"/>
                      </a:lnTo>
                      <a:lnTo>
                        <a:pt x="0" y="155"/>
                      </a:lnTo>
                      <a:lnTo>
                        <a:pt x="13" y="153"/>
                      </a:lnTo>
                      <a:lnTo>
                        <a:pt x="12" y="156"/>
                      </a:lnTo>
                      <a:lnTo>
                        <a:pt x="9" y="157"/>
                      </a:lnTo>
                      <a:lnTo>
                        <a:pt x="6" y="161"/>
                      </a:lnTo>
                      <a:lnTo>
                        <a:pt x="7" y="164"/>
                      </a:lnTo>
                      <a:lnTo>
                        <a:pt x="12" y="164"/>
                      </a:lnTo>
                      <a:lnTo>
                        <a:pt x="19" y="163"/>
                      </a:lnTo>
                      <a:lnTo>
                        <a:pt x="17" y="168"/>
                      </a:lnTo>
                      <a:lnTo>
                        <a:pt x="3" y="171"/>
                      </a:lnTo>
                      <a:lnTo>
                        <a:pt x="7" y="174"/>
                      </a:lnTo>
                      <a:lnTo>
                        <a:pt x="15" y="177"/>
                      </a:lnTo>
                      <a:lnTo>
                        <a:pt x="15" y="184"/>
                      </a:lnTo>
                      <a:lnTo>
                        <a:pt x="23" y="185"/>
                      </a:lnTo>
                      <a:lnTo>
                        <a:pt x="23" y="182"/>
                      </a:lnTo>
                      <a:lnTo>
                        <a:pt x="29" y="180"/>
                      </a:lnTo>
                      <a:lnTo>
                        <a:pt x="50" y="188"/>
                      </a:lnTo>
                      <a:lnTo>
                        <a:pt x="55" y="193"/>
                      </a:lnTo>
                      <a:lnTo>
                        <a:pt x="57" y="197"/>
                      </a:lnTo>
                      <a:lnTo>
                        <a:pt x="60" y="198"/>
                      </a:lnTo>
                      <a:lnTo>
                        <a:pt x="69" y="195"/>
                      </a:lnTo>
                      <a:lnTo>
                        <a:pt x="74" y="197"/>
                      </a:lnTo>
                      <a:lnTo>
                        <a:pt x="70" y="199"/>
                      </a:lnTo>
                      <a:lnTo>
                        <a:pt x="78" y="201"/>
                      </a:lnTo>
                      <a:lnTo>
                        <a:pt x="82" y="199"/>
                      </a:lnTo>
                      <a:lnTo>
                        <a:pt x="85" y="200"/>
                      </a:lnTo>
                      <a:lnTo>
                        <a:pt x="84" y="211"/>
                      </a:lnTo>
                      <a:lnTo>
                        <a:pt x="92" y="213"/>
                      </a:lnTo>
                      <a:lnTo>
                        <a:pt x="102" y="211"/>
                      </a:lnTo>
                      <a:lnTo>
                        <a:pt x="109" y="213"/>
                      </a:lnTo>
                      <a:lnTo>
                        <a:pt x="98" y="218"/>
                      </a:lnTo>
                      <a:lnTo>
                        <a:pt x="98" y="221"/>
                      </a:lnTo>
                      <a:lnTo>
                        <a:pt x="102" y="226"/>
                      </a:lnTo>
                      <a:lnTo>
                        <a:pt x="100" y="231"/>
                      </a:lnTo>
                      <a:lnTo>
                        <a:pt x="96" y="228"/>
                      </a:lnTo>
                      <a:lnTo>
                        <a:pt x="96" y="233"/>
                      </a:lnTo>
                      <a:lnTo>
                        <a:pt x="102" y="241"/>
                      </a:lnTo>
                      <a:lnTo>
                        <a:pt x="107" y="247"/>
                      </a:lnTo>
                      <a:lnTo>
                        <a:pt x="109" y="253"/>
                      </a:lnTo>
                      <a:lnTo>
                        <a:pt x="116" y="258"/>
                      </a:lnTo>
                      <a:lnTo>
                        <a:pt x="125" y="263"/>
                      </a:lnTo>
                      <a:lnTo>
                        <a:pt x="134" y="265"/>
                      </a:lnTo>
                      <a:lnTo>
                        <a:pt x="133" y="270"/>
                      </a:lnTo>
                      <a:lnTo>
                        <a:pt x="135" y="276"/>
                      </a:lnTo>
                      <a:lnTo>
                        <a:pt x="135" y="285"/>
                      </a:lnTo>
                      <a:lnTo>
                        <a:pt x="132" y="291"/>
                      </a:lnTo>
                      <a:lnTo>
                        <a:pt x="134" y="298"/>
                      </a:lnTo>
                      <a:lnTo>
                        <a:pt x="141" y="302"/>
                      </a:lnTo>
                      <a:lnTo>
                        <a:pt x="146" y="310"/>
                      </a:lnTo>
                      <a:lnTo>
                        <a:pt x="148" y="318"/>
                      </a:lnTo>
                      <a:lnTo>
                        <a:pt x="146" y="315"/>
                      </a:lnTo>
                      <a:lnTo>
                        <a:pt x="136" y="304"/>
                      </a:lnTo>
                      <a:lnTo>
                        <a:pt x="135" y="310"/>
                      </a:lnTo>
                      <a:lnTo>
                        <a:pt x="134" y="321"/>
                      </a:lnTo>
                      <a:lnTo>
                        <a:pt x="132" y="343"/>
                      </a:lnTo>
                      <a:lnTo>
                        <a:pt x="131" y="349"/>
                      </a:lnTo>
                      <a:lnTo>
                        <a:pt x="134" y="344"/>
                      </a:lnTo>
                      <a:lnTo>
                        <a:pt x="136" y="348"/>
                      </a:lnTo>
                      <a:lnTo>
                        <a:pt x="135" y="350"/>
                      </a:lnTo>
                      <a:lnTo>
                        <a:pt x="131" y="355"/>
                      </a:lnTo>
                      <a:lnTo>
                        <a:pt x="131" y="362"/>
                      </a:lnTo>
                      <a:lnTo>
                        <a:pt x="123" y="402"/>
                      </a:lnTo>
                      <a:lnTo>
                        <a:pt x="120" y="409"/>
                      </a:lnTo>
                      <a:lnTo>
                        <a:pt x="113" y="414"/>
                      </a:lnTo>
                      <a:lnTo>
                        <a:pt x="107" y="413"/>
                      </a:lnTo>
                      <a:lnTo>
                        <a:pt x="108" y="416"/>
                      </a:lnTo>
                      <a:lnTo>
                        <a:pt x="122" y="428"/>
                      </a:lnTo>
                      <a:lnTo>
                        <a:pt x="129" y="431"/>
                      </a:lnTo>
                      <a:lnTo>
                        <a:pt x="135" y="432"/>
                      </a:lnTo>
                      <a:lnTo>
                        <a:pt x="143" y="437"/>
                      </a:lnTo>
                      <a:lnTo>
                        <a:pt x="147" y="441"/>
                      </a:lnTo>
                      <a:lnTo>
                        <a:pt x="178" y="449"/>
                      </a:lnTo>
                      <a:lnTo>
                        <a:pt x="188" y="450"/>
                      </a:lnTo>
                      <a:lnTo>
                        <a:pt x="192" y="449"/>
                      </a:lnTo>
                      <a:lnTo>
                        <a:pt x="199" y="444"/>
                      </a:lnTo>
                      <a:lnTo>
                        <a:pt x="205" y="443"/>
                      </a:lnTo>
                      <a:lnTo>
                        <a:pt x="211" y="446"/>
                      </a:lnTo>
                      <a:lnTo>
                        <a:pt x="220" y="452"/>
                      </a:lnTo>
                      <a:lnTo>
                        <a:pt x="230" y="453"/>
                      </a:lnTo>
                      <a:lnTo>
                        <a:pt x="233" y="456"/>
                      </a:lnTo>
                      <a:lnTo>
                        <a:pt x="239" y="462"/>
                      </a:lnTo>
                      <a:lnTo>
                        <a:pt x="245" y="464"/>
                      </a:lnTo>
                      <a:lnTo>
                        <a:pt x="264" y="462"/>
                      </a:lnTo>
                      <a:lnTo>
                        <a:pt x="272" y="461"/>
                      </a:lnTo>
                      <a:lnTo>
                        <a:pt x="281" y="461"/>
                      </a:lnTo>
                      <a:lnTo>
                        <a:pt x="287" y="461"/>
                      </a:lnTo>
                      <a:lnTo>
                        <a:pt x="284" y="442"/>
                      </a:lnTo>
                      <a:lnTo>
                        <a:pt x="282" y="439"/>
                      </a:lnTo>
                      <a:lnTo>
                        <a:pt x="283" y="429"/>
                      </a:lnTo>
                      <a:lnTo>
                        <a:pt x="288" y="423"/>
                      </a:lnTo>
                      <a:lnTo>
                        <a:pt x="301" y="417"/>
                      </a:lnTo>
                      <a:lnTo>
                        <a:pt x="307" y="413"/>
                      </a:lnTo>
                      <a:lnTo>
                        <a:pt x="311" y="408"/>
                      </a:lnTo>
                      <a:lnTo>
                        <a:pt x="317" y="405"/>
                      </a:lnTo>
                      <a:lnTo>
                        <a:pt x="321" y="405"/>
                      </a:lnTo>
                      <a:lnTo>
                        <a:pt x="323" y="407"/>
                      </a:lnTo>
                      <a:lnTo>
                        <a:pt x="334" y="409"/>
                      </a:lnTo>
                      <a:lnTo>
                        <a:pt x="335" y="410"/>
                      </a:lnTo>
                      <a:lnTo>
                        <a:pt x="337" y="413"/>
                      </a:lnTo>
                      <a:lnTo>
                        <a:pt x="340" y="413"/>
                      </a:lnTo>
                      <a:lnTo>
                        <a:pt x="348" y="415"/>
                      </a:lnTo>
                      <a:lnTo>
                        <a:pt x="349" y="413"/>
                      </a:lnTo>
                      <a:lnTo>
                        <a:pt x="356" y="413"/>
                      </a:lnTo>
                      <a:lnTo>
                        <a:pt x="358" y="414"/>
                      </a:lnTo>
                      <a:lnTo>
                        <a:pt x="362" y="414"/>
                      </a:lnTo>
                      <a:lnTo>
                        <a:pt x="367" y="416"/>
                      </a:lnTo>
                      <a:lnTo>
                        <a:pt x="368" y="419"/>
                      </a:lnTo>
                      <a:lnTo>
                        <a:pt x="370" y="420"/>
                      </a:lnTo>
                      <a:lnTo>
                        <a:pt x="378" y="420"/>
                      </a:lnTo>
                      <a:lnTo>
                        <a:pt x="383" y="426"/>
                      </a:lnTo>
                      <a:lnTo>
                        <a:pt x="394" y="427"/>
                      </a:lnTo>
                      <a:lnTo>
                        <a:pt x="410" y="420"/>
                      </a:lnTo>
                      <a:lnTo>
                        <a:pt x="412" y="418"/>
                      </a:lnTo>
                      <a:lnTo>
                        <a:pt x="412" y="414"/>
                      </a:lnTo>
                      <a:lnTo>
                        <a:pt x="417" y="409"/>
                      </a:lnTo>
                      <a:lnTo>
                        <a:pt x="425" y="403"/>
                      </a:lnTo>
                      <a:lnTo>
                        <a:pt x="429" y="401"/>
                      </a:lnTo>
                      <a:lnTo>
                        <a:pt x="430" y="397"/>
                      </a:lnTo>
                      <a:lnTo>
                        <a:pt x="442" y="391"/>
                      </a:lnTo>
                      <a:lnTo>
                        <a:pt x="444" y="390"/>
                      </a:lnTo>
                      <a:lnTo>
                        <a:pt x="442" y="387"/>
                      </a:lnTo>
                      <a:lnTo>
                        <a:pt x="445" y="383"/>
                      </a:lnTo>
                      <a:lnTo>
                        <a:pt x="445" y="378"/>
                      </a:lnTo>
                      <a:lnTo>
                        <a:pt x="442" y="372"/>
                      </a:lnTo>
                      <a:lnTo>
                        <a:pt x="426" y="370"/>
                      </a:lnTo>
                      <a:lnTo>
                        <a:pt x="422" y="364"/>
                      </a:lnTo>
                      <a:lnTo>
                        <a:pt x="419" y="357"/>
                      </a:lnTo>
                      <a:lnTo>
                        <a:pt x="419" y="350"/>
                      </a:lnTo>
                      <a:lnTo>
                        <a:pt x="421" y="344"/>
                      </a:lnTo>
                      <a:lnTo>
                        <a:pt x="421" y="338"/>
                      </a:lnTo>
                      <a:lnTo>
                        <a:pt x="415" y="336"/>
                      </a:lnTo>
                      <a:lnTo>
                        <a:pt x="413" y="334"/>
                      </a:lnTo>
                      <a:lnTo>
                        <a:pt x="413" y="331"/>
                      </a:lnTo>
                      <a:lnTo>
                        <a:pt x="414" y="325"/>
                      </a:lnTo>
                      <a:lnTo>
                        <a:pt x="417" y="321"/>
                      </a:lnTo>
                      <a:lnTo>
                        <a:pt x="425" y="315"/>
                      </a:lnTo>
                      <a:lnTo>
                        <a:pt x="424" y="310"/>
                      </a:lnTo>
                      <a:lnTo>
                        <a:pt x="416" y="292"/>
                      </a:lnTo>
                      <a:lnTo>
                        <a:pt x="415" y="289"/>
                      </a:lnTo>
                      <a:lnTo>
                        <a:pt x="416" y="286"/>
                      </a:lnTo>
                      <a:lnTo>
                        <a:pt x="423" y="285"/>
                      </a:lnTo>
                      <a:lnTo>
                        <a:pt x="421" y="278"/>
                      </a:lnTo>
                      <a:lnTo>
                        <a:pt x="416" y="277"/>
                      </a:lnTo>
                      <a:lnTo>
                        <a:pt x="414" y="269"/>
                      </a:lnTo>
                      <a:lnTo>
                        <a:pt x="414" y="258"/>
                      </a:lnTo>
                      <a:lnTo>
                        <a:pt x="412" y="257"/>
                      </a:lnTo>
                      <a:lnTo>
                        <a:pt x="401" y="257"/>
                      </a:lnTo>
                      <a:lnTo>
                        <a:pt x="393" y="268"/>
                      </a:lnTo>
                      <a:lnTo>
                        <a:pt x="389" y="271"/>
                      </a:lnTo>
                      <a:lnTo>
                        <a:pt x="387" y="269"/>
                      </a:lnTo>
                      <a:lnTo>
                        <a:pt x="388" y="255"/>
                      </a:lnTo>
                      <a:lnTo>
                        <a:pt x="390" y="246"/>
                      </a:lnTo>
                      <a:lnTo>
                        <a:pt x="392" y="244"/>
                      </a:lnTo>
                      <a:lnTo>
                        <a:pt x="395" y="240"/>
                      </a:lnTo>
                      <a:lnTo>
                        <a:pt x="400" y="237"/>
                      </a:lnTo>
                      <a:lnTo>
                        <a:pt x="401" y="235"/>
                      </a:lnTo>
                      <a:lnTo>
                        <a:pt x="402" y="229"/>
                      </a:lnTo>
                      <a:lnTo>
                        <a:pt x="406" y="222"/>
                      </a:lnTo>
                      <a:lnTo>
                        <a:pt x="422" y="206"/>
                      </a:lnTo>
                      <a:lnTo>
                        <a:pt x="419" y="202"/>
                      </a:lnTo>
                      <a:lnTo>
                        <a:pt x="422" y="198"/>
                      </a:lnTo>
                      <a:lnTo>
                        <a:pt x="434" y="199"/>
                      </a:lnTo>
                      <a:lnTo>
                        <a:pt x="438" y="197"/>
                      </a:lnTo>
                      <a:lnTo>
                        <a:pt x="442" y="193"/>
                      </a:lnTo>
                      <a:lnTo>
                        <a:pt x="441" y="190"/>
                      </a:lnTo>
                      <a:lnTo>
                        <a:pt x="440" y="185"/>
                      </a:lnTo>
                      <a:lnTo>
                        <a:pt x="441" y="166"/>
                      </a:lnTo>
                      <a:lnTo>
                        <a:pt x="446" y="150"/>
                      </a:lnTo>
                      <a:lnTo>
                        <a:pt x="448" y="142"/>
                      </a:lnTo>
                      <a:lnTo>
                        <a:pt x="459" y="127"/>
                      </a:lnTo>
                      <a:lnTo>
                        <a:pt x="461" y="119"/>
                      </a:lnTo>
                      <a:lnTo>
                        <a:pt x="452" y="115"/>
                      </a:lnTo>
                      <a:lnTo>
                        <a:pt x="425" y="107"/>
                      </a:lnTo>
                      <a:close/>
                    </a:path>
                  </a:pathLst>
                </a:custGeom>
                <a:solidFill>
                  <a:srgbClr val="405F9E"/>
                </a:solidFill>
                <a:ln w="635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8" name="Norway" descr="{&quot;Key&quot;:&quot;norway&quot;,&quot;Name&quot;:&quot;Norway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69D054BA-01D4-0724-1209-951B28132E27}"/>
                  </a:ext>
                </a:extLst>
              </p:cNvPr>
              <p:cNvSpPr>
                <a:spLocks/>
              </p:cNvSpPr>
              <p:nvPr/>
            </p:nvSpPr>
            <p:spPr bwMode="auto">
              <a:xfrm rot="21240000">
                <a:off x="4765446" y="1924775"/>
                <a:ext cx="1489086" cy="1623023"/>
              </a:xfrm>
              <a:custGeom>
                <a:avLst/>
                <a:gdLst>
                  <a:gd name="T0" fmla="*/ 903 w 945"/>
                  <a:gd name="T1" fmla="*/ 44 h 1030"/>
                  <a:gd name="T2" fmla="*/ 863 w 945"/>
                  <a:gd name="T3" fmla="*/ 2 h 1030"/>
                  <a:gd name="T4" fmla="*/ 664 w 945"/>
                  <a:gd name="T5" fmla="*/ 25 h 1030"/>
                  <a:gd name="T6" fmla="*/ 627 w 945"/>
                  <a:gd name="T7" fmla="*/ 2 h 1030"/>
                  <a:gd name="T8" fmla="*/ 619 w 945"/>
                  <a:gd name="T9" fmla="*/ 52 h 1030"/>
                  <a:gd name="T10" fmla="*/ 573 w 945"/>
                  <a:gd name="T11" fmla="*/ 38 h 1030"/>
                  <a:gd name="T12" fmla="*/ 550 w 945"/>
                  <a:gd name="T13" fmla="*/ 32 h 1030"/>
                  <a:gd name="T14" fmla="*/ 527 w 945"/>
                  <a:gd name="T15" fmla="*/ 102 h 1030"/>
                  <a:gd name="T16" fmla="*/ 483 w 945"/>
                  <a:gd name="T17" fmla="*/ 91 h 1030"/>
                  <a:gd name="T18" fmla="*/ 465 w 945"/>
                  <a:gd name="T19" fmla="*/ 133 h 1030"/>
                  <a:gd name="T20" fmla="*/ 425 w 945"/>
                  <a:gd name="T21" fmla="*/ 167 h 1030"/>
                  <a:gd name="T22" fmla="*/ 438 w 945"/>
                  <a:gd name="T23" fmla="*/ 188 h 1030"/>
                  <a:gd name="T24" fmla="*/ 405 w 945"/>
                  <a:gd name="T25" fmla="*/ 232 h 1030"/>
                  <a:gd name="T26" fmla="*/ 382 w 945"/>
                  <a:gd name="T27" fmla="*/ 247 h 1030"/>
                  <a:gd name="T28" fmla="*/ 364 w 945"/>
                  <a:gd name="T29" fmla="*/ 264 h 1030"/>
                  <a:gd name="T30" fmla="*/ 322 w 945"/>
                  <a:gd name="T31" fmla="*/ 319 h 1030"/>
                  <a:gd name="T32" fmla="*/ 298 w 945"/>
                  <a:gd name="T33" fmla="*/ 363 h 1030"/>
                  <a:gd name="T34" fmla="*/ 280 w 945"/>
                  <a:gd name="T35" fmla="*/ 413 h 1030"/>
                  <a:gd name="T36" fmla="*/ 273 w 945"/>
                  <a:gd name="T37" fmla="*/ 440 h 1030"/>
                  <a:gd name="T38" fmla="*/ 268 w 945"/>
                  <a:gd name="T39" fmla="*/ 465 h 1030"/>
                  <a:gd name="T40" fmla="*/ 231 w 945"/>
                  <a:gd name="T41" fmla="*/ 515 h 1030"/>
                  <a:gd name="T42" fmla="*/ 202 w 945"/>
                  <a:gd name="T43" fmla="*/ 549 h 1030"/>
                  <a:gd name="T44" fmla="*/ 213 w 945"/>
                  <a:gd name="T45" fmla="*/ 600 h 1030"/>
                  <a:gd name="T46" fmla="*/ 188 w 945"/>
                  <a:gd name="T47" fmla="*/ 625 h 1030"/>
                  <a:gd name="T48" fmla="*/ 162 w 945"/>
                  <a:gd name="T49" fmla="*/ 629 h 1030"/>
                  <a:gd name="T50" fmla="*/ 116 w 945"/>
                  <a:gd name="T51" fmla="*/ 639 h 1030"/>
                  <a:gd name="T52" fmla="*/ 78 w 945"/>
                  <a:gd name="T53" fmla="*/ 678 h 1030"/>
                  <a:gd name="T54" fmla="*/ 54 w 945"/>
                  <a:gd name="T55" fmla="*/ 695 h 1030"/>
                  <a:gd name="T56" fmla="*/ 50 w 945"/>
                  <a:gd name="T57" fmla="*/ 713 h 1030"/>
                  <a:gd name="T58" fmla="*/ 6 w 945"/>
                  <a:gd name="T59" fmla="*/ 731 h 1030"/>
                  <a:gd name="T60" fmla="*/ 24 w 945"/>
                  <a:gd name="T61" fmla="*/ 755 h 1030"/>
                  <a:gd name="T62" fmla="*/ 5 w 945"/>
                  <a:gd name="T63" fmla="*/ 792 h 1030"/>
                  <a:gd name="T64" fmla="*/ 58 w 945"/>
                  <a:gd name="T65" fmla="*/ 803 h 1030"/>
                  <a:gd name="T66" fmla="*/ 97 w 945"/>
                  <a:gd name="T67" fmla="*/ 798 h 1030"/>
                  <a:gd name="T68" fmla="*/ 26 w 945"/>
                  <a:gd name="T69" fmla="*/ 811 h 1030"/>
                  <a:gd name="T70" fmla="*/ 7 w 945"/>
                  <a:gd name="T71" fmla="*/ 847 h 1030"/>
                  <a:gd name="T72" fmla="*/ 21 w 945"/>
                  <a:gd name="T73" fmla="*/ 870 h 1030"/>
                  <a:gd name="T74" fmla="*/ 55 w 945"/>
                  <a:gd name="T75" fmla="*/ 845 h 1030"/>
                  <a:gd name="T76" fmla="*/ 47 w 945"/>
                  <a:gd name="T77" fmla="*/ 880 h 1030"/>
                  <a:gd name="T78" fmla="*/ 12 w 945"/>
                  <a:gd name="T79" fmla="*/ 923 h 1030"/>
                  <a:gd name="T80" fmla="*/ 45 w 945"/>
                  <a:gd name="T81" fmla="*/ 924 h 1030"/>
                  <a:gd name="T82" fmla="*/ 22 w 945"/>
                  <a:gd name="T83" fmla="*/ 962 h 1030"/>
                  <a:gd name="T84" fmla="*/ 78 w 945"/>
                  <a:gd name="T85" fmla="*/ 1026 h 1030"/>
                  <a:gd name="T86" fmla="*/ 165 w 945"/>
                  <a:gd name="T87" fmla="*/ 956 h 1030"/>
                  <a:gd name="T88" fmla="*/ 192 w 945"/>
                  <a:gd name="T89" fmla="*/ 914 h 1030"/>
                  <a:gd name="T90" fmla="*/ 201 w 945"/>
                  <a:gd name="T91" fmla="*/ 912 h 1030"/>
                  <a:gd name="T92" fmla="*/ 242 w 945"/>
                  <a:gd name="T93" fmla="*/ 940 h 1030"/>
                  <a:gd name="T94" fmla="*/ 270 w 945"/>
                  <a:gd name="T95" fmla="*/ 810 h 1030"/>
                  <a:gd name="T96" fmla="*/ 259 w 945"/>
                  <a:gd name="T97" fmla="*/ 669 h 1030"/>
                  <a:gd name="T98" fmla="*/ 331 w 945"/>
                  <a:gd name="T99" fmla="*/ 570 h 1030"/>
                  <a:gd name="T100" fmla="*/ 360 w 945"/>
                  <a:gd name="T101" fmla="*/ 399 h 1030"/>
                  <a:gd name="T102" fmla="*/ 417 w 945"/>
                  <a:gd name="T103" fmla="*/ 262 h 1030"/>
                  <a:gd name="T104" fmla="*/ 478 w 945"/>
                  <a:gd name="T105" fmla="*/ 180 h 1030"/>
                  <a:gd name="T106" fmla="*/ 554 w 945"/>
                  <a:gd name="T107" fmla="*/ 136 h 1030"/>
                  <a:gd name="T108" fmla="*/ 602 w 945"/>
                  <a:gd name="T109" fmla="*/ 94 h 1030"/>
                  <a:gd name="T110" fmla="*/ 714 w 945"/>
                  <a:gd name="T111" fmla="*/ 157 h 1030"/>
                  <a:gd name="T112" fmla="*/ 824 w 945"/>
                  <a:gd name="T113" fmla="*/ 17 h 1030"/>
                  <a:gd name="T114" fmla="*/ 880 w 945"/>
                  <a:gd name="T115" fmla="*/ 117 h 1030"/>
                  <a:gd name="T116" fmla="*/ 943 w 945"/>
                  <a:gd name="T117" fmla="*/ 45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45" h="1030">
                    <a:moveTo>
                      <a:pt x="928" y="42"/>
                    </a:moveTo>
                    <a:lnTo>
                      <a:pt x="927" y="56"/>
                    </a:lnTo>
                    <a:lnTo>
                      <a:pt x="923" y="56"/>
                    </a:lnTo>
                    <a:lnTo>
                      <a:pt x="923" y="54"/>
                    </a:lnTo>
                    <a:lnTo>
                      <a:pt x="917" y="52"/>
                    </a:lnTo>
                    <a:lnTo>
                      <a:pt x="915" y="48"/>
                    </a:lnTo>
                    <a:lnTo>
                      <a:pt x="915" y="56"/>
                    </a:lnTo>
                    <a:lnTo>
                      <a:pt x="914" y="57"/>
                    </a:lnTo>
                    <a:lnTo>
                      <a:pt x="910" y="51"/>
                    </a:lnTo>
                    <a:lnTo>
                      <a:pt x="902" y="52"/>
                    </a:lnTo>
                    <a:lnTo>
                      <a:pt x="895" y="56"/>
                    </a:lnTo>
                    <a:lnTo>
                      <a:pt x="897" y="49"/>
                    </a:lnTo>
                    <a:lnTo>
                      <a:pt x="903" y="44"/>
                    </a:lnTo>
                    <a:lnTo>
                      <a:pt x="907" y="43"/>
                    </a:lnTo>
                    <a:lnTo>
                      <a:pt x="909" y="39"/>
                    </a:lnTo>
                    <a:lnTo>
                      <a:pt x="908" y="35"/>
                    </a:lnTo>
                    <a:lnTo>
                      <a:pt x="905" y="31"/>
                    </a:lnTo>
                    <a:lnTo>
                      <a:pt x="891" y="32"/>
                    </a:lnTo>
                    <a:lnTo>
                      <a:pt x="894" y="28"/>
                    </a:lnTo>
                    <a:lnTo>
                      <a:pt x="889" y="25"/>
                    </a:lnTo>
                    <a:lnTo>
                      <a:pt x="881" y="20"/>
                    </a:lnTo>
                    <a:lnTo>
                      <a:pt x="874" y="12"/>
                    </a:lnTo>
                    <a:lnTo>
                      <a:pt x="864" y="10"/>
                    </a:lnTo>
                    <a:lnTo>
                      <a:pt x="862" y="7"/>
                    </a:lnTo>
                    <a:lnTo>
                      <a:pt x="863" y="4"/>
                    </a:lnTo>
                    <a:lnTo>
                      <a:pt x="863" y="2"/>
                    </a:lnTo>
                    <a:lnTo>
                      <a:pt x="878" y="7"/>
                    </a:lnTo>
                    <a:lnTo>
                      <a:pt x="911" y="12"/>
                    </a:lnTo>
                    <a:lnTo>
                      <a:pt x="926" y="0"/>
                    </a:lnTo>
                    <a:lnTo>
                      <a:pt x="740" y="0"/>
                    </a:lnTo>
                    <a:lnTo>
                      <a:pt x="731" y="14"/>
                    </a:lnTo>
                    <a:lnTo>
                      <a:pt x="726" y="17"/>
                    </a:lnTo>
                    <a:lnTo>
                      <a:pt x="726" y="8"/>
                    </a:lnTo>
                    <a:lnTo>
                      <a:pt x="726" y="0"/>
                    </a:lnTo>
                    <a:lnTo>
                      <a:pt x="665" y="0"/>
                    </a:lnTo>
                    <a:lnTo>
                      <a:pt x="665" y="3"/>
                    </a:lnTo>
                    <a:lnTo>
                      <a:pt x="667" y="7"/>
                    </a:lnTo>
                    <a:lnTo>
                      <a:pt x="665" y="15"/>
                    </a:lnTo>
                    <a:lnTo>
                      <a:pt x="664" y="25"/>
                    </a:lnTo>
                    <a:lnTo>
                      <a:pt x="659" y="25"/>
                    </a:lnTo>
                    <a:lnTo>
                      <a:pt x="656" y="21"/>
                    </a:lnTo>
                    <a:lnTo>
                      <a:pt x="656" y="15"/>
                    </a:lnTo>
                    <a:lnTo>
                      <a:pt x="659" y="12"/>
                    </a:lnTo>
                    <a:lnTo>
                      <a:pt x="650" y="10"/>
                    </a:lnTo>
                    <a:lnTo>
                      <a:pt x="655" y="3"/>
                    </a:lnTo>
                    <a:lnTo>
                      <a:pt x="653" y="2"/>
                    </a:lnTo>
                    <a:lnTo>
                      <a:pt x="646" y="0"/>
                    </a:lnTo>
                    <a:lnTo>
                      <a:pt x="634" y="0"/>
                    </a:lnTo>
                    <a:lnTo>
                      <a:pt x="636" y="7"/>
                    </a:lnTo>
                    <a:lnTo>
                      <a:pt x="633" y="8"/>
                    </a:lnTo>
                    <a:lnTo>
                      <a:pt x="627" y="7"/>
                    </a:lnTo>
                    <a:lnTo>
                      <a:pt x="627" y="2"/>
                    </a:lnTo>
                    <a:lnTo>
                      <a:pt x="627" y="0"/>
                    </a:lnTo>
                    <a:lnTo>
                      <a:pt x="613" y="0"/>
                    </a:lnTo>
                    <a:lnTo>
                      <a:pt x="612" y="6"/>
                    </a:lnTo>
                    <a:lnTo>
                      <a:pt x="610" y="0"/>
                    </a:lnTo>
                    <a:lnTo>
                      <a:pt x="603" y="0"/>
                    </a:lnTo>
                    <a:lnTo>
                      <a:pt x="603" y="7"/>
                    </a:lnTo>
                    <a:lnTo>
                      <a:pt x="614" y="14"/>
                    </a:lnTo>
                    <a:lnTo>
                      <a:pt x="618" y="14"/>
                    </a:lnTo>
                    <a:lnTo>
                      <a:pt x="618" y="21"/>
                    </a:lnTo>
                    <a:lnTo>
                      <a:pt x="617" y="28"/>
                    </a:lnTo>
                    <a:lnTo>
                      <a:pt x="617" y="34"/>
                    </a:lnTo>
                    <a:lnTo>
                      <a:pt x="619" y="42"/>
                    </a:lnTo>
                    <a:lnTo>
                      <a:pt x="619" y="52"/>
                    </a:lnTo>
                    <a:lnTo>
                      <a:pt x="615" y="48"/>
                    </a:lnTo>
                    <a:lnTo>
                      <a:pt x="603" y="29"/>
                    </a:lnTo>
                    <a:lnTo>
                      <a:pt x="593" y="19"/>
                    </a:lnTo>
                    <a:lnTo>
                      <a:pt x="595" y="32"/>
                    </a:lnTo>
                    <a:lnTo>
                      <a:pt x="591" y="31"/>
                    </a:lnTo>
                    <a:lnTo>
                      <a:pt x="590" y="39"/>
                    </a:lnTo>
                    <a:lnTo>
                      <a:pt x="586" y="38"/>
                    </a:lnTo>
                    <a:lnTo>
                      <a:pt x="583" y="43"/>
                    </a:lnTo>
                    <a:lnTo>
                      <a:pt x="581" y="41"/>
                    </a:lnTo>
                    <a:lnTo>
                      <a:pt x="581" y="37"/>
                    </a:lnTo>
                    <a:lnTo>
                      <a:pt x="583" y="29"/>
                    </a:lnTo>
                    <a:lnTo>
                      <a:pt x="578" y="32"/>
                    </a:lnTo>
                    <a:lnTo>
                      <a:pt x="573" y="38"/>
                    </a:lnTo>
                    <a:lnTo>
                      <a:pt x="571" y="46"/>
                    </a:lnTo>
                    <a:lnTo>
                      <a:pt x="567" y="48"/>
                    </a:lnTo>
                    <a:lnTo>
                      <a:pt x="569" y="58"/>
                    </a:lnTo>
                    <a:lnTo>
                      <a:pt x="570" y="63"/>
                    </a:lnTo>
                    <a:lnTo>
                      <a:pt x="559" y="72"/>
                    </a:lnTo>
                    <a:lnTo>
                      <a:pt x="555" y="85"/>
                    </a:lnTo>
                    <a:lnTo>
                      <a:pt x="549" y="91"/>
                    </a:lnTo>
                    <a:lnTo>
                      <a:pt x="557" y="77"/>
                    </a:lnTo>
                    <a:lnTo>
                      <a:pt x="558" y="69"/>
                    </a:lnTo>
                    <a:lnTo>
                      <a:pt x="558" y="54"/>
                    </a:lnTo>
                    <a:lnTo>
                      <a:pt x="559" y="42"/>
                    </a:lnTo>
                    <a:lnTo>
                      <a:pt x="558" y="29"/>
                    </a:lnTo>
                    <a:lnTo>
                      <a:pt x="550" y="32"/>
                    </a:lnTo>
                    <a:lnTo>
                      <a:pt x="546" y="41"/>
                    </a:lnTo>
                    <a:lnTo>
                      <a:pt x="540" y="50"/>
                    </a:lnTo>
                    <a:lnTo>
                      <a:pt x="537" y="66"/>
                    </a:lnTo>
                    <a:lnTo>
                      <a:pt x="534" y="79"/>
                    </a:lnTo>
                    <a:lnTo>
                      <a:pt x="534" y="44"/>
                    </a:lnTo>
                    <a:lnTo>
                      <a:pt x="516" y="46"/>
                    </a:lnTo>
                    <a:lnTo>
                      <a:pt x="511" y="58"/>
                    </a:lnTo>
                    <a:lnTo>
                      <a:pt x="510" y="62"/>
                    </a:lnTo>
                    <a:lnTo>
                      <a:pt x="512" y="75"/>
                    </a:lnTo>
                    <a:lnTo>
                      <a:pt x="517" y="85"/>
                    </a:lnTo>
                    <a:lnTo>
                      <a:pt x="524" y="87"/>
                    </a:lnTo>
                    <a:lnTo>
                      <a:pt x="528" y="96"/>
                    </a:lnTo>
                    <a:lnTo>
                      <a:pt x="527" y="102"/>
                    </a:lnTo>
                    <a:lnTo>
                      <a:pt x="522" y="101"/>
                    </a:lnTo>
                    <a:lnTo>
                      <a:pt x="517" y="91"/>
                    </a:lnTo>
                    <a:lnTo>
                      <a:pt x="511" y="86"/>
                    </a:lnTo>
                    <a:lnTo>
                      <a:pt x="504" y="76"/>
                    </a:lnTo>
                    <a:lnTo>
                      <a:pt x="500" y="69"/>
                    </a:lnTo>
                    <a:lnTo>
                      <a:pt x="491" y="72"/>
                    </a:lnTo>
                    <a:lnTo>
                      <a:pt x="495" y="83"/>
                    </a:lnTo>
                    <a:lnTo>
                      <a:pt x="504" y="91"/>
                    </a:lnTo>
                    <a:lnTo>
                      <a:pt x="499" y="97"/>
                    </a:lnTo>
                    <a:lnTo>
                      <a:pt x="493" y="92"/>
                    </a:lnTo>
                    <a:lnTo>
                      <a:pt x="490" y="97"/>
                    </a:lnTo>
                    <a:lnTo>
                      <a:pt x="489" y="88"/>
                    </a:lnTo>
                    <a:lnTo>
                      <a:pt x="483" y="91"/>
                    </a:lnTo>
                    <a:lnTo>
                      <a:pt x="483" y="88"/>
                    </a:lnTo>
                    <a:lnTo>
                      <a:pt x="484" y="79"/>
                    </a:lnTo>
                    <a:lnTo>
                      <a:pt x="481" y="75"/>
                    </a:lnTo>
                    <a:lnTo>
                      <a:pt x="479" y="79"/>
                    </a:lnTo>
                    <a:lnTo>
                      <a:pt x="474" y="95"/>
                    </a:lnTo>
                    <a:lnTo>
                      <a:pt x="476" y="101"/>
                    </a:lnTo>
                    <a:lnTo>
                      <a:pt x="479" y="106"/>
                    </a:lnTo>
                    <a:lnTo>
                      <a:pt x="464" y="114"/>
                    </a:lnTo>
                    <a:lnTo>
                      <a:pt x="459" y="118"/>
                    </a:lnTo>
                    <a:lnTo>
                      <a:pt x="458" y="123"/>
                    </a:lnTo>
                    <a:lnTo>
                      <a:pt x="457" y="130"/>
                    </a:lnTo>
                    <a:lnTo>
                      <a:pt x="458" y="135"/>
                    </a:lnTo>
                    <a:lnTo>
                      <a:pt x="465" y="133"/>
                    </a:lnTo>
                    <a:lnTo>
                      <a:pt x="468" y="138"/>
                    </a:lnTo>
                    <a:lnTo>
                      <a:pt x="460" y="138"/>
                    </a:lnTo>
                    <a:lnTo>
                      <a:pt x="462" y="145"/>
                    </a:lnTo>
                    <a:lnTo>
                      <a:pt x="462" y="149"/>
                    </a:lnTo>
                    <a:lnTo>
                      <a:pt x="455" y="146"/>
                    </a:lnTo>
                    <a:lnTo>
                      <a:pt x="451" y="147"/>
                    </a:lnTo>
                    <a:lnTo>
                      <a:pt x="456" y="153"/>
                    </a:lnTo>
                    <a:lnTo>
                      <a:pt x="453" y="157"/>
                    </a:lnTo>
                    <a:lnTo>
                      <a:pt x="445" y="154"/>
                    </a:lnTo>
                    <a:lnTo>
                      <a:pt x="444" y="158"/>
                    </a:lnTo>
                    <a:lnTo>
                      <a:pt x="438" y="157"/>
                    </a:lnTo>
                    <a:lnTo>
                      <a:pt x="427" y="161"/>
                    </a:lnTo>
                    <a:lnTo>
                      <a:pt x="425" y="167"/>
                    </a:lnTo>
                    <a:lnTo>
                      <a:pt x="421" y="169"/>
                    </a:lnTo>
                    <a:lnTo>
                      <a:pt x="420" y="172"/>
                    </a:lnTo>
                    <a:lnTo>
                      <a:pt x="426" y="177"/>
                    </a:lnTo>
                    <a:lnTo>
                      <a:pt x="433" y="175"/>
                    </a:lnTo>
                    <a:lnTo>
                      <a:pt x="436" y="170"/>
                    </a:lnTo>
                    <a:lnTo>
                      <a:pt x="447" y="177"/>
                    </a:lnTo>
                    <a:lnTo>
                      <a:pt x="455" y="171"/>
                    </a:lnTo>
                    <a:lnTo>
                      <a:pt x="457" y="173"/>
                    </a:lnTo>
                    <a:lnTo>
                      <a:pt x="459" y="179"/>
                    </a:lnTo>
                    <a:lnTo>
                      <a:pt x="453" y="179"/>
                    </a:lnTo>
                    <a:lnTo>
                      <a:pt x="449" y="184"/>
                    </a:lnTo>
                    <a:lnTo>
                      <a:pt x="448" y="193"/>
                    </a:lnTo>
                    <a:lnTo>
                      <a:pt x="438" y="188"/>
                    </a:lnTo>
                    <a:lnTo>
                      <a:pt x="431" y="188"/>
                    </a:lnTo>
                    <a:lnTo>
                      <a:pt x="429" y="183"/>
                    </a:lnTo>
                    <a:lnTo>
                      <a:pt x="421" y="181"/>
                    </a:lnTo>
                    <a:lnTo>
                      <a:pt x="412" y="188"/>
                    </a:lnTo>
                    <a:lnTo>
                      <a:pt x="410" y="192"/>
                    </a:lnTo>
                    <a:lnTo>
                      <a:pt x="415" y="203"/>
                    </a:lnTo>
                    <a:lnTo>
                      <a:pt x="416" y="209"/>
                    </a:lnTo>
                    <a:lnTo>
                      <a:pt x="412" y="209"/>
                    </a:lnTo>
                    <a:lnTo>
                      <a:pt x="415" y="217"/>
                    </a:lnTo>
                    <a:lnTo>
                      <a:pt x="415" y="225"/>
                    </a:lnTo>
                    <a:lnTo>
                      <a:pt x="411" y="223"/>
                    </a:lnTo>
                    <a:lnTo>
                      <a:pt x="411" y="230"/>
                    </a:lnTo>
                    <a:lnTo>
                      <a:pt x="405" y="232"/>
                    </a:lnTo>
                    <a:lnTo>
                      <a:pt x="402" y="206"/>
                    </a:lnTo>
                    <a:lnTo>
                      <a:pt x="397" y="207"/>
                    </a:lnTo>
                    <a:lnTo>
                      <a:pt x="394" y="216"/>
                    </a:lnTo>
                    <a:lnTo>
                      <a:pt x="390" y="214"/>
                    </a:lnTo>
                    <a:lnTo>
                      <a:pt x="388" y="217"/>
                    </a:lnTo>
                    <a:lnTo>
                      <a:pt x="394" y="221"/>
                    </a:lnTo>
                    <a:lnTo>
                      <a:pt x="393" y="223"/>
                    </a:lnTo>
                    <a:lnTo>
                      <a:pt x="388" y="224"/>
                    </a:lnTo>
                    <a:lnTo>
                      <a:pt x="382" y="227"/>
                    </a:lnTo>
                    <a:lnTo>
                      <a:pt x="381" y="234"/>
                    </a:lnTo>
                    <a:lnTo>
                      <a:pt x="381" y="240"/>
                    </a:lnTo>
                    <a:lnTo>
                      <a:pt x="388" y="245"/>
                    </a:lnTo>
                    <a:lnTo>
                      <a:pt x="382" y="247"/>
                    </a:lnTo>
                    <a:lnTo>
                      <a:pt x="386" y="250"/>
                    </a:lnTo>
                    <a:lnTo>
                      <a:pt x="382" y="252"/>
                    </a:lnTo>
                    <a:lnTo>
                      <a:pt x="379" y="260"/>
                    </a:lnTo>
                    <a:lnTo>
                      <a:pt x="377" y="262"/>
                    </a:lnTo>
                    <a:lnTo>
                      <a:pt x="372" y="261"/>
                    </a:lnTo>
                    <a:lnTo>
                      <a:pt x="374" y="264"/>
                    </a:lnTo>
                    <a:lnTo>
                      <a:pt x="380" y="267"/>
                    </a:lnTo>
                    <a:lnTo>
                      <a:pt x="393" y="262"/>
                    </a:lnTo>
                    <a:lnTo>
                      <a:pt x="384" y="272"/>
                    </a:lnTo>
                    <a:lnTo>
                      <a:pt x="380" y="275"/>
                    </a:lnTo>
                    <a:lnTo>
                      <a:pt x="368" y="272"/>
                    </a:lnTo>
                    <a:lnTo>
                      <a:pt x="365" y="269"/>
                    </a:lnTo>
                    <a:lnTo>
                      <a:pt x="364" y="264"/>
                    </a:lnTo>
                    <a:lnTo>
                      <a:pt x="359" y="265"/>
                    </a:lnTo>
                    <a:lnTo>
                      <a:pt x="352" y="272"/>
                    </a:lnTo>
                    <a:lnTo>
                      <a:pt x="348" y="283"/>
                    </a:lnTo>
                    <a:lnTo>
                      <a:pt x="342" y="288"/>
                    </a:lnTo>
                    <a:lnTo>
                      <a:pt x="342" y="294"/>
                    </a:lnTo>
                    <a:lnTo>
                      <a:pt x="346" y="294"/>
                    </a:lnTo>
                    <a:lnTo>
                      <a:pt x="345" y="299"/>
                    </a:lnTo>
                    <a:lnTo>
                      <a:pt x="344" y="303"/>
                    </a:lnTo>
                    <a:lnTo>
                      <a:pt x="338" y="305"/>
                    </a:lnTo>
                    <a:lnTo>
                      <a:pt x="335" y="317"/>
                    </a:lnTo>
                    <a:lnTo>
                      <a:pt x="331" y="316"/>
                    </a:lnTo>
                    <a:lnTo>
                      <a:pt x="326" y="318"/>
                    </a:lnTo>
                    <a:lnTo>
                      <a:pt x="322" y="319"/>
                    </a:lnTo>
                    <a:lnTo>
                      <a:pt x="316" y="327"/>
                    </a:lnTo>
                    <a:lnTo>
                      <a:pt x="321" y="333"/>
                    </a:lnTo>
                    <a:lnTo>
                      <a:pt x="319" y="337"/>
                    </a:lnTo>
                    <a:lnTo>
                      <a:pt x="311" y="338"/>
                    </a:lnTo>
                    <a:lnTo>
                      <a:pt x="311" y="343"/>
                    </a:lnTo>
                    <a:lnTo>
                      <a:pt x="303" y="344"/>
                    </a:lnTo>
                    <a:lnTo>
                      <a:pt x="305" y="349"/>
                    </a:lnTo>
                    <a:lnTo>
                      <a:pt x="302" y="351"/>
                    </a:lnTo>
                    <a:lnTo>
                      <a:pt x="301" y="356"/>
                    </a:lnTo>
                    <a:lnTo>
                      <a:pt x="310" y="359"/>
                    </a:lnTo>
                    <a:lnTo>
                      <a:pt x="308" y="363"/>
                    </a:lnTo>
                    <a:lnTo>
                      <a:pt x="302" y="366"/>
                    </a:lnTo>
                    <a:lnTo>
                      <a:pt x="298" y="363"/>
                    </a:lnTo>
                    <a:lnTo>
                      <a:pt x="298" y="364"/>
                    </a:lnTo>
                    <a:lnTo>
                      <a:pt x="298" y="374"/>
                    </a:lnTo>
                    <a:lnTo>
                      <a:pt x="302" y="379"/>
                    </a:lnTo>
                    <a:lnTo>
                      <a:pt x="305" y="375"/>
                    </a:lnTo>
                    <a:lnTo>
                      <a:pt x="308" y="377"/>
                    </a:lnTo>
                    <a:lnTo>
                      <a:pt x="307" y="384"/>
                    </a:lnTo>
                    <a:lnTo>
                      <a:pt x="293" y="386"/>
                    </a:lnTo>
                    <a:lnTo>
                      <a:pt x="290" y="388"/>
                    </a:lnTo>
                    <a:lnTo>
                      <a:pt x="289" y="398"/>
                    </a:lnTo>
                    <a:lnTo>
                      <a:pt x="283" y="402"/>
                    </a:lnTo>
                    <a:lnTo>
                      <a:pt x="278" y="405"/>
                    </a:lnTo>
                    <a:lnTo>
                      <a:pt x="275" y="413"/>
                    </a:lnTo>
                    <a:lnTo>
                      <a:pt x="280" y="413"/>
                    </a:lnTo>
                    <a:lnTo>
                      <a:pt x="286" y="407"/>
                    </a:lnTo>
                    <a:lnTo>
                      <a:pt x="292" y="405"/>
                    </a:lnTo>
                    <a:lnTo>
                      <a:pt x="292" y="410"/>
                    </a:lnTo>
                    <a:lnTo>
                      <a:pt x="297" y="419"/>
                    </a:lnTo>
                    <a:lnTo>
                      <a:pt x="283" y="414"/>
                    </a:lnTo>
                    <a:lnTo>
                      <a:pt x="282" y="421"/>
                    </a:lnTo>
                    <a:lnTo>
                      <a:pt x="286" y="423"/>
                    </a:lnTo>
                    <a:lnTo>
                      <a:pt x="281" y="426"/>
                    </a:lnTo>
                    <a:lnTo>
                      <a:pt x="279" y="431"/>
                    </a:lnTo>
                    <a:lnTo>
                      <a:pt x="281" y="436"/>
                    </a:lnTo>
                    <a:lnTo>
                      <a:pt x="279" y="437"/>
                    </a:lnTo>
                    <a:lnTo>
                      <a:pt x="275" y="435"/>
                    </a:lnTo>
                    <a:lnTo>
                      <a:pt x="273" y="440"/>
                    </a:lnTo>
                    <a:lnTo>
                      <a:pt x="274" y="446"/>
                    </a:lnTo>
                    <a:lnTo>
                      <a:pt x="278" y="449"/>
                    </a:lnTo>
                    <a:lnTo>
                      <a:pt x="279" y="463"/>
                    </a:lnTo>
                    <a:lnTo>
                      <a:pt x="275" y="457"/>
                    </a:lnTo>
                    <a:lnTo>
                      <a:pt x="270" y="455"/>
                    </a:lnTo>
                    <a:lnTo>
                      <a:pt x="266" y="447"/>
                    </a:lnTo>
                    <a:lnTo>
                      <a:pt x="267" y="458"/>
                    </a:lnTo>
                    <a:lnTo>
                      <a:pt x="265" y="462"/>
                    </a:lnTo>
                    <a:lnTo>
                      <a:pt x="260" y="464"/>
                    </a:lnTo>
                    <a:lnTo>
                      <a:pt x="258" y="470"/>
                    </a:lnTo>
                    <a:lnTo>
                      <a:pt x="262" y="472"/>
                    </a:lnTo>
                    <a:lnTo>
                      <a:pt x="265" y="470"/>
                    </a:lnTo>
                    <a:lnTo>
                      <a:pt x="268" y="465"/>
                    </a:lnTo>
                    <a:lnTo>
                      <a:pt x="269" y="467"/>
                    </a:lnTo>
                    <a:lnTo>
                      <a:pt x="268" y="470"/>
                    </a:lnTo>
                    <a:lnTo>
                      <a:pt x="268" y="475"/>
                    </a:lnTo>
                    <a:lnTo>
                      <a:pt x="269" y="479"/>
                    </a:lnTo>
                    <a:lnTo>
                      <a:pt x="265" y="483"/>
                    </a:lnTo>
                    <a:lnTo>
                      <a:pt x="258" y="480"/>
                    </a:lnTo>
                    <a:lnTo>
                      <a:pt x="254" y="486"/>
                    </a:lnTo>
                    <a:lnTo>
                      <a:pt x="249" y="483"/>
                    </a:lnTo>
                    <a:lnTo>
                      <a:pt x="245" y="490"/>
                    </a:lnTo>
                    <a:lnTo>
                      <a:pt x="244" y="495"/>
                    </a:lnTo>
                    <a:lnTo>
                      <a:pt x="240" y="500"/>
                    </a:lnTo>
                    <a:lnTo>
                      <a:pt x="234" y="502"/>
                    </a:lnTo>
                    <a:lnTo>
                      <a:pt x="231" y="515"/>
                    </a:lnTo>
                    <a:lnTo>
                      <a:pt x="237" y="513"/>
                    </a:lnTo>
                    <a:lnTo>
                      <a:pt x="244" y="510"/>
                    </a:lnTo>
                    <a:lnTo>
                      <a:pt x="246" y="512"/>
                    </a:lnTo>
                    <a:lnTo>
                      <a:pt x="235" y="516"/>
                    </a:lnTo>
                    <a:lnTo>
                      <a:pt x="235" y="524"/>
                    </a:lnTo>
                    <a:lnTo>
                      <a:pt x="236" y="531"/>
                    </a:lnTo>
                    <a:lnTo>
                      <a:pt x="234" y="535"/>
                    </a:lnTo>
                    <a:lnTo>
                      <a:pt x="226" y="537"/>
                    </a:lnTo>
                    <a:lnTo>
                      <a:pt x="218" y="529"/>
                    </a:lnTo>
                    <a:lnTo>
                      <a:pt x="215" y="529"/>
                    </a:lnTo>
                    <a:lnTo>
                      <a:pt x="210" y="539"/>
                    </a:lnTo>
                    <a:lnTo>
                      <a:pt x="203" y="545"/>
                    </a:lnTo>
                    <a:lnTo>
                      <a:pt x="202" y="549"/>
                    </a:lnTo>
                    <a:lnTo>
                      <a:pt x="198" y="552"/>
                    </a:lnTo>
                    <a:lnTo>
                      <a:pt x="187" y="569"/>
                    </a:lnTo>
                    <a:lnTo>
                      <a:pt x="185" y="573"/>
                    </a:lnTo>
                    <a:lnTo>
                      <a:pt x="187" y="580"/>
                    </a:lnTo>
                    <a:lnTo>
                      <a:pt x="187" y="582"/>
                    </a:lnTo>
                    <a:lnTo>
                      <a:pt x="173" y="591"/>
                    </a:lnTo>
                    <a:lnTo>
                      <a:pt x="172" y="597"/>
                    </a:lnTo>
                    <a:lnTo>
                      <a:pt x="175" y="601"/>
                    </a:lnTo>
                    <a:lnTo>
                      <a:pt x="183" y="597"/>
                    </a:lnTo>
                    <a:lnTo>
                      <a:pt x="179" y="607"/>
                    </a:lnTo>
                    <a:lnTo>
                      <a:pt x="185" y="615"/>
                    </a:lnTo>
                    <a:lnTo>
                      <a:pt x="188" y="617"/>
                    </a:lnTo>
                    <a:lnTo>
                      <a:pt x="213" y="600"/>
                    </a:lnTo>
                    <a:lnTo>
                      <a:pt x="228" y="593"/>
                    </a:lnTo>
                    <a:lnTo>
                      <a:pt x="231" y="589"/>
                    </a:lnTo>
                    <a:lnTo>
                      <a:pt x="234" y="591"/>
                    </a:lnTo>
                    <a:lnTo>
                      <a:pt x="232" y="594"/>
                    </a:lnTo>
                    <a:lnTo>
                      <a:pt x="222" y="600"/>
                    </a:lnTo>
                    <a:lnTo>
                      <a:pt x="218" y="600"/>
                    </a:lnTo>
                    <a:lnTo>
                      <a:pt x="211" y="605"/>
                    </a:lnTo>
                    <a:lnTo>
                      <a:pt x="204" y="610"/>
                    </a:lnTo>
                    <a:lnTo>
                      <a:pt x="209" y="615"/>
                    </a:lnTo>
                    <a:lnTo>
                      <a:pt x="208" y="618"/>
                    </a:lnTo>
                    <a:lnTo>
                      <a:pt x="197" y="623"/>
                    </a:lnTo>
                    <a:lnTo>
                      <a:pt x="190" y="623"/>
                    </a:lnTo>
                    <a:lnTo>
                      <a:pt x="188" y="625"/>
                    </a:lnTo>
                    <a:lnTo>
                      <a:pt x="189" y="629"/>
                    </a:lnTo>
                    <a:lnTo>
                      <a:pt x="187" y="630"/>
                    </a:lnTo>
                    <a:lnTo>
                      <a:pt x="180" y="629"/>
                    </a:lnTo>
                    <a:lnTo>
                      <a:pt x="180" y="623"/>
                    </a:lnTo>
                    <a:lnTo>
                      <a:pt x="175" y="613"/>
                    </a:lnTo>
                    <a:lnTo>
                      <a:pt x="173" y="609"/>
                    </a:lnTo>
                    <a:lnTo>
                      <a:pt x="168" y="609"/>
                    </a:lnTo>
                    <a:lnTo>
                      <a:pt x="166" y="613"/>
                    </a:lnTo>
                    <a:lnTo>
                      <a:pt x="162" y="614"/>
                    </a:lnTo>
                    <a:lnTo>
                      <a:pt x="157" y="618"/>
                    </a:lnTo>
                    <a:lnTo>
                      <a:pt x="157" y="623"/>
                    </a:lnTo>
                    <a:lnTo>
                      <a:pt x="161" y="626"/>
                    </a:lnTo>
                    <a:lnTo>
                      <a:pt x="162" y="629"/>
                    </a:lnTo>
                    <a:lnTo>
                      <a:pt x="154" y="633"/>
                    </a:lnTo>
                    <a:lnTo>
                      <a:pt x="152" y="629"/>
                    </a:lnTo>
                    <a:lnTo>
                      <a:pt x="152" y="624"/>
                    </a:lnTo>
                    <a:lnTo>
                      <a:pt x="150" y="619"/>
                    </a:lnTo>
                    <a:lnTo>
                      <a:pt x="132" y="627"/>
                    </a:lnTo>
                    <a:lnTo>
                      <a:pt x="130" y="630"/>
                    </a:lnTo>
                    <a:lnTo>
                      <a:pt x="127" y="638"/>
                    </a:lnTo>
                    <a:lnTo>
                      <a:pt x="122" y="637"/>
                    </a:lnTo>
                    <a:lnTo>
                      <a:pt x="123" y="642"/>
                    </a:lnTo>
                    <a:lnTo>
                      <a:pt x="122" y="644"/>
                    </a:lnTo>
                    <a:lnTo>
                      <a:pt x="117" y="644"/>
                    </a:lnTo>
                    <a:lnTo>
                      <a:pt x="117" y="642"/>
                    </a:lnTo>
                    <a:lnTo>
                      <a:pt x="116" y="639"/>
                    </a:lnTo>
                    <a:lnTo>
                      <a:pt x="112" y="640"/>
                    </a:lnTo>
                    <a:lnTo>
                      <a:pt x="111" y="642"/>
                    </a:lnTo>
                    <a:lnTo>
                      <a:pt x="111" y="646"/>
                    </a:lnTo>
                    <a:lnTo>
                      <a:pt x="110" y="648"/>
                    </a:lnTo>
                    <a:lnTo>
                      <a:pt x="105" y="648"/>
                    </a:lnTo>
                    <a:lnTo>
                      <a:pt x="95" y="652"/>
                    </a:lnTo>
                    <a:lnTo>
                      <a:pt x="94" y="661"/>
                    </a:lnTo>
                    <a:lnTo>
                      <a:pt x="90" y="669"/>
                    </a:lnTo>
                    <a:lnTo>
                      <a:pt x="85" y="665"/>
                    </a:lnTo>
                    <a:lnTo>
                      <a:pt x="79" y="664"/>
                    </a:lnTo>
                    <a:lnTo>
                      <a:pt x="73" y="670"/>
                    </a:lnTo>
                    <a:lnTo>
                      <a:pt x="72" y="674"/>
                    </a:lnTo>
                    <a:lnTo>
                      <a:pt x="78" y="678"/>
                    </a:lnTo>
                    <a:lnTo>
                      <a:pt x="75" y="682"/>
                    </a:lnTo>
                    <a:lnTo>
                      <a:pt x="80" y="684"/>
                    </a:lnTo>
                    <a:lnTo>
                      <a:pt x="88" y="682"/>
                    </a:lnTo>
                    <a:lnTo>
                      <a:pt x="91" y="686"/>
                    </a:lnTo>
                    <a:lnTo>
                      <a:pt x="95" y="687"/>
                    </a:lnTo>
                    <a:lnTo>
                      <a:pt x="90" y="693"/>
                    </a:lnTo>
                    <a:lnTo>
                      <a:pt x="92" y="697"/>
                    </a:lnTo>
                    <a:lnTo>
                      <a:pt x="87" y="695"/>
                    </a:lnTo>
                    <a:lnTo>
                      <a:pt x="82" y="695"/>
                    </a:lnTo>
                    <a:lnTo>
                      <a:pt x="66" y="693"/>
                    </a:lnTo>
                    <a:lnTo>
                      <a:pt x="62" y="693"/>
                    </a:lnTo>
                    <a:lnTo>
                      <a:pt x="58" y="696"/>
                    </a:lnTo>
                    <a:lnTo>
                      <a:pt x="54" y="695"/>
                    </a:lnTo>
                    <a:lnTo>
                      <a:pt x="50" y="698"/>
                    </a:lnTo>
                    <a:lnTo>
                      <a:pt x="51" y="699"/>
                    </a:lnTo>
                    <a:lnTo>
                      <a:pt x="54" y="701"/>
                    </a:lnTo>
                    <a:lnTo>
                      <a:pt x="51" y="703"/>
                    </a:lnTo>
                    <a:lnTo>
                      <a:pt x="51" y="707"/>
                    </a:lnTo>
                    <a:lnTo>
                      <a:pt x="55" y="706"/>
                    </a:lnTo>
                    <a:lnTo>
                      <a:pt x="60" y="705"/>
                    </a:lnTo>
                    <a:lnTo>
                      <a:pt x="54" y="711"/>
                    </a:lnTo>
                    <a:lnTo>
                      <a:pt x="55" y="716"/>
                    </a:lnTo>
                    <a:lnTo>
                      <a:pt x="57" y="727"/>
                    </a:lnTo>
                    <a:lnTo>
                      <a:pt x="55" y="727"/>
                    </a:lnTo>
                    <a:lnTo>
                      <a:pt x="53" y="718"/>
                    </a:lnTo>
                    <a:lnTo>
                      <a:pt x="50" y="713"/>
                    </a:lnTo>
                    <a:lnTo>
                      <a:pt x="43" y="718"/>
                    </a:lnTo>
                    <a:lnTo>
                      <a:pt x="40" y="723"/>
                    </a:lnTo>
                    <a:lnTo>
                      <a:pt x="38" y="730"/>
                    </a:lnTo>
                    <a:lnTo>
                      <a:pt x="41" y="733"/>
                    </a:lnTo>
                    <a:lnTo>
                      <a:pt x="42" y="738"/>
                    </a:lnTo>
                    <a:lnTo>
                      <a:pt x="35" y="733"/>
                    </a:lnTo>
                    <a:lnTo>
                      <a:pt x="33" y="728"/>
                    </a:lnTo>
                    <a:lnTo>
                      <a:pt x="28" y="730"/>
                    </a:lnTo>
                    <a:lnTo>
                      <a:pt x="19" y="730"/>
                    </a:lnTo>
                    <a:lnTo>
                      <a:pt x="19" y="734"/>
                    </a:lnTo>
                    <a:lnTo>
                      <a:pt x="19" y="738"/>
                    </a:lnTo>
                    <a:lnTo>
                      <a:pt x="9" y="729"/>
                    </a:lnTo>
                    <a:lnTo>
                      <a:pt x="6" y="731"/>
                    </a:lnTo>
                    <a:lnTo>
                      <a:pt x="10" y="742"/>
                    </a:lnTo>
                    <a:lnTo>
                      <a:pt x="8" y="745"/>
                    </a:lnTo>
                    <a:lnTo>
                      <a:pt x="9" y="746"/>
                    </a:lnTo>
                    <a:lnTo>
                      <a:pt x="28" y="746"/>
                    </a:lnTo>
                    <a:lnTo>
                      <a:pt x="44" y="742"/>
                    </a:lnTo>
                    <a:lnTo>
                      <a:pt x="34" y="749"/>
                    </a:lnTo>
                    <a:lnTo>
                      <a:pt x="37" y="751"/>
                    </a:lnTo>
                    <a:lnTo>
                      <a:pt x="44" y="750"/>
                    </a:lnTo>
                    <a:lnTo>
                      <a:pt x="50" y="747"/>
                    </a:lnTo>
                    <a:lnTo>
                      <a:pt x="51" y="750"/>
                    </a:lnTo>
                    <a:lnTo>
                      <a:pt x="45" y="753"/>
                    </a:lnTo>
                    <a:lnTo>
                      <a:pt x="34" y="755"/>
                    </a:lnTo>
                    <a:lnTo>
                      <a:pt x="24" y="755"/>
                    </a:lnTo>
                    <a:lnTo>
                      <a:pt x="20" y="752"/>
                    </a:lnTo>
                    <a:lnTo>
                      <a:pt x="17" y="752"/>
                    </a:lnTo>
                    <a:lnTo>
                      <a:pt x="9" y="757"/>
                    </a:lnTo>
                    <a:lnTo>
                      <a:pt x="8" y="762"/>
                    </a:lnTo>
                    <a:lnTo>
                      <a:pt x="4" y="761"/>
                    </a:lnTo>
                    <a:lnTo>
                      <a:pt x="1" y="762"/>
                    </a:lnTo>
                    <a:lnTo>
                      <a:pt x="1" y="767"/>
                    </a:lnTo>
                    <a:lnTo>
                      <a:pt x="11" y="770"/>
                    </a:lnTo>
                    <a:lnTo>
                      <a:pt x="10" y="775"/>
                    </a:lnTo>
                    <a:lnTo>
                      <a:pt x="10" y="779"/>
                    </a:lnTo>
                    <a:lnTo>
                      <a:pt x="7" y="781"/>
                    </a:lnTo>
                    <a:lnTo>
                      <a:pt x="2" y="788"/>
                    </a:lnTo>
                    <a:lnTo>
                      <a:pt x="5" y="792"/>
                    </a:lnTo>
                    <a:lnTo>
                      <a:pt x="2" y="795"/>
                    </a:lnTo>
                    <a:lnTo>
                      <a:pt x="2" y="800"/>
                    </a:lnTo>
                    <a:lnTo>
                      <a:pt x="5" y="802"/>
                    </a:lnTo>
                    <a:lnTo>
                      <a:pt x="5" y="807"/>
                    </a:lnTo>
                    <a:lnTo>
                      <a:pt x="16" y="809"/>
                    </a:lnTo>
                    <a:lnTo>
                      <a:pt x="35" y="801"/>
                    </a:lnTo>
                    <a:lnTo>
                      <a:pt x="40" y="804"/>
                    </a:lnTo>
                    <a:lnTo>
                      <a:pt x="47" y="804"/>
                    </a:lnTo>
                    <a:lnTo>
                      <a:pt x="50" y="797"/>
                    </a:lnTo>
                    <a:lnTo>
                      <a:pt x="55" y="786"/>
                    </a:lnTo>
                    <a:lnTo>
                      <a:pt x="57" y="792"/>
                    </a:lnTo>
                    <a:lnTo>
                      <a:pt x="55" y="801"/>
                    </a:lnTo>
                    <a:lnTo>
                      <a:pt x="58" y="803"/>
                    </a:lnTo>
                    <a:lnTo>
                      <a:pt x="66" y="803"/>
                    </a:lnTo>
                    <a:lnTo>
                      <a:pt x="71" y="801"/>
                    </a:lnTo>
                    <a:lnTo>
                      <a:pt x="74" y="803"/>
                    </a:lnTo>
                    <a:lnTo>
                      <a:pt x="82" y="796"/>
                    </a:lnTo>
                    <a:lnTo>
                      <a:pt x="84" y="780"/>
                    </a:lnTo>
                    <a:lnTo>
                      <a:pt x="92" y="776"/>
                    </a:lnTo>
                    <a:lnTo>
                      <a:pt x="92" y="779"/>
                    </a:lnTo>
                    <a:lnTo>
                      <a:pt x="87" y="789"/>
                    </a:lnTo>
                    <a:lnTo>
                      <a:pt x="86" y="797"/>
                    </a:lnTo>
                    <a:lnTo>
                      <a:pt x="85" y="800"/>
                    </a:lnTo>
                    <a:lnTo>
                      <a:pt x="89" y="799"/>
                    </a:lnTo>
                    <a:lnTo>
                      <a:pt x="94" y="797"/>
                    </a:lnTo>
                    <a:lnTo>
                      <a:pt x="97" y="798"/>
                    </a:lnTo>
                    <a:lnTo>
                      <a:pt x="87" y="805"/>
                    </a:lnTo>
                    <a:lnTo>
                      <a:pt x="76" y="809"/>
                    </a:lnTo>
                    <a:lnTo>
                      <a:pt x="75" y="815"/>
                    </a:lnTo>
                    <a:lnTo>
                      <a:pt x="79" y="821"/>
                    </a:lnTo>
                    <a:lnTo>
                      <a:pt x="69" y="826"/>
                    </a:lnTo>
                    <a:lnTo>
                      <a:pt x="69" y="819"/>
                    </a:lnTo>
                    <a:lnTo>
                      <a:pt x="67" y="814"/>
                    </a:lnTo>
                    <a:lnTo>
                      <a:pt x="62" y="809"/>
                    </a:lnTo>
                    <a:lnTo>
                      <a:pt x="54" y="809"/>
                    </a:lnTo>
                    <a:lnTo>
                      <a:pt x="45" y="812"/>
                    </a:lnTo>
                    <a:lnTo>
                      <a:pt x="39" y="810"/>
                    </a:lnTo>
                    <a:lnTo>
                      <a:pt x="32" y="811"/>
                    </a:lnTo>
                    <a:lnTo>
                      <a:pt x="26" y="811"/>
                    </a:lnTo>
                    <a:lnTo>
                      <a:pt x="20" y="815"/>
                    </a:lnTo>
                    <a:lnTo>
                      <a:pt x="8" y="813"/>
                    </a:lnTo>
                    <a:lnTo>
                      <a:pt x="4" y="821"/>
                    </a:lnTo>
                    <a:lnTo>
                      <a:pt x="4" y="827"/>
                    </a:lnTo>
                    <a:lnTo>
                      <a:pt x="9" y="828"/>
                    </a:lnTo>
                    <a:lnTo>
                      <a:pt x="12" y="827"/>
                    </a:lnTo>
                    <a:lnTo>
                      <a:pt x="12" y="837"/>
                    </a:lnTo>
                    <a:lnTo>
                      <a:pt x="7" y="835"/>
                    </a:lnTo>
                    <a:lnTo>
                      <a:pt x="2" y="831"/>
                    </a:lnTo>
                    <a:lnTo>
                      <a:pt x="1" y="833"/>
                    </a:lnTo>
                    <a:lnTo>
                      <a:pt x="0" y="833"/>
                    </a:lnTo>
                    <a:lnTo>
                      <a:pt x="0" y="835"/>
                    </a:lnTo>
                    <a:lnTo>
                      <a:pt x="7" y="847"/>
                    </a:lnTo>
                    <a:lnTo>
                      <a:pt x="11" y="848"/>
                    </a:lnTo>
                    <a:lnTo>
                      <a:pt x="20" y="842"/>
                    </a:lnTo>
                    <a:lnTo>
                      <a:pt x="26" y="841"/>
                    </a:lnTo>
                    <a:lnTo>
                      <a:pt x="17" y="849"/>
                    </a:lnTo>
                    <a:lnTo>
                      <a:pt x="15" y="854"/>
                    </a:lnTo>
                    <a:lnTo>
                      <a:pt x="17" y="857"/>
                    </a:lnTo>
                    <a:lnTo>
                      <a:pt x="9" y="861"/>
                    </a:lnTo>
                    <a:lnTo>
                      <a:pt x="6" y="865"/>
                    </a:lnTo>
                    <a:lnTo>
                      <a:pt x="8" y="870"/>
                    </a:lnTo>
                    <a:lnTo>
                      <a:pt x="10" y="873"/>
                    </a:lnTo>
                    <a:lnTo>
                      <a:pt x="12" y="878"/>
                    </a:lnTo>
                    <a:lnTo>
                      <a:pt x="17" y="874"/>
                    </a:lnTo>
                    <a:lnTo>
                      <a:pt x="21" y="870"/>
                    </a:lnTo>
                    <a:lnTo>
                      <a:pt x="21" y="877"/>
                    </a:lnTo>
                    <a:lnTo>
                      <a:pt x="27" y="885"/>
                    </a:lnTo>
                    <a:lnTo>
                      <a:pt x="21" y="885"/>
                    </a:lnTo>
                    <a:lnTo>
                      <a:pt x="16" y="890"/>
                    </a:lnTo>
                    <a:lnTo>
                      <a:pt x="16" y="893"/>
                    </a:lnTo>
                    <a:lnTo>
                      <a:pt x="19" y="896"/>
                    </a:lnTo>
                    <a:lnTo>
                      <a:pt x="26" y="892"/>
                    </a:lnTo>
                    <a:lnTo>
                      <a:pt x="30" y="884"/>
                    </a:lnTo>
                    <a:lnTo>
                      <a:pt x="30" y="877"/>
                    </a:lnTo>
                    <a:lnTo>
                      <a:pt x="35" y="872"/>
                    </a:lnTo>
                    <a:lnTo>
                      <a:pt x="42" y="864"/>
                    </a:lnTo>
                    <a:lnTo>
                      <a:pt x="49" y="850"/>
                    </a:lnTo>
                    <a:lnTo>
                      <a:pt x="55" y="845"/>
                    </a:lnTo>
                    <a:lnTo>
                      <a:pt x="58" y="848"/>
                    </a:lnTo>
                    <a:lnTo>
                      <a:pt x="58" y="851"/>
                    </a:lnTo>
                    <a:lnTo>
                      <a:pt x="67" y="849"/>
                    </a:lnTo>
                    <a:lnTo>
                      <a:pt x="73" y="850"/>
                    </a:lnTo>
                    <a:lnTo>
                      <a:pt x="63" y="855"/>
                    </a:lnTo>
                    <a:lnTo>
                      <a:pt x="62" y="862"/>
                    </a:lnTo>
                    <a:lnTo>
                      <a:pt x="60" y="867"/>
                    </a:lnTo>
                    <a:lnTo>
                      <a:pt x="58" y="859"/>
                    </a:lnTo>
                    <a:lnTo>
                      <a:pt x="55" y="858"/>
                    </a:lnTo>
                    <a:lnTo>
                      <a:pt x="50" y="868"/>
                    </a:lnTo>
                    <a:lnTo>
                      <a:pt x="43" y="874"/>
                    </a:lnTo>
                    <a:lnTo>
                      <a:pt x="46" y="878"/>
                    </a:lnTo>
                    <a:lnTo>
                      <a:pt x="47" y="880"/>
                    </a:lnTo>
                    <a:lnTo>
                      <a:pt x="40" y="884"/>
                    </a:lnTo>
                    <a:lnTo>
                      <a:pt x="27" y="901"/>
                    </a:lnTo>
                    <a:lnTo>
                      <a:pt x="32" y="904"/>
                    </a:lnTo>
                    <a:lnTo>
                      <a:pt x="44" y="904"/>
                    </a:lnTo>
                    <a:lnTo>
                      <a:pt x="49" y="901"/>
                    </a:lnTo>
                    <a:lnTo>
                      <a:pt x="50" y="903"/>
                    </a:lnTo>
                    <a:lnTo>
                      <a:pt x="37" y="908"/>
                    </a:lnTo>
                    <a:lnTo>
                      <a:pt x="32" y="913"/>
                    </a:lnTo>
                    <a:lnTo>
                      <a:pt x="32" y="915"/>
                    </a:lnTo>
                    <a:lnTo>
                      <a:pt x="26" y="915"/>
                    </a:lnTo>
                    <a:lnTo>
                      <a:pt x="22" y="917"/>
                    </a:lnTo>
                    <a:lnTo>
                      <a:pt x="18" y="915"/>
                    </a:lnTo>
                    <a:lnTo>
                      <a:pt x="12" y="923"/>
                    </a:lnTo>
                    <a:lnTo>
                      <a:pt x="9" y="929"/>
                    </a:lnTo>
                    <a:lnTo>
                      <a:pt x="9" y="935"/>
                    </a:lnTo>
                    <a:lnTo>
                      <a:pt x="11" y="937"/>
                    </a:lnTo>
                    <a:lnTo>
                      <a:pt x="12" y="939"/>
                    </a:lnTo>
                    <a:lnTo>
                      <a:pt x="18" y="938"/>
                    </a:lnTo>
                    <a:lnTo>
                      <a:pt x="21" y="933"/>
                    </a:lnTo>
                    <a:lnTo>
                      <a:pt x="22" y="938"/>
                    </a:lnTo>
                    <a:lnTo>
                      <a:pt x="27" y="938"/>
                    </a:lnTo>
                    <a:lnTo>
                      <a:pt x="29" y="934"/>
                    </a:lnTo>
                    <a:lnTo>
                      <a:pt x="28" y="930"/>
                    </a:lnTo>
                    <a:lnTo>
                      <a:pt x="32" y="933"/>
                    </a:lnTo>
                    <a:lnTo>
                      <a:pt x="42" y="928"/>
                    </a:lnTo>
                    <a:lnTo>
                      <a:pt x="45" y="924"/>
                    </a:lnTo>
                    <a:lnTo>
                      <a:pt x="49" y="926"/>
                    </a:lnTo>
                    <a:lnTo>
                      <a:pt x="40" y="937"/>
                    </a:lnTo>
                    <a:lnTo>
                      <a:pt x="43" y="937"/>
                    </a:lnTo>
                    <a:lnTo>
                      <a:pt x="43" y="943"/>
                    </a:lnTo>
                    <a:lnTo>
                      <a:pt x="40" y="950"/>
                    </a:lnTo>
                    <a:lnTo>
                      <a:pt x="38" y="954"/>
                    </a:lnTo>
                    <a:lnTo>
                      <a:pt x="33" y="958"/>
                    </a:lnTo>
                    <a:lnTo>
                      <a:pt x="34" y="963"/>
                    </a:lnTo>
                    <a:lnTo>
                      <a:pt x="34" y="965"/>
                    </a:lnTo>
                    <a:lnTo>
                      <a:pt x="30" y="965"/>
                    </a:lnTo>
                    <a:lnTo>
                      <a:pt x="27" y="966"/>
                    </a:lnTo>
                    <a:lnTo>
                      <a:pt x="24" y="962"/>
                    </a:lnTo>
                    <a:lnTo>
                      <a:pt x="22" y="962"/>
                    </a:lnTo>
                    <a:lnTo>
                      <a:pt x="18" y="983"/>
                    </a:lnTo>
                    <a:lnTo>
                      <a:pt x="26" y="994"/>
                    </a:lnTo>
                    <a:lnTo>
                      <a:pt x="40" y="1006"/>
                    </a:lnTo>
                    <a:lnTo>
                      <a:pt x="50" y="1012"/>
                    </a:lnTo>
                    <a:lnTo>
                      <a:pt x="57" y="1014"/>
                    </a:lnTo>
                    <a:lnTo>
                      <a:pt x="62" y="1005"/>
                    </a:lnTo>
                    <a:lnTo>
                      <a:pt x="62" y="1017"/>
                    </a:lnTo>
                    <a:lnTo>
                      <a:pt x="61" y="1026"/>
                    </a:lnTo>
                    <a:lnTo>
                      <a:pt x="65" y="1022"/>
                    </a:lnTo>
                    <a:lnTo>
                      <a:pt x="71" y="1026"/>
                    </a:lnTo>
                    <a:lnTo>
                      <a:pt x="74" y="1020"/>
                    </a:lnTo>
                    <a:lnTo>
                      <a:pt x="84" y="1020"/>
                    </a:lnTo>
                    <a:lnTo>
                      <a:pt x="78" y="1026"/>
                    </a:lnTo>
                    <a:lnTo>
                      <a:pt x="89" y="1030"/>
                    </a:lnTo>
                    <a:lnTo>
                      <a:pt x="98" y="1027"/>
                    </a:lnTo>
                    <a:lnTo>
                      <a:pt x="106" y="1020"/>
                    </a:lnTo>
                    <a:lnTo>
                      <a:pt x="109" y="1011"/>
                    </a:lnTo>
                    <a:lnTo>
                      <a:pt x="113" y="1018"/>
                    </a:lnTo>
                    <a:lnTo>
                      <a:pt x="127" y="1009"/>
                    </a:lnTo>
                    <a:lnTo>
                      <a:pt x="140" y="992"/>
                    </a:lnTo>
                    <a:lnTo>
                      <a:pt x="148" y="987"/>
                    </a:lnTo>
                    <a:lnTo>
                      <a:pt x="150" y="981"/>
                    </a:lnTo>
                    <a:lnTo>
                      <a:pt x="154" y="976"/>
                    </a:lnTo>
                    <a:lnTo>
                      <a:pt x="156" y="973"/>
                    </a:lnTo>
                    <a:lnTo>
                      <a:pt x="167" y="961"/>
                    </a:lnTo>
                    <a:lnTo>
                      <a:pt x="165" y="956"/>
                    </a:lnTo>
                    <a:lnTo>
                      <a:pt x="174" y="961"/>
                    </a:lnTo>
                    <a:lnTo>
                      <a:pt x="183" y="961"/>
                    </a:lnTo>
                    <a:lnTo>
                      <a:pt x="188" y="958"/>
                    </a:lnTo>
                    <a:lnTo>
                      <a:pt x="190" y="950"/>
                    </a:lnTo>
                    <a:lnTo>
                      <a:pt x="190" y="946"/>
                    </a:lnTo>
                    <a:lnTo>
                      <a:pt x="196" y="941"/>
                    </a:lnTo>
                    <a:lnTo>
                      <a:pt x="196" y="934"/>
                    </a:lnTo>
                    <a:lnTo>
                      <a:pt x="191" y="929"/>
                    </a:lnTo>
                    <a:lnTo>
                      <a:pt x="188" y="924"/>
                    </a:lnTo>
                    <a:lnTo>
                      <a:pt x="190" y="922"/>
                    </a:lnTo>
                    <a:lnTo>
                      <a:pt x="191" y="919"/>
                    </a:lnTo>
                    <a:lnTo>
                      <a:pt x="189" y="911"/>
                    </a:lnTo>
                    <a:lnTo>
                      <a:pt x="192" y="914"/>
                    </a:lnTo>
                    <a:lnTo>
                      <a:pt x="195" y="918"/>
                    </a:lnTo>
                    <a:lnTo>
                      <a:pt x="195" y="924"/>
                    </a:lnTo>
                    <a:lnTo>
                      <a:pt x="199" y="923"/>
                    </a:lnTo>
                    <a:lnTo>
                      <a:pt x="200" y="918"/>
                    </a:lnTo>
                    <a:lnTo>
                      <a:pt x="197" y="913"/>
                    </a:lnTo>
                    <a:lnTo>
                      <a:pt x="196" y="902"/>
                    </a:lnTo>
                    <a:lnTo>
                      <a:pt x="198" y="900"/>
                    </a:lnTo>
                    <a:lnTo>
                      <a:pt x="199" y="901"/>
                    </a:lnTo>
                    <a:lnTo>
                      <a:pt x="203" y="899"/>
                    </a:lnTo>
                    <a:lnTo>
                      <a:pt x="207" y="900"/>
                    </a:lnTo>
                    <a:lnTo>
                      <a:pt x="207" y="905"/>
                    </a:lnTo>
                    <a:lnTo>
                      <a:pt x="201" y="907"/>
                    </a:lnTo>
                    <a:lnTo>
                      <a:pt x="201" y="912"/>
                    </a:lnTo>
                    <a:lnTo>
                      <a:pt x="203" y="919"/>
                    </a:lnTo>
                    <a:lnTo>
                      <a:pt x="204" y="938"/>
                    </a:lnTo>
                    <a:lnTo>
                      <a:pt x="207" y="946"/>
                    </a:lnTo>
                    <a:lnTo>
                      <a:pt x="211" y="945"/>
                    </a:lnTo>
                    <a:lnTo>
                      <a:pt x="218" y="950"/>
                    </a:lnTo>
                    <a:lnTo>
                      <a:pt x="222" y="950"/>
                    </a:lnTo>
                    <a:lnTo>
                      <a:pt x="224" y="954"/>
                    </a:lnTo>
                    <a:lnTo>
                      <a:pt x="226" y="958"/>
                    </a:lnTo>
                    <a:lnTo>
                      <a:pt x="226" y="972"/>
                    </a:lnTo>
                    <a:lnTo>
                      <a:pt x="229" y="963"/>
                    </a:lnTo>
                    <a:lnTo>
                      <a:pt x="231" y="969"/>
                    </a:lnTo>
                    <a:lnTo>
                      <a:pt x="236" y="965"/>
                    </a:lnTo>
                    <a:lnTo>
                      <a:pt x="242" y="940"/>
                    </a:lnTo>
                    <a:lnTo>
                      <a:pt x="238" y="933"/>
                    </a:lnTo>
                    <a:lnTo>
                      <a:pt x="237" y="922"/>
                    </a:lnTo>
                    <a:lnTo>
                      <a:pt x="246" y="907"/>
                    </a:lnTo>
                    <a:lnTo>
                      <a:pt x="246" y="899"/>
                    </a:lnTo>
                    <a:lnTo>
                      <a:pt x="265" y="891"/>
                    </a:lnTo>
                    <a:lnTo>
                      <a:pt x="268" y="884"/>
                    </a:lnTo>
                    <a:lnTo>
                      <a:pt x="269" y="873"/>
                    </a:lnTo>
                    <a:lnTo>
                      <a:pt x="266" y="868"/>
                    </a:lnTo>
                    <a:lnTo>
                      <a:pt x="271" y="848"/>
                    </a:lnTo>
                    <a:lnTo>
                      <a:pt x="266" y="826"/>
                    </a:lnTo>
                    <a:lnTo>
                      <a:pt x="259" y="818"/>
                    </a:lnTo>
                    <a:lnTo>
                      <a:pt x="262" y="814"/>
                    </a:lnTo>
                    <a:lnTo>
                      <a:pt x="270" y="810"/>
                    </a:lnTo>
                    <a:lnTo>
                      <a:pt x="278" y="802"/>
                    </a:lnTo>
                    <a:lnTo>
                      <a:pt x="281" y="790"/>
                    </a:lnTo>
                    <a:lnTo>
                      <a:pt x="279" y="776"/>
                    </a:lnTo>
                    <a:lnTo>
                      <a:pt x="266" y="766"/>
                    </a:lnTo>
                    <a:lnTo>
                      <a:pt x="260" y="756"/>
                    </a:lnTo>
                    <a:lnTo>
                      <a:pt x="259" y="742"/>
                    </a:lnTo>
                    <a:lnTo>
                      <a:pt x="260" y="715"/>
                    </a:lnTo>
                    <a:lnTo>
                      <a:pt x="257" y="705"/>
                    </a:lnTo>
                    <a:lnTo>
                      <a:pt x="255" y="703"/>
                    </a:lnTo>
                    <a:lnTo>
                      <a:pt x="255" y="694"/>
                    </a:lnTo>
                    <a:lnTo>
                      <a:pt x="257" y="688"/>
                    </a:lnTo>
                    <a:lnTo>
                      <a:pt x="257" y="675"/>
                    </a:lnTo>
                    <a:lnTo>
                      <a:pt x="259" y="669"/>
                    </a:lnTo>
                    <a:lnTo>
                      <a:pt x="260" y="661"/>
                    </a:lnTo>
                    <a:lnTo>
                      <a:pt x="265" y="654"/>
                    </a:lnTo>
                    <a:lnTo>
                      <a:pt x="262" y="651"/>
                    </a:lnTo>
                    <a:lnTo>
                      <a:pt x="257" y="641"/>
                    </a:lnTo>
                    <a:lnTo>
                      <a:pt x="255" y="630"/>
                    </a:lnTo>
                    <a:lnTo>
                      <a:pt x="257" y="617"/>
                    </a:lnTo>
                    <a:lnTo>
                      <a:pt x="262" y="606"/>
                    </a:lnTo>
                    <a:lnTo>
                      <a:pt x="278" y="586"/>
                    </a:lnTo>
                    <a:lnTo>
                      <a:pt x="289" y="579"/>
                    </a:lnTo>
                    <a:lnTo>
                      <a:pt x="303" y="574"/>
                    </a:lnTo>
                    <a:lnTo>
                      <a:pt x="315" y="578"/>
                    </a:lnTo>
                    <a:lnTo>
                      <a:pt x="324" y="578"/>
                    </a:lnTo>
                    <a:lnTo>
                      <a:pt x="331" y="570"/>
                    </a:lnTo>
                    <a:lnTo>
                      <a:pt x="333" y="562"/>
                    </a:lnTo>
                    <a:lnTo>
                      <a:pt x="333" y="549"/>
                    </a:lnTo>
                    <a:lnTo>
                      <a:pt x="328" y="541"/>
                    </a:lnTo>
                    <a:lnTo>
                      <a:pt x="319" y="531"/>
                    </a:lnTo>
                    <a:lnTo>
                      <a:pt x="319" y="525"/>
                    </a:lnTo>
                    <a:lnTo>
                      <a:pt x="332" y="503"/>
                    </a:lnTo>
                    <a:lnTo>
                      <a:pt x="343" y="479"/>
                    </a:lnTo>
                    <a:lnTo>
                      <a:pt x="348" y="445"/>
                    </a:lnTo>
                    <a:lnTo>
                      <a:pt x="349" y="426"/>
                    </a:lnTo>
                    <a:lnTo>
                      <a:pt x="349" y="412"/>
                    </a:lnTo>
                    <a:lnTo>
                      <a:pt x="348" y="402"/>
                    </a:lnTo>
                    <a:lnTo>
                      <a:pt x="353" y="399"/>
                    </a:lnTo>
                    <a:lnTo>
                      <a:pt x="360" y="399"/>
                    </a:lnTo>
                    <a:lnTo>
                      <a:pt x="372" y="390"/>
                    </a:lnTo>
                    <a:lnTo>
                      <a:pt x="376" y="383"/>
                    </a:lnTo>
                    <a:lnTo>
                      <a:pt x="377" y="368"/>
                    </a:lnTo>
                    <a:lnTo>
                      <a:pt x="381" y="359"/>
                    </a:lnTo>
                    <a:lnTo>
                      <a:pt x="397" y="338"/>
                    </a:lnTo>
                    <a:lnTo>
                      <a:pt x="401" y="329"/>
                    </a:lnTo>
                    <a:lnTo>
                      <a:pt x="410" y="320"/>
                    </a:lnTo>
                    <a:lnTo>
                      <a:pt x="414" y="311"/>
                    </a:lnTo>
                    <a:lnTo>
                      <a:pt x="415" y="306"/>
                    </a:lnTo>
                    <a:lnTo>
                      <a:pt x="414" y="297"/>
                    </a:lnTo>
                    <a:lnTo>
                      <a:pt x="405" y="283"/>
                    </a:lnTo>
                    <a:lnTo>
                      <a:pt x="408" y="273"/>
                    </a:lnTo>
                    <a:lnTo>
                      <a:pt x="417" y="262"/>
                    </a:lnTo>
                    <a:lnTo>
                      <a:pt x="421" y="256"/>
                    </a:lnTo>
                    <a:lnTo>
                      <a:pt x="422" y="247"/>
                    </a:lnTo>
                    <a:lnTo>
                      <a:pt x="425" y="236"/>
                    </a:lnTo>
                    <a:lnTo>
                      <a:pt x="431" y="228"/>
                    </a:lnTo>
                    <a:lnTo>
                      <a:pt x="443" y="215"/>
                    </a:lnTo>
                    <a:lnTo>
                      <a:pt x="451" y="213"/>
                    </a:lnTo>
                    <a:lnTo>
                      <a:pt x="459" y="217"/>
                    </a:lnTo>
                    <a:lnTo>
                      <a:pt x="466" y="226"/>
                    </a:lnTo>
                    <a:lnTo>
                      <a:pt x="469" y="227"/>
                    </a:lnTo>
                    <a:lnTo>
                      <a:pt x="474" y="216"/>
                    </a:lnTo>
                    <a:lnTo>
                      <a:pt x="478" y="202"/>
                    </a:lnTo>
                    <a:lnTo>
                      <a:pt x="479" y="196"/>
                    </a:lnTo>
                    <a:lnTo>
                      <a:pt x="478" y="180"/>
                    </a:lnTo>
                    <a:lnTo>
                      <a:pt x="481" y="173"/>
                    </a:lnTo>
                    <a:lnTo>
                      <a:pt x="484" y="171"/>
                    </a:lnTo>
                    <a:lnTo>
                      <a:pt x="491" y="170"/>
                    </a:lnTo>
                    <a:lnTo>
                      <a:pt x="512" y="172"/>
                    </a:lnTo>
                    <a:lnTo>
                      <a:pt x="540" y="182"/>
                    </a:lnTo>
                    <a:lnTo>
                      <a:pt x="546" y="181"/>
                    </a:lnTo>
                    <a:lnTo>
                      <a:pt x="550" y="176"/>
                    </a:lnTo>
                    <a:lnTo>
                      <a:pt x="544" y="169"/>
                    </a:lnTo>
                    <a:lnTo>
                      <a:pt x="543" y="163"/>
                    </a:lnTo>
                    <a:lnTo>
                      <a:pt x="547" y="156"/>
                    </a:lnTo>
                    <a:lnTo>
                      <a:pt x="549" y="145"/>
                    </a:lnTo>
                    <a:lnTo>
                      <a:pt x="552" y="142"/>
                    </a:lnTo>
                    <a:lnTo>
                      <a:pt x="554" y="136"/>
                    </a:lnTo>
                    <a:lnTo>
                      <a:pt x="552" y="129"/>
                    </a:lnTo>
                    <a:lnTo>
                      <a:pt x="549" y="125"/>
                    </a:lnTo>
                    <a:lnTo>
                      <a:pt x="549" y="119"/>
                    </a:lnTo>
                    <a:lnTo>
                      <a:pt x="552" y="117"/>
                    </a:lnTo>
                    <a:lnTo>
                      <a:pt x="568" y="118"/>
                    </a:lnTo>
                    <a:lnTo>
                      <a:pt x="570" y="112"/>
                    </a:lnTo>
                    <a:lnTo>
                      <a:pt x="575" y="110"/>
                    </a:lnTo>
                    <a:lnTo>
                      <a:pt x="581" y="112"/>
                    </a:lnTo>
                    <a:lnTo>
                      <a:pt x="586" y="110"/>
                    </a:lnTo>
                    <a:lnTo>
                      <a:pt x="585" y="102"/>
                    </a:lnTo>
                    <a:lnTo>
                      <a:pt x="584" y="95"/>
                    </a:lnTo>
                    <a:lnTo>
                      <a:pt x="593" y="90"/>
                    </a:lnTo>
                    <a:lnTo>
                      <a:pt x="602" y="94"/>
                    </a:lnTo>
                    <a:lnTo>
                      <a:pt x="610" y="101"/>
                    </a:lnTo>
                    <a:lnTo>
                      <a:pt x="629" y="131"/>
                    </a:lnTo>
                    <a:lnTo>
                      <a:pt x="633" y="143"/>
                    </a:lnTo>
                    <a:lnTo>
                      <a:pt x="636" y="148"/>
                    </a:lnTo>
                    <a:lnTo>
                      <a:pt x="653" y="152"/>
                    </a:lnTo>
                    <a:lnTo>
                      <a:pt x="663" y="156"/>
                    </a:lnTo>
                    <a:lnTo>
                      <a:pt x="671" y="156"/>
                    </a:lnTo>
                    <a:lnTo>
                      <a:pt x="681" y="149"/>
                    </a:lnTo>
                    <a:lnTo>
                      <a:pt x="693" y="136"/>
                    </a:lnTo>
                    <a:lnTo>
                      <a:pt x="698" y="142"/>
                    </a:lnTo>
                    <a:lnTo>
                      <a:pt x="705" y="149"/>
                    </a:lnTo>
                    <a:lnTo>
                      <a:pt x="707" y="156"/>
                    </a:lnTo>
                    <a:lnTo>
                      <a:pt x="714" y="157"/>
                    </a:lnTo>
                    <a:lnTo>
                      <a:pt x="724" y="153"/>
                    </a:lnTo>
                    <a:lnTo>
                      <a:pt x="732" y="146"/>
                    </a:lnTo>
                    <a:lnTo>
                      <a:pt x="738" y="137"/>
                    </a:lnTo>
                    <a:lnTo>
                      <a:pt x="756" y="124"/>
                    </a:lnTo>
                    <a:lnTo>
                      <a:pt x="757" y="117"/>
                    </a:lnTo>
                    <a:lnTo>
                      <a:pt x="756" y="101"/>
                    </a:lnTo>
                    <a:lnTo>
                      <a:pt x="756" y="92"/>
                    </a:lnTo>
                    <a:lnTo>
                      <a:pt x="758" y="64"/>
                    </a:lnTo>
                    <a:lnTo>
                      <a:pt x="766" y="43"/>
                    </a:lnTo>
                    <a:lnTo>
                      <a:pt x="774" y="34"/>
                    </a:lnTo>
                    <a:lnTo>
                      <a:pt x="782" y="30"/>
                    </a:lnTo>
                    <a:lnTo>
                      <a:pt x="798" y="28"/>
                    </a:lnTo>
                    <a:lnTo>
                      <a:pt x="824" y="17"/>
                    </a:lnTo>
                    <a:lnTo>
                      <a:pt x="840" y="14"/>
                    </a:lnTo>
                    <a:lnTo>
                      <a:pt x="843" y="17"/>
                    </a:lnTo>
                    <a:lnTo>
                      <a:pt x="850" y="30"/>
                    </a:lnTo>
                    <a:lnTo>
                      <a:pt x="856" y="37"/>
                    </a:lnTo>
                    <a:lnTo>
                      <a:pt x="869" y="41"/>
                    </a:lnTo>
                    <a:lnTo>
                      <a:pt x="881" y="52"/>
                    </a:lnTo>
                    <a:lnTo>
                      <a:pt x="885" y="71"/>
                    </a:lnTo>
                    <a:lnTo>
                      <a:pt x="886" y="81"/>
                    </a:lnTo>
                    <a:lnTo>
                      <a:pt x="873" y="97"/>
                    </a:lnTo>
                    <a:lnTo>
                      <a:pt x="871" y="106"/>
                    </a:lnTo>
                    <a:lnTo>
                      <a:pt x="871" y="112"/>
                    </a:lnTo>
                    <a:lnTo>
                      <a:pt x="877" y="118"/>
                    </a:lnTo>
                    <a:lnTo>
                      <a:pt x="880" y="117"/>
                    </a:lnTo>
                    <a:lnTo>
                      <a:pt x="885" y="111"/>
                    </a:lnTo>
                    <a:lnTo>
                      <a:pt x="886" y="109"/>
                    </a:lnTo>
                    <a:lnTo>
                      <a:pt x="886" y="101"/>
                    </a:lnTo>
                    <a:lnTo>
                      <a:pt x="888" y="98"/>
                    </a:lnTo>
                    <a:lnTo>
                      <a:pt x="909" y="86"/>
                    </a:lnTo>
                    <a:lnTo>
                      <a:pt x="914" y="80"/>
                    </a:lnTo>
                    <a:lnTo>
                      <a:pt x="918" y="61"/>
                    </a:lnTo>
                    <a:lnTo>
                      <a:pt x="932" y="69"/>
                    </a:lnTo>
                    <a:lnTo>
                      <a:pt x="940" y="67"/>
                    </a:lnTo>
                    <a:lnTo>
                      <a:pt x="942" y="64"/>
                    </a:lnTo>
                    <a:lnTo>
                      <a:pt x="944" y="56"/>
                    </a:lnTo>
                    <a:lnTo>
                      <a:pt x="945" y="49"/>
                    </a:lnTo>
                    <a:lnTo>
                      <a:pt x="943" y="45"/>
                    </a:lnTo>
                    <a:lnTo>
                      <a:pt x="928" y="42"/>
                    </a:lnTo>
                    <a:close/>
                  </a:path>
                </a:pathLst>
              </a:custGeom>
              <a:solidFill>
                <a:srgbClr val="405F9E"/>
              </a:solidFill>
              <a:ln w="63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Iceland" descr="{&quot;Key&quot;:&quot;iceland&quot;,&quot;Name&quot;:&quot;Iceland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5529D507-B2E0-B318-22D0-4573D961FB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8793" y="2322509"/>
                <a:ext cx="514297" cy="450273"/>
              </a:xfrm>
              <a:custGeom>
                <a:avLst/>
                <a:gdLst>
                  <a:gd name="T0" fmla="*/ 28 w 347"/>
                  <a:gd name="T1" fmla="*/ 178 h 276"/>
                  <a:gd name="T2" fmla="*/ 38 w 347"/>
                  <a:gd name="T3" fmla="*/ 178 h 276"/>
                  <a:gd name="T4" fmla="*/ 80 w 347"/>
                  <a:gd name="T5" fmla="*/ 168 h 276"/>
                  <a:gd name="T6" fmla="*/ 56 w 347"/>
                  <a:gd name="T7" fmla="*/ 162 h 276"/>
                  <a:gd name="T8" fmla="*/ 67 w 347"/>
                  <a:gd name="T9" fmla="*/ 151 h 276"/>
                  <a:gd name="T10" fmla="*/ 79 w 347"/>
                  <a:gd name="T11" fmla="*/ 147 h 276"/>
                  <a:gd name="T12" fmla="*/ 60 w 347"/>
                  <a:gd name="T13" fmla="*/ 134 h 276"/>
                  <a:gd name="T14" fmla="*/ 55 w 347"/>
                  <a:gd name="T15" fmla="*/ 120 h 276"/>
                  <a:gd name="T16" fmla="*/ 39 w 347"/>
                  <a:gd name="T17" fmla="*/ 110 h 276"/>
                  <a:gd name="T18" fmla="*/ 23 w 347"/>
                  <a:gd name="T19" fmla="*/ 95 h 276"/>
                  <a:gd name="T20" fmla="*/ 50 w 347"/>
                  <a:gd name="T21" fmla="*/ 107 h 276"/>
                  <a:gd name="T22" fmla="*/ 67 w 347"/>
                  <a:gd name="T23" fmla="*/ 112 h 276"/>
                  <a:gd name="T24" fmla="*/ 85 w 347"/>
                  <a:gd name="T25" fmla="*/ 111 h 276"/>
                  <a:gd name="T26" fmla="*/ 98 w 347"/>
                  <a:gd name="T27" fmla="*/ 92 h 276"/>
                  <a:gd name="T28" fmla="*/ 103 w 347"/>
                  <a:gd name="T29" fmla="*/ 77 h 276"/>
                  <a:gd name="T30" fmla="*/ 80 w 347"/>
                  <a:gd name="T31" fmla="*/ 68 h 276"/>
                  <a:gd name="T32" fmla="*/ 73 w 347"/>
                  <a:gd name="T33" fmla="*/ 62 h 276"/>
                  <a:gd name="T34" fmla="*/ 45 w 347"/>
                  <a:gd name="T35" fmla="*/ 62 h 276"/>
                  <a:gd name="T36" fmla="*/ 55 w 347"/>
                  <a:gd name="T37" fmla="*/ 57 h 276"/>
                  <a:gd name="T38" fmla="*/ 69 w 347"/>
                  <a:gd name="T39" fmla="*/ 49 h 276"/>
                  <a:gd name="T40" fmla="*/ 65 w 347"/>
                  <a:gd name="T41" fmla="*/ 34 h 276"/>
                  <a:gd name="T42" fmla="*/ 83 w 347"/>
                  <a:gd name="T43" fmla="*/ 32 h 276"/>
                  <a:gd name="T44" fmla="*/ 112 w 347"/>
                  <a:gd name="T45" fmla="*/ 42 h 276"/>
                  <a:gd name="T46" fmla="*/ 120 w 347"/>
                  <a:gd name="T47" fmla="*/ 30 h 276"/>
                  <a:gd name="T48" fmla="*/ 119 w 347"/>
                  <a:gd name="T49" fmla="*/ 23 h 276"/>
                  <a:gd name="T50" fmla="*/ 113 w 347"/>
                  <a:gd name="T51" fmla="*/ 12 h 276"/>
                  <a:gd name="T52" fmla="*/ 125 w 347"/>
                  <a:gd name="T53" fmla="*/ 18 h 276"/>
                  <a:gd name="T54" fmla="*/ 131 w 347"/>
                  <a:gd name="T55" fmla="*/ 38 h 276"/>
                  <a:gd name="T56" fmla="*/ 129 w 347"/>
                  <a:gd name="T57" fmla="*/ 56 h 276"/>
                  <a:gd name="T58" fmla="*/ 128 w 347"/>
                  <a:gd name="T59" fmla="*/ 79 h 276"/>
                  <a:gd name="T60" fmla="*/ 124 w 347"/>
                  <a:gd name="T61" fmla="*/ 88 h 276"/>
                  <a:gd name="T62" fmla="*/ 116 w 347"/>
                  <a:gd name="T63" fmla="*/ 109 h 276"/>
                  <a:gd name="T64" fmla="*/ 140 w 347"/>
                  <a:gd name="T65" fmla="*/ 100 h 276"/>
                  <a:gd name="T66" fmla="*/ 179 w 347"/>
                  <a:gd name="T67" fmla="*/ 104 h 276"/>
                  <a:gd name="T68" fmla="*/ 197 w 347"/>
                  <a:gd name="T69" fmla="*/ 83 h 276"/>
                  <a:gd name="T70" fmla="*/ 215 w 347"/>
                  <a:gd name="T71" fmla="*/ 93 h 276"/>
                  <a:gd name="T72" fmla="*/ 215 w 347"/>
                  <a:gd name="T73" fmla="*/ 128 h 276"/>
                  <a:gd name="T74" fmla="*/ 239 w 347"/>
                  <a:gd name="T75" fmla="*/ 112 h 276"/>
                  <a:gd name="T76" fmla="*/ 243 w 347"/>
                  <a:gd name="T77" fmla="*/ 113 h 276"/>
                  <a:gd name="T78" fmla="*/ 269 w 347"/>
                  <a:gd name="T79" fmla="*/ 109 h 276"/>
                  <a:gd name="T80" fmla="*/ 279 w 347"/>
                  <a:gd name="T81" fmla="*/ 105 h 276"/>
                  <a:gd name="T82" fmla="*/ 294 w 347"/>
                  <a:gd name="T83" fmla="*/ 90 h 276"/>
                  <a:gd name="T84" fmla="*/ 304 w 347"/>
                  <a:gd name="T85" fmla="*/ 125 h 276"/>
                  <a:gd name="T86" fmla="*/ 334 w 347"/>
                  <a:gd name="T87" fmla="*/ 118 h 276"/>
                  <a:gd name="T88" fmla="*/ 312 w 347"/>
                  <a:gd name="T89" fmla="*/ 132 h 276"/>
                  <a:gd name="T90" fmla="*/ 307 w 347"/>
                  <a:gd name="T91" fmla="*/ 158 h 276"/>
                  <a:gd name="T92" fmla="*/ 319 w 347"/>
                  <a:gd name="T93" fmla="*/ 165 h 276"/>
                  <a:gd name="T94" fmla="*/ 309 w 347"/>
                  <a:gd name="T95" fmla="*/ 179 h 276"/>
                  <a:gd name="T96" fmla="*/ 332 w 347"/>
                  <a:gd name="T97" fmla="*/ 178 h 276"/>
                  <a:gd name="T98" fmla="*/ 316 w 347"/>
                  <a:gd name="T99" fmla="*/ 206 h 276"/>
                  <a:gd name="T100" fmla="*/ 318 w 347"/>
                  <a:gd name="T101" fmla="*/ 229 h 276"/>
                  <a:gd name="T102" fmla="*/ 312 w 347"/>
                  <a:gd name="T103" fmla="*/ 234 h 276"/>
                  <a:gd name="T104" fmla="*/ 295 w 347"/>
                  <a:gd name="T105" fmla="*/ 240 h 276"/>
                  <a:gd name="T106" fmla="*/ 273 w 347"/>
                  <a:gd name="T107" fmla="*/ 254 h 276"/>
                  <a:gd name="T108" fmla="*/ 250 w 347"/>
                  <a:gd name="T109" fmla="*/ 254 h 276"/>
                  <a:gd name="T110" fmla="*/ 227 w 347"/>
                  <a:gd name="T111" fmla="*/ 257 h 276"/>
                  <a:gd name="T112" fmla="*/ 193 w 347"/>
                  <a:gd name="T113" fmla="*/ 259 h 276"/>
                  <a:gd name="T114" fmla="*/ 162 w 347"/>
                  <a:gd name="T115" fmla="*/ 260 h 276"/>
                  <a:gd name="T116" fmla="*/ 99 w 347"/>
                  <a:gd name="T117" fmla="*/ 248 h 276"/>
                  <a:gd name="T118" fmla="*/ 88 w 347"/>
                  <a:gd name="T119" fmla="*/ 219 h 276"/>
                  <a:gd name="T120" fmla="*/ 74 w 347"/>
                  <a:gd name="T121" fmla="*/ 21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7" h="276">
                    <a:moveTo>
                      <a:pt x="61" y="204"/>
                    </a:moveTo>
                    <a:cubicBezTo>
                      <a:pt x="59" y="203"/>
                      <a:pt x="23" y="186"/>
                      <a:pt x="21" y="185"/>
                    </a:cubicBezTo>
                    <a:cubicBezTo>
                      <a:pt x="19" y="183"/>
                      <a:pt x="26" y="181"/>
                      <a:pt x="28" y="178"/>
                    </a:cubicBezTo>
                    <a:cubicBezTo>
                      <a:pt x="30" y="176"/>
                      <a:pt x="28" y="167"/>
                      <a:pt x="31" y="168"/>
                    </a:cubicBezTo>
                    <a:cubicBezTo>
                      <a:pt x="35" y="170"/>
                      <a:pt x="33" y="177"/>
                      <a:pt x="35" y="181"/>
                    </a:cubicBezTo>
                    <a:cubicBezTo>
                      <a:pt x="36" y="182"/>
                      <a:pt x="37" y="178"/>
                      <a:pt x="38" y="178"/>
                    </a:cubicBezTo>
                    <a:cubicBezTo>
                      <a:pt x="43" y="177"/>
                      <a:pt x="48" y="181"/>
                      <a:pt x="52" y="180"/>
                    </a:cubicBezTo>
                    <a:cubicBezTo>
                      <a:pt x="69" y="173"/>
                      <a:pt x="46" y="167"/>
                      <a:pt x="68" y="165"/>
                    </a:cubicBezTo>
                    <a:cubicBezTo>
                      <a:pt x="72" y="165"/>
                      <a:pt x="76" y="168"/>
                      <a:pt x="80" y="168"/>
                    </a:cubicBezTo>
                    <a:cubicBezTo>
                      <a:pt x="82" y="169"/>
                      <a:pt x="75" y="164"/>
                      <a:pt x="73" y="163"/>
                    </a:cubicBezTo>
                    <a:cubicBezTo>
                      <a:pt x="72" y="163"/>
                      <a:pt x="71" y="163"/>
                      <a:pt x="69" y="163"/>
                    </a:cubicBezTo>
                    <a:cubicBezTo>
                      <a:pt x="65" y="163"/>
                      <a:pt x="60" y="164"/>
                      <a:pt x="56" y="162"/>
                    </a:cubicBezTo>
                    <a:cubicBezTo>
                      <a:pt x="54" y="160"/>
                      <a:pt x="63" y="163"/>
                      <a:pt x="65" y="161"/>
                    </a:cubicBezTo>
                    <a:cubicBezTo>
                      <a:pt x="67" y="160"/>
                      <a:pt x="61" y="159"/>
                      <a:pt x="61" y="158"/>
                    </a:cubicBezTo>
                    <a:cubicBezTo>
                      <a:pt x="61" y="155"/>
                      <a:pt x="64" y="152"/>
                      <a:pt x="67" y="151"/>
                    </a:cubicBezTo>
                    <a:cubicBezTo>
                      <a:pt x="68" y="151"/>
                      <a:pt x="71" y="152"/>
                      <a:pt x="73" y="152"/>
                    </a:cubicBezTo>
                    <a:cubicBezTo>
                      <a:pt x="77" y="152"/>
                      <a:pt x="82" y="151"/>
                      <a:pt x="85" y="148"/>
                    </a:cubicBezTo>
                    <a:cubicBezTo>
                      <a:pt x="87" y="147"/>
                      <a:pt x="81" y="148"/>
                      <a:pt x="79" y="147"/>
                    </a:cubicBezTo>
                    <a:cubicBezTo>
                      <a:pt x="77" y="146"/>
                      <a:pt x="63" y="153"/>
                      <a:pt x="59" y="152"/>
                    </a:cubicBezTo>
                    <a:cubicBezTo>
                      <a:pt x="56" y="152"/>
                      <a:pt x="61" y="146"/>
                      <a:pt x="61" y="143"/>
                    </a:cubicBezTo>
                    <a:cubicBezTo>
                      <a:pt x="61" y="140"/>
                      <a:pt x="59" y="137"/>
                      <a:pt x="60" y="134"/>
                    </a:cubicBezTo>
                    <a:cubicBezTo>
                      <a:pt x="60" y="130"/>
                      <a:pt x="67" y="128"/>
                      <a:pt x="65" y="124"/>
                    </a:cubicBezTo>
                    <a:cubicBezTo>
                      <a:pt x="65" y="122"/>
                      <a:pt x="60" y="125"/>
                      <a:pt x="58" y="124"/>
                    </a:cubicBezTo>
                    <a:cubicBezTo>
                      <a:pt x="56" y="124"/>
                      <a:pt x="56" y="119"/>
                      <a:pt x="55" y="120"/>
                    </a:cubicBezTo>
                    <a:cubicBezTo>
                      <a:pt x="54" y="121"/>
                      <a:pt x="56" y="124"/>
                      <a:pt x="55" y="123"/>
                    </a:cubicBezTo>
                    <a:cubicBezTo>
                      <a:pt x="51" y="121"/>
                      <a:pt x="46" y="113"/>
                      <a:pt x="42" y="111"/>
                    </a:cubicBezTo>
                    <a:cubicBezTo>
                      <a:pt x="42" y="109"/>
                      <a:pt x="40" y="110"/>
                      <a:pt x="39" y="110"/>
                    </a:cubicBezTo>
                    <a:cubicBezTo>
                      <a:pt x="38" y="110"/>
                      <a:pt x="37" y="112"/>
                      <a:pt x="36" y="111"/>
                    </a:cubicBezTo>
                    <a:cubicBezTo>
                      <a:pt x="35" y="111"/>
                      <a:pt x="35" y="108"/>
                      <a:pt x="34" y="107"/>
                    </a:cubicBezTo>
                    <a:cubicBezTo>
                      <a:pt x="31" y="106"/>
                      <a:pt x="0" y="106"/>
                      <a:pt x="23" y="95"/>
                    </a:cubicBezTo>
                    <a:cubicBezTo>
                      <a:pt x="29" y="92"/>
                      <a:pt x="28" y="98"/>
                      <a:pt x="34" y="102"/>
                    </a:cubicBezTo>
                    <a:cubicBezTo>
                      <a:pt x="39" y="104"/>
                      <a:pt x="47" y="97"/>
                      <a:pt x="52" y="100"/>
                    </a:cubicBezTo>
                    <a:cubicBezTo>
                      <a:pt x="54" y="101"/>
                      <a:pt x="48" y="105"/>
                      <a:pt x="50" y="107"/>
                    </a:cubicBezTo>
                    <a:cubicBezTo>
                      <a:pt x="52" y="109"/>
                      <a:pt x="53" y="104"/>
                      <a:pt x="55" y="103"/>
                    </a:cubicBezTo>
                    <a:cubicBezTo>
                      <a:pt x="59" y="102"/>
                      <a:pt x="64" y="100"/>
                      <a:pt x="67" y="102"/>
                    </a:cubicBezTo>
                    <a:cubicBezTo>
                      <a:pt x="69" y="104"/>
                      <a:pt x="66" y="109"/>
                      <a:pt x="67" y="112"/>
                    </a:cubicBezTo>
                    <a:cubicBezTo>
                      <a:pt x="67" y="113"/>
                      <a:pt x="67" y="109"/>
                      <a:pt x="67" y="108"/>
                    </a:cubicBezTo>
                    <a:cubicBezTo>
                      <a:pt x="70" y="105"/>
                      <a:pt x="112" y="133"/>
                      <a:pt x="98" y="108"/>
                    </a:cubicBezTo>
                    <a:cubicBezTo>
                      <a:pt x="95" y="105"/>
                      <a:pt x="90" y="111"/>
                      <a:pt x="85" y="111"/>
                    </a:cubicBezTo>
                    <a:cubicBezTo>
                      <a:pt x="80" y="110"/>
                      <a:pt x="76" y="104"/>
                      <a:pt x="74" y="99"/>
                    </a:cubicBezTo>
                    <a:cubicBezTo>
                      <a:pt x="74" y="99"/>
                      <a:pt x="74" y="99"/>
                      <a:pt x="75" y="98"/>
                    </a:cubicBezTo>
                    <a:cubicBezTo>
                      <a:pt x="81" y="94"/>
                      <a:pt x="91" y="92"/>
                      <a:pt x="98" y="92"/>
                    </a:cubicBezTo>
                    <a:cubicBezTo>
                      <a:pt x="102" y="92"/>
                      <a:pt x="106" y="95"/>
                      <a:pt x="108" y="92"/>
                    </a:cubicBezTo>
                    <a:cubicBezTo>
                      <a:pt x="112" y="89"/>
                      <a:pt x="91" y="90"/>
                      <a:pt x="91" y="84"/>
                    </a:cubicBezTo>
                    <a:cubicBezTo>
                      <a:pt x="92" y="80"/>
                      <a:pt x="103" y="82"/>
                      <a:pt x="103" y="77"/>
                    </a:cubicBezTo>
                    <a:cubicBezTo>
                      <a:pt x="102" y="51"/>
                      <a:pt x="83" y="80"/>
                      <a:pt x="82" y="75"/>
                    </a:cubicBezTo>
                    <a:cubicBezTo>
                      <a:pt x="81" y="72"/>
                      <a:pt x="84" y="68"/>
                      <a:pt x="83" y="65"/>
                    </a:cubicBezTo>
                    <a:cubicBezTo>
                      <a:pt x="82" y="64"/>
                      <a:pt x="81" y="68"/>
                      <a:pt x="80" y="68"/>
                    </a:cubicBezTo>
                    <a:cubicBezTo>
                      <a:pt x="78" y="68"/>
                      <a:pt x="81" y="65"/>
                      <a:pt x="80" y="65"/>
                    </a:cubicBezTo>
                    <a:cubicBezTo>
                      <a:pt x="76" y="66"/>
                      <a:pt x="76" y="73"/>
                      <a:pt x="73" y="65"/>
                    </a:cubicBezTo>
                    <a:cubicBezTo>
                      <a:pt x="72" y="65"/>
                      <a:pt x="73" y="62"/>
                      <a:pt x="73" y="62"/>
                    </a:cubicBezTo>
                    <a:cubicBezTo>
                      <a:pt x="71" y="64"/>
                      <a:pt x="71" y="68"/>
                      <a:pt x="68" y="69"/>
                    </a:cubicBezTo>
                    <a:cubicBezTo>
                      <a:pt x="66" y="69"/>
                      <a:pt x="67" y="65"/>
                      <a:pt x="65" y="64"/>
                    </a:cubicBezTo>
                    <a:cubicBezTo>
                      <a:pt x="61" y="63"/>
                      <a:pt x="46" y="71"/>
                      <a:pt x="45" y="62"/>
                    </a:cubicBezTo>
                    <a:cubicBezTo>
                      <a:pt x="45" y="60"/>
                      <a:pt x="48" y="60"/>
                      <a:pt x="48" y="59"/>
                    </a:cubicBezTo>
                    <a:cubicBezTo>
                      <a:pt x="46" y="53"/>
                      <a:pt x="33" y="54"/>
                      <a:pt x="34" y="48"/>
                    </a:cubicBezTo>
                    <a:cubicBezTo>
                      <a:pt x="38" y="25"/>
                      <a:pt x="52" y="59"/>
                      <a:pt x="55" y="57"/>
                    </a:cubicBezTo>
                    <a:cubicBezTo>
                      <a:pt x="63" y="52"/>
                      <a:pt x="46" y="35"/>
                      <a:pt x="57" y="35"/>
                    </a:cubicBezTo>
                    <a:cubicBezTo>
                      <a:pt x="67" y="35"/>
                      <a:pt x="60" y="73"/>
                      <a:pt x="73" y="56"/>
                    </a:cubicBezTo>
                    <a:cubicBezTo>
                      <a:pt x="75" y="53"/>
                      <a:pt x="67" y="51"/>
                      <a:pt x="69" y="49"/>
                    </a:cubicBezTo>
                    <a:cubicBezTo>
                      <a:pt x="71" y="46"/>
                      <a:pt x="77" y="52"/>
                      <a:pt x="80" y="49"/>
                    </a:cubicBezTo>
                    <a:cubicBezTo>
                      <a:pt x="82" y="47"/>
                      <a:pt x="73" y="49"/>
                      <a:pt x="71" y="47"/>
                    </a:cubicBezTo>
                    <a:cubicBezTo>
                      <a:pt x="67" y="44"/>
                      <a:pt x="66" y="39"/>
                      <a:pt x="65" y="34"/>
                    </a:cubicBezTo>
                    <a:cubicBezTo>
                      <a:pt x="63" y="15"/>
                      <a:pt x="76" y="52"/>
                      <a:pt x="81" y="46"/>
                    </a:cubicBezTo>
                    <a:cubicBezTo>
                      <a:pt x="83" y="44"/>
                      <a:pt x="64" y="29"/>
                      <a:pt x="72" y="25"/>
                    </a:cubicBezTo>
                    <a:cubicBezTo>
                      <a:pt x="76" y="23"/>
                      <a:pt x="79" y="34"/>
                      <a:pt x="83" y="32"/>
                    </a:cubicBezTo>
                    <a:cubicBezTo>
                      <a:pt x="85" y="31"/>
                      <a:pt x="72" y="13"/>
                      <a:pt x="89" y="18"/>
                    </a:cubicBezTo>
                    <a:cubicBezTo>
                      <a:pt x="102" y="23"/>
                      <a:pt x="87" y="47"/>
                      <a:pt x="102" y="57"/>
                    </a:cubicBezTo>
                    <a:cubicBezTo>
                      <a:pt x="102" y="57"/>
                      <a:pt x="112" y="53"/>
                      <a:pt x="112" y="42"/>
                    </a:cubicBezTo>
                    <a:cubicBezTo>
                      <a:pt x="112" y="39"/>
                      <a:pt x="109" y="40"/>
                      <a:pt x="108" y="39"/>
                    </a:cubicBezTo>
                    <a:cubicBezTo>
                      <a:pt x="106" y="37"/>
                      <a:pt x="100" y="26"/>
                      <a:pt x="102" y="23"/>
                    </a:cubicBezTo>
                    <a:cubicBezTo>
                      <a:pt x="106" y="18"/>
                      <a:pt x="114" y="27"/>
                      <a:pt x="120" y="30"/>
                    </a:cubicBezTo>
                    <a:cubicBezTo>
                      <a:pt x="121" y="30"/>
                      <a:pt x="115" y="29"/>
                      <a:pt x="115" y="27"/>
                    </a:cubicBezTo>
                    <a:cubicBezTo>
                      <a:pt x="114" y="25"/>
                      <a:pt x="117" y="26"/>
                      <a:pt x="119" y="25"/>
                    </a:cubicBezTo>
                    <a:cubicBezTo>
                      <a:pt x="119" y="25"/>
                      <a:pt x="119" y="23"/>
                      <a:pt x="119" y="23"/>
                    </a:cubicBezTo>
                    <a:cubicBezTo>
                      <a:pt x="111" y="24"/>
                      <a:pt x="112" y="35"/>
                      <a:pt x="103" y="17"/>
                    </a:cubicBezTo>
                    <a:cubicBezTo>
                      <a:pt x="96" y="0"/>
                      <a:pt x="112" y="13"/>
                      <a:pt x="112" y="13"/>
                    </a:cubicBezTo>
                    <a:cubicBezTo>
                      <a:pt x="112" y="13"/>
                      <a:pt x="113" y="12"/>
                      <a:pt x="113" y="12"/>
                    </a:cubicBezTo>
                    <a:cubicBezTo>
                      <a:pt x="113" y="10"/>
                      <a:pt x="112" y="8"/>
                      <a:pt x="113" y="9"/>
                    </a:cubicBezTo>
                    <a:cubicBezTo>
                      <a:pt x="115" y="10"/>
                      <a:pt x="115" y="14"/>
                      <a:pt x="117" y="16"/>
                    </a:cubicBezTo>
                    <a:cubicBezTo>
                      <a:pt x="119" y="17"/>
                      <a:pt x="123" y="17"/>
                      <a:pt x="125" y="18"/>
                    </a:cubicBezTo>
                    <a:cubicBezTo>
                      <a:pt x="131" y="23"/>
                      <a:pt x="123" y="29"/>
                      <a:pt x="123" y="31"/>
                    </a:cubicBezTo>
                    <a:cubicBezTo>
                      <a:pt x="123" y="32"/>
                      <a:pt x="126" y="31"/>
                      <a:pt x="127" y="32"/>
                    </a:cubicBezTo>
                    <a:cubicBezTo>
                      <a:pt x="128" y="32"/>
                      <a:pt x="132" y="36"/>
                      <a:pt x="131" y="38"/>
                    </a:cubicBezTo>
                    <a:cubicBezTo>
                      <a:pt x="129" y="39"/>
                      <a:pt x="127" y="38"/>
                      <a:pt x="127" y="39"/>
                    </a:cubicBezTo>
                    <a:cubicBezTo>
                      <a:pt x="128" y="42"/>
                      <a:pt x="133" y="41"/>
                      <a:pt x="133" y="44"/>
                    </a:cubicBezTo>
                    <a:cubicBezTo>
                      <a:pt x="133" y="48"/>
                      <a:pt x="128" y="52"/>
                      <a:pt x="129" y="56"/>
                    </a:cubicBezTo>
                    <a:cubicBezTo>
                      <a:pt x="130" y="59"/>
                      <a:pt x="138" y="57"/>
                      <a:pt x="138" y="60"/>
                    </a:cubicBezTo>
                    <a:cubicBezTo>
                      <a:pt x="138" y="64"/>
                      <a:pt x="129" y="58"/>
                      <a:pt x="128" y="61"/>
                    </a:cubicBezTo>
                    <a:cubicBezTo>
                      <a:pt x="128" y="64"/>
                      <a:pt x="154" y="75"/>
                      <a:pt x="128" y="79"/>
                    </a:cubicBezTo>
                    <a:cubicBezTo>
                      <a:pt x="123" y="80"/>
                      <a:pt x="121" y="72"/>
                      <a:pt x="117" y="70"/>
                    </a:cubicBezTo>
                    <a:cubicBezTo>
                      <a:pt x="115" y="70"/>
                      <a:pt x="117" y="74"/>
                      <a:pt x="119" y="76"/>
                    </a:cubicBezTo>
                    <a:cubicBezTo>
                      <a:pt x="120" y="80"/>
                      <a:pt x="125" y="84"/>
                      <a:pt x="124" y="88"/>
                    </a:cubicBezTo>
                    <a:cubicBezTo>
                      <a:pt x="123" y="92"/>
                      <a:pt x="114" y="92"/>
                      <a:pt x="114" y="97"/>
                    </a:cubicBezTo>
                    <a:cubicBezTo>
                      <a:pt x="112" y="100"/>
                      <a:pt x="120" y="98"/>
                      <a:pt x="121" y="101"/>
                    </a:cubicBezTo>
                    <a:cubicBezTo>
                      <a:pt x="122" y="104"/>
                      <a:pt x="117" y="107"/>
                      <a:pt x="116" y="109"/>
                    </a:cubicBezTo>
                    <a:cubicBezTo>
                      <a:pt x="115" y="113"/>
                      <a:pt x="111" y="120"/>
                      <a:pt x="115" y="120"/>
                    </a:cubicBezTo>
                    <a:cubicBezTo>
                      <a:pt x="127" y="122"/>
                      <a:pt x="126" y="99"/>
                      <a:pt x="133" y="95"/>
                    </a:cubicBezTo>
                    <a:cubicBezTo>
                      <a:pt x="157" y="82"/>
                      <a:pt x="141" y="98"/>
                      <a:pt x="140" y="100"/>
                    </a:cubicBezTo>
                    <a:cubicBezTo>
                      <a:pt x="137" y="115"/>
                      <a:pt x="154" y="99"/>
                      <a:pt x="155" y="98"/>
                    </a:cubicBezTo>
                    <a:cubicBezTo>
                      <a:pt x="162" y="90"/>
                      <a:pt x="159" y="68"/>
                      <a:pt x="165" y="68"/>
                    </a:cubicBezTo>
                    <a:cubicBezTo>
                      <a:pt x="185" y="70"/>
                      <a:pt x="167" y="95"/>
                      <a:pt x="179" y="104"/>
                    </a:cubicBezTo>
                    <a:cubicBezTo>
                      <a:pt x="188" y="112"/>
                      <a:pt x="183" y="94"/>
                      <a:pt x="185" y="89"/>
                    </a:cubicBezTo>
                    <a:cubicBezTo>
                      <a:pt x="185" y="86"/>
                      <a:pt x="188" y="83"/>
                      <a:pt x="190" y="82"/>
                    </a:cubicBezTo>
                    <a:cubicBezTo>
                      <a:pt x="192" y="81"/>
                      <a:pt x="194" y="82"/>
                      <a:pt x="197" y="83"/>
                    </a:cubicBezTo>
                    <a:cubicBezTo>
                      <a:pt x="197" y="84"/>
                      <a:pt x="197" y="86"/>
                      <a:pt x="198" y="86"/>
                    </a:cubicBezTo>
                    <a:cubicBezTo>
                      <a:pt x="202" y="85"/>
                      <a:pt x="207" y="78"/>
                      <a:pt x="211" y="81"/>
                    </a:cubicBezTo>
                    <a:cubicBezTo>
                      <a:pt x="215" y="82"/>
                      <a:pt x="214" y="89"/>
                      <a:pt x="215" y="93"/>
                    </a:cubicBezTo>
                    <a:cubicBezTo>
                      <a:pt x="215" y="96"/>
                      <a:pt x="211" y="98"/>
                      <a:pt x="212" y="100"/>
                    </a:cubicBezTo>
                    <a:cubicBezTo>
                      <a:pt x="215" y="115"/>
                      <a:pt x="222" y="90"/>
                      <a:pt x="218" y="111"/>
                    </a:cubicBezTo>
                    <a:cubicBezTo>
                      <a:pt x="216" y="123"/>
                      <a:pt x="212" y="117"/>
                      <a:pt x="215" y="128"/>
                    </a:cubicBezTo>
                    <a:cubicBezTo>
                      <a:pt x="219" y="147"/>
                      <a:pt x="219" y="91"/>
                      <a:pt x="225" y="90"/>
                    </a:cubicBezTo>
                    <a:cubicBezTo>
                      <a:pt x="240" y="86"/>
                      <a:pt x="236" y="110"/>
                      <a:pt x="237" y="116"/>
                    </a:cubicBezTo>
                    <a:cubicBezTo>
                      <a:pt x="237" y="117"/>
                      <a:pt x="237" y="113"/>
                      <a:pt x="239" y="112"/>
                    </a:cubicBezTo>
                    <a:cubicBezTo>
                      <a:pt x="239" y="112"/>
                      <a:pt x="241" y="112"/>
                      <a:pt x="241" y="112"/>
                    </a:cubicBezTo>
                    <a:cubicBezTo>
                      <a:pt x="237" y="104"/>
                      <a:pt x="242" y="115"/>
                      <a:pt x="242" y="115"/>
                    </a:cubicBezTo>
                    <a:cubicBezTo>
                      <a:pt x="243" y="115"/>
                      <a:pt x="243" y="113"/>
                      <a:pt x="243" y="113"/>
                    </a:cubicBezTo>
                    <a:cubicBezTo>
                      <a:pt x="246" y="108"/>
                      <a:pt x="252" y="100"/>
                      <a:pt x="258" y="100"/>
                    </a:cubicBezTo>
                    <a:cubicBezTo>
                      <a:pt x="264" y="99"/>
                      <a:pt x="263" y="112"/>
                      <a:pt x="269" y="116"/>
                    </a:cubicBezTo>
                    <a:cubicBezTo>
                      <a:pt x="271" y="117"/>
                      <a:pt x="267" y="111"/>
                      <a:pt x="269" y="109"/>
                    </a:cubicBezTo>
                    <a:cubicBezTo>
                      <a:pt x="273" y="105"/>
                      <a:pt x="275" y="114"/>
                      <a:pt x="275" y="114"/>
                    </a:cubicBezTo>
                    <a:cubicBezTo>
                      <a:pt x="275" y="115"/>
                      <a:pt x="274" y="111"/>
                      <a:pt x="275" y="110"/>
                    </a:cubicBezTo>
                    <a:cubicBezTo>
                      <a:pt x="276" y="108"/>
                      <a:pt x="279" y="107"/>
                      <a:pt x="279" y="105"/>
                    </a:cubicBezTo>
                    <a:cubicBezTo>
                      <a:pt x="280" y="103"/>
                      <a:pt x="279" y="100"/>
                      <a:pt x="279" y="97"/>
                    </a:cubicBezTo>
                    <a:cubicBezTo>
                      <a:pt x="280" y="94"/>
                      <a:pt x="279" y="89"/>
                      <a:pt x="282" y="87"/>
                    </a:cubicBezTo>
                    <a:cubicBezTo>
                      <a:pt x="286" y="86"/>
                      <a:pt x="290" y="89"/>
                      <a:pt x="294" y="90"/>
                    </a:cubicBezTo>
                    <a:cubicBezTo>
                      <a:pt x="304" y="92"/>
                      <a:pt x="296" y="96"/>
                      <a:pt x="297" y="100"/>
                    </a:cubicBezTo>
                    <a:cubicBezTo>
                      <a:pt x="298" y="103"/>
                      <a:pt x="301" y="102"/>
                      <a:pt x="303" y="104"/>
                    </a:cubicBezTo>
                    <a:cubicBezTo>
                      <a:pt x="306" y="112"/>
                      <a:pt x="286" y="115"/>
                      <a:pt x="304" y="125"/>
                    </a:cubicBezTo>
                    <a:cubicBezTo>
                      <a:pt x="306" y="126"/>
                      <a:pt x="306" y="120"/>
                      <a:pt x="309" y="119"/>
                    </a:cubicBezTo>
                    <a:cubicBezTo>
                      <a:pt x="311" y="117"/>
                      <a:pt x="314" y="120"/>
                      <a:pt x="316" y="119"/>
                    </a:cubicBezTo>
                    <a:cubicBezTo>
                      <a:pt x="321" y="117"/>
                      <a:pt x="327" y="104"/>
                      <a:pt x="334" y="118"/>
                    </a:cubicBezTo>
                    <a:cubicBezTo>
                      <a:pt x="335" y="120"/>
                      <a:pt x="329" y="119"/>
                      <a:pt x="326" y="120"/>
                    </a:cubicBezTo>
                    <a:cubicBezTo>
                      <a:pt x="318" y="121"/>
                      <a:pt x="314" y="120"/>
                      <a:pt x="309" y="129"/>
                    </a:cubicBezTo>
                    <a:cubicBezTo>
                      <a:pt x="308" y="130"/>
                      <a:pt x="312" y="130"/>
                      <a:pt x="312" y="132"/>
                    </a:cubicBezTo>
                    <a:cubicBezTo>
                      <a:pt x="312" y="133"/>
                      <a:pt x="309" y="134"/>
                      <a:pt x="310" y="135"/>
                    </a:cubicBezTo>
                    <a:cubicBezTo>
                      <a:pt x="313" y="137"/>
                      <a:pt x="318" y="135"/>
                      <a:pt x="321" y="138"/>
                    </a:cubicBezTo>
                    <a:cubicBezTo>
                      <a:pt x="330" y="145"/>
                      <a:pt x="308" y="157"/>
                      <a:pt x="307" y="158"/>
                    </a:cubicBezTo>
                    <a:cubicBezTo>
                      <a:pt x="306" y="159"/>
                      <a:pt x="309" y="156"/>
                      <a:pt x="311" y="157"/>
                    </a:cubicBezTo>
                    <a:cubicBezTo>
                      <a:pt x="315" y="158"/>
                      <a:pt x="319" y="161"/>
                      <a:pt x="322" y="164"/>
                    </a:cubicBezTo>
                    <a:cubicBezTo>
                      <a:pt x="323" y="164"/>
                      <a:pt x="319" y="164"/>
                      <a:pt x="319" y="165"/>
                    </a:cubicBezTo>
                    <a:cubicBezTo>
                      <a:pt x="319" y="167"/>
                      <a:pt x="322" y="169"/>
                      <a:pt x="322" y="171"/>
                    </a:cubicBezTo>
                    <a:cubicBezTo>
                      <a:pt x="322" y="172"/>
                      <a:pt x="320" y="170"/>
                      <a:pt x="319" y="171"/>
                    </a:cubicBezTo>
                    <a:cubicBezTo>
                      <a:pt x="316" y="173"/>
                      <a:pt x="305" y="177"/>
                      <a:pt x="309" y="179"/>
                    </a:cubicBezTo>
                    <a:cubicBezTo>
                      <a:pt x="314" y="181"/>
                      <a:pt x="318" y="168"/>
                      <a:pt x="322" y="172"/>
                    </a:cubicBezTo>
                    <a:cubicBezTo>
                      <a:pt x="324" y="174"/>
                      <a:pt x="326" y="176"/>
                      <a:pt x="328" y="178"/>
                    </a:cubicBezTo>
                    <a:cubicBezTo>
                      <a:pt x="329" y="179"/>
                      <a:pt x="331" y="177"/>
                      <a:pt x="332" y="178"/>
                    </a:cubicBezTo>
                    <a:cubicBezTo>
                      <a:pt x="335" y="184"/>
                      <a:pt x="338" y="193"/>
                      <a:pt x="331" y="198"/>
                    </a:cubicBezTo>
                    <a:cubicBezTo>
                      <a:pt x="327" y="200"/>
                      <a:pt x="322" y="199"/>
                      <a:pt x="319" y="201"/>
                    </a:cubicBezTo>
                    <a:cubicBezTo>
                      <a:pt x="317" y="202"/>
                      <a:pt x="315" y="205"/>
                      <a:pt x="316" y="206"/>
                    </a:cubicBezTo>
                    <a:cubicBezTo>
                      <a:pt x="318" y="207"/>
                      <a:pt x="347" y="211"/>
                      <a:pt x="324" y="224"/>
                    </a:cubicBezTo>
                    <a:cubicBezTo>
                      <a:pt x="319" y="227"/>
                      <a:pt x="306" y="215"/>
                      <a:pt x="306" y="215"/>
                    </a:cubicBezTo>
                    <a:cubicBezTo>
                      <a:pt x="302" y="210"/>
                      <a:pt x="324" y="224"/>
                      <a:pt x="318" y="229"/>
                    </a:cubicBezTo>
                    <a:cubicBezTo>
                      <a:pt x="316" y="231"/>
                      <a:pt x="311" y="223"/>
                      <a:pt x="308" y="225"/>
                    </a:cubicBezTo>
                    <a:cubicBezTo>
                      <a:pt x="306" y="227"/>
                      <a:pt x="314" y="229"/>
                      <a:pt x="315" y="232"/>
                    </a:cubicBezTo>
                    <a:cubicBezTo>
                      <a:pt x="316" y="233"/>
                      <a:pt x="313" y="234"/>
                      <a:pt x="312" y="234"/>
                    </a:cubicBezTo>
                    <a:cubicBezTo>
                      <a:pt x="306" y="237"/>
                      <a:pt x="300" y="243"/>
                      <a:pt x="296" y="239"/>
                    </a:cubicBezTo>
                    <a:cubicBezTo>
                      <a:pt x="293" y="236"/>
                      <a:pt x="293" y="225"/>
                      <a:pt x="291" y="228"/>
                    </a:cubicBezTo>
                    <a:cubicBezTo>
                      <a:pt x="288" y="231"/>
                      <a:pt x="297" y="236"/>
                      <a:pt x="295" y="240"/>
                    </a:cubicBezTo>
                    <a:cubicBezTo>
                      <a:pt x="293" y="244"/>
                      <a:pt x="286" y="240"/>
                      <a:pt x="283" y="242"/>
                    </a:cubicBezTo>
                    <a:cubicBezTo>
                      <a:pt x="279" y="245"/>
                      <a:pt x="282" y="252"/>
                      <a:pt x="279" y="255"/>
                    </a:cubicBezTo>
                    <a:cubicBezTo>
                      <a:pt x="278" y="257"/>
                      <a:pt x="274" y="254"/>
                      <a:pt x="273" y="254"/>
                    </a:cubicBezTo>
                    <a:cubicBezTo>
                      <a:pt x="269" y="255"/>
                      <a:pt x="266" y="261"/>
                      <a:pt x="262" y="261"/>
                    </a:cubicBezTo>
                    <a:cubicBezTo>
                      <a:pt x="259" y="262"/>
                      <a:pt x="261" y="247"/>
                      <a:pt x="252" y="245"/>
                    </a:cubicBezTo>
                    <a:cubicBezTo>
                      <a:pt x="249" y="244"/>
                      <a:pt x="252" y="251"/>
                      <a:pt x="250" y="254"/>
                    </a:cubicBezTo>
                    <a:cubicBezTo>
                      <a:pt x="250" y="255"/>
                      <a:pt x="248" y="253"/>
                      <a:pt x="247" y="254"/>
                    </a:cubicBezTo>
                    <a:cubicBezTo>
                      <a:pt x="246" y="254"/>
                      <a:pt x="249" y="255"/>
                      <a:pt x="248" y="255"/>
                    </a:cubicBezTo>
                    <a:cubicBezTo>
                      <a:pt x="233" y="258"/>
                      <a:pt x="241" y="254"/>
                      <a:pt x="227" y="257"/>
                    </a:cubicBezTo>
                    <a:cubicBezTo>
                      <a:pt x="220" y="258"/>
                      <a:pt x="214" y="264"/>
                      <a:pt x="206" y="267"/>
                    </a:cubicBezTo>
                    <a:cubicBezTo>
                      <a:pt x="205" y="267"/>
                      <a:pt x="203" y="268"/>
                      <a:pt x="202" y="267"/>
                    </a:cubicBezTo>
                    <a:cubicBezTo>
                      <a:pt x="198" y="266"/>
                      <a:pt x="197" y="259"/>
                      <a:pt x="193" y="259"/>
                    </a:cubicBezTo>
                    <a:cubicBezTo>
                      <a:pt x="189" y="260"/>
                      <a:pt x="190" y="267"/>
                      <a:pt x="188" y="268"/>
                    </a:cubicBezTo>
                    <a:cubicBezTo>
                      <a:pt x="185" y="269"/>
                      <a:pt x="185" y="264"/>
                      <a:pt x="183" y="263"/>
                    </a:cubicBezTo>
                    <a:cubicBezTo>
                      <a:pt x="179" y="262"/>
                      <a:pt x="167" y="262"/>
                      <a:pt x="162" y="260"/>
                    </a:cubicBezTo>
                    <a:cubicBezTo>
                      <a:pt x="154" y="258"/>
                      <a:pt x="154" y="271"/>
                      <a:pt x="152" y="273"/>
                    </a:cubicBezTo>
                    <a:cubicBezTo>
                      <a:pt x="148" y="276"/>
                      <a:pt x="127" y="274"/>
                      <a:pt x="123" y="272"/>
                    </a:cubicBezTo>
                    <a:cubicBezTo>
                      <a:pt x="113" y="269"/>
                      <a:pt x="104" y="253"/>
                      <a:pt x="99" y="248"/>
                    </a:cubicBezTo>
                    <a:cubicBezTo>
                      <a:pt x="92" y="241"/>
                      <a:pt x="86" y="246"/>
                      <a:pt x="82" y="235"/>
                    </a:cubicBezTo>
                    <a:cubicBezTo>
                      <a:pt x="81" y="232"/>
                      <a:pt x="78" y="229"/>
                      <a:pt x="80" y="226"/>
                    </a:cubicBezTo>
                    <a:cubicBezTo>
                      <a:pt x="81" y="222"/>
                      <a:pt x="91" y="220"/>
                      <a:pt x="88" y="219"/>
                    </a:cubicBezTo>
                    <a:cubicBezTo>
                      <a:pt x="85" y="217"/>
                      <a:pt x="82" y="228"/>
                      <a:pt x="79" y="225"/>
                    </a:cubicBezTo>
                    <a:cubicBezTo>
                      <a:pt x="76" y="223"/>
                      <a:pt x="83" y="216"/>
                      <a:pt x="81" y="212"/>
                    </a:cubicBezTo>
                    <a:cubicBezTo>
                      <a:pt x="80" y="210"/>
                      <a:pt x="77" y="218"/>
                      <a:pt x="74" y="216"/>
                    </a:cubicBezTo>
                    <a:cubicBezTo>
                      <a:pt x="71" y="214"/>
                      <a:pt x="71" y="208"/>
                      <a:pt x="67" y="206"/>
                    </a:cubicBezTo>
                    <a:cubicBezTo>
                      <a:pt x="65" y="204"/>
                      <a:pt x="63" y="205"/>
                      <a:pt x="61" y="204"/>
                    </a:cubicBez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" name="Portugal" descr="{&quot;Key&quot;:&quot;portugal&quot;,&quot;Name&quot;:&quot;Portugal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B1F1A8BF-A234-B9DA-460A-D34CC44A2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8584" y="5516246"/>
                <a:ext cx="390977" cy="684941"/>
              </a:xfrm>
              <a:custGeom>
                <a:avLst/>
                <a:gdLst>
                  <a:gd name="T0" fmla="*/ 110 w 234"/>
                  <a:gd name="T1" fmla="*/ 327 h 381"/>
                  <a:gd name="T2" fmla="*/ 138 w 234"/>
                  <a:gd name="T3" fmla="*/ 304 h 381"/>
                  <a:gd name="T4" fmla="*/ 125 w 234"/>
                  <a:gd name="T5" fmla="*/ 294 h 381"/>
                  <a:gd name="T6" fmla="*/ 117 w 234"/>
                  <a:gd name="T7" fmla="*/ 282 h 381"/>
                  <a:gd name="T8" fmla="*/ 128 w 234"/>
                  <a:gd name="T9" fmla="*/ 262 h 381"/>
                  <a:gd name="T10" fmla="*/ 136 w 234"/>
                  <a:gd name="T11" fmla="*/ 229 h 381"/>
                  <a:gd name="T12" fmla="*/ 127 w 234"/>
                  <a:gd name="T13" fmla="*/ 190 h 381"/>
                  <a:gd name="T14" fmla="*/ 143 w 234"/>
                  <a:gd name="T15" fmla="*/ 194 h 381"/>
                  <a:gd name="T16" fmla="*/ 164 w 234"/>
                  <a:gd name="T17" fmla="*/ 163 h 381"/>
                  <a:gd name="T18" fmla="*/ 178 w 234"/>
                  <a:gd name="T19" fmla="*/ 142 h 381"/>
                  <a:gd name="T20" fmla="*/ 183 w 234"/>
                  <a:gd name="T21" fmla="*/ 127 h 381"/>
                  <a:gd name="T22" fmla="*/ 182 w 234"/>
                  <a:gd name="T23" fmla="*/ 100 h 381"/>
                  <a:gd name="T24" fmla="*/ 202 w 234"/>
                  <a:gd name="T25" fmla="*/ 88 h 381"/>
                  <a:gd name="T26" fmla="*/ 215 w 234"/>
                  <a:gd name="T27" fmla="*/ 60 h 381"/>
                  <a:gd name="T28" fmla="*/ 189 w 234"/>
                  <a:gd name="T29" fmla="*/ 31 h 381"/>
                  <a:gd name="T30" fmla="*/ 182 w 234"/>
                  <a:gd name="T31" fmla="*/ 33 h 381"/>
                  <a:gd name="T32" fmla="*/ 157 w 234"/>
                  <a:gd name="T33" fmla="*/ 32 h 381"/>
                  <a:gd name="T34" fmla="*/ 153 w 234"/>
                  <a:gd name="T35" fmla="*/ 26 h 381"/>
                  <a:gd name="T36" fmla="*/ 143 w 234"/>
                  <a:gd name="T37" fmla="*/ 23 h 381"/>
                  <a:gd name="T38" fmla="*/ 129 w 234"/>
                  <a:gd name="T39" fmla="*/ 26 h 381"/>
                  <a:gd name="T40" fmla="*/ 130 w 234"/>
                  <a:gd name="T41" fmla="*/ 6 h 381"/>
                  <a:gd name="T42" fmla="*/ 99 w 234"/>
                  <a:gd name="T43" fmla="*/ 8 h 381"/>
                  <a:gd name="T44" fmla="*/ 97 w 234"/>
                  <a:gd name="T45" fmla="*/ 27 h 381"/>
                  <a:gd name="T46" fmla="*/ 87 w 234"/>
                  <a:gd name="T47" fmla="*/ 64 h 381"/>
                  <a:gd name="T48" fmla="*/ 82 w 234"/>
                  <a:gd name="T49" fmla="*/ 92 h 381"/>
                  <a:gd name="T50" fmla="*/ 84 w 234"/>
                  <a:gd name="T51" fmla="*/ 91 h 381"/>
                  <a:gd name="T52" fmla="*/ 74 w 234"/>
                  <a:gd name="T53" fmla="*/ 105 h 381"/>
                  <a:gd name="T54" fmla="*/ 59 w 234"/>
                  <a:gd name="T55" fmla="*/ 134 h 381"/>
                  <a:gd name="T56" fmla="*/ 61 w 234"/>
                  <a:gd name="T57" fmla="*/ 139 h 381"/>
                  <a:gd name="T58" fmla="*/ 36 w 234"/>
                  <a:gd name="T59" fmla="*/ 177 h 381"/>
                  <a:gd name="T60" fmla="*/ 30 w 234"/>
                  <a:gd name="T61" fmla="*/ 185 h 381"/>
                  <a:gd name="T62" fmla="*/ 18 w 234"/>
                  <a:gd name="T63" fmla="*/ 196 h 381"/>
                  <a:gd name="T64" fmla="*/ 8 w 234"/>
                  <a:gd name="T65" fmla="*/ 242 h 381"/>
                  <a:gd name="T66" fmla="*/ 25 w 234"/>
                  <a:gd name="T67" fmla="*/ 256 h 381"/>
                  <a:gd name="T68" fmla="*/ 37 w 234"/>
                  <a:gd name="T69" fmla="*/ 258 h 381"/>
                  <a:gd name="T70" fmla="*/ 40 w 234"/>
                  <a:gd name="T71" fmla="*/ 262 h 381"/>
                  <a:gd name="T72" fmla="*/ 28 w 234"/>
                  <a:gd name="T73" fmla="*/ 256 h 381"/>
                  <a:gd name="T74" fmla="*/ 33 w 234"/>
                  <a:gd name="T75" fmla="*/ 275 h 381"/>
                  <a:gd name="T76" fmla="*/ 26 w 234"/>
                  <a:gd name="T77" fmla="*/ 301 h 381"/>
                  <a:gd name="T78" fmla="*/ 28 w 234"/>
                  <a:gd name="T79" fmla="*/ 313 h 381"/>
                  <a:gd name="T80" fmla="*/ 18 w 234"/>
                  <a:gd name="T81" fmla="*/ 333 h 381"/>
                  <a:gd name="T82" fmla="*/ 10 w 234"/>
                  <a:gd name="T83" fmla="*/ 361 h 381"/>
                  <a:gd name="T84" fmla="*/ 26 w 234"/>
                  <a:gd name="T85" fmla="*/ 359 h 381"/>
                  <a:gd name="T86" fmla="*/ 88 w 234"/>
                  <a:gd name="T87" fmla="*/ 371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4" h="381">
                    <a:moveTo>
                      <a:pt x="96" y="371"/>
                    </a:moveTo>
                    <a:cubicBezTo>
                      <a:pt x="97" y="348"/>
                      <a:pt x="91" y="344"/>
                      <a:pt x="110" y="327"/>
                    </a:cubicBezTo>
                    <a:cubicBezTo>
                      <a:pt x="113" y="324"/>
                      <a:pt x="113" y="318"/>
                      <a:pt x="116" y="316"/>
                    </a:cubicBezTo>
                    <a:cubicBezTo>
                      <a:pt x="117" y="316"/>
                      <a:pt x="145" y="315"/>
                      <a:pt x="138" y="304"/>
                    </a:cubicBezTo>
                    <a:cubicBezTo>
                      <a:pt x="137" y="301"/>
                      <a:pt x="131" y="306"/>
                      <a:pt x="128" y="304"/>
                    </a:cubicBezTo>
                    <a:cubicBezTo>
                      <a:pt x="125" y="302"/>
                      <a:pt x="126" y="297"/>
                      <a:pt x="125" y="294"/>
                    </a:cubicBezTo>
                    <a:cubicBezTo>
                      <a:pt x="124" y="290"/>
                      <a:pt x="124" y="286"/>
                      <a:pt x="121" y="284"/>
                    </a:cubicBezTo>
                    <a:cubicBezTo>
                      <a:pt x="121" y="282"/>
                      <a:pt x="117" y="284"/>
                      <a:pt x="117" y="282"/>
                    </a:cubicBezTo>
                    <a:cubicBezTo>
                      <a:pt x="119" y="279"/>
                      <a:pt x="123" y="276"/>
                      <a:pt x="125" y="272"/>
                    </a:cubicBezTo>
                    <a:cubicBezTo>
                      <a:pt x="128" y="265"/>
                      <a:pt x="118" y="270"/>
                      <a:pt x="128" y="262"/>
                    </a:cubicBezTo>
                    <a:cubicBezTo>
                      <a:pt x="137" y="255"/>
                      <a:pt x="148" y="256"/>
                      <a:pt x="149" y="242"/>
                    </a:cubicBezTo>
                    <a:cubicBezTo>
                      <a:pt x="149" y="241"/>
                      <a:pt x="138" y="233"/>
                      <a:pt x="136" y="229"/>
                    </a:cubicBezTo>
                    <a:cubicBezTo>
                      <a:pt x="133" y="221"/>
                      <a:pt x="137" y="210"/>
                      <a:pt x="137" y="208"/>
                    </a:cubicBezTo>
                    <a:cubicBezTo>
                      <a:pt x="136" y="208"/>
                      <a:pt x="127" y="190"/>
                      <a:pt x="127" y="190"/>
                    </a:cubicBezTo>
                    <a:cubicBezTo>
                      <a:pt x="126" y="189"/>
                      <a:pt x="129" y="190"/>
                      <a:pt x="130" y="190"/>
                    </a:cubicBezTo>
                    <a:cubicBezTo>
                      <a:pt x="135" y="192"/>
                      <a:pt x="138" y="193"/>
                      <a:pt x="143" y="194"/>
                    </a:cubicBezTo>
                    <a:cubicBezTo>
                      <a:pt x="156" y="197"/>
                      <a:pt x="159" y="198"/>
                      <a:pt x="166" y="185"/>
                    </a:cubicBezTo>
                    <a:cubicBezTo>
                      <a:pt x="174" y="169"/>
                      <a:pt x="165" y="175"/>
                      <a:pt x="164" y="163"/>
                    </a:cubicBezTo>
                    <a:cubicBezTo>
                      <a:pt x="162" y="152"/>
                      <a:pt x="180" y="157"/>
                      <a:pt x="180" y="150"/>
                    </a:cubicBezTo>
                    <a:cubicBezTo>
                      <a:pt x="181" y="144"/>
                      <a:pt x="174" y="149"/>
                      <a:pt x="178" y="142"/>
                    </a:cubicBezTo>
                    <a:cubicBezTo>
                      <a:pt x="178" y="141"/>
                      <a:pt x="181" y="141"/>
                      <a:pt x="181" y="139"/>
                    </a:cubicBezTo>
                    <a:cubicBezTo>
                      <a:pt x="183" y="135"/>
                      <a:pt x="183" y="131"/>
                      <a:pt x="183" y="127"/>
                    </a:cubicBezTo>
                    <a:cubicBezTo>
                      <a:pt x="184" y="123"/>
                      <a:pt x="187" y="118"/>
                      <a:pt x="187" y="114"/>
                    </a:cubicBezTo>
                    <a:cubicBezTo>
                      <a:pt x="182" y="100"/>
                      <a:pt x="182" y="100"/>
                      <a:pt x="182" y="100"/>
                    </a:cubicBezTo>
                    <a:cubicBezTo>
                      <a:pt x="183" y="99"/>
                      <a:pt x="187" y="102"/>
                      <a:pt x="190" y="101"/>
                    </a:cubicBezTo>
                    <a:cubicBezTo>
                      <a:pt x="202" y="88"/>
                      <a:pt x="202" y="88"/>
                      <a:pt x="202" y="88"/>
                    </a:cubicBezTo>
                    <a:cubicBezTo>
                      <a:pt x="210" y="84"/>
                      <a:pt x="226" y="83"/>
                      <a:pt x="230" y="71"/>
                    </a:cubicBezTo>
                    <a:cubicBezTo>
                      <a:pt x="234" y="60"/>
                      <a:pt x="219" y="61"/>
                      <a:pt x="215" y="60"/>
                    </a:cubicBezTo>
                    <a:cubicBezTo>
                      <a:pt x="212" y="60"/>
                      <a:pt x="217" y="38"/>
                      <a:pt x="215" y="37"/>
                    </a:cubicBezTo>
                    <a:cubicBezTo>
                      <a:pt x="204" y="31"/>
                      <a:pt x="202" y="36"/>
                      <a:pt x="189" y="31"/>
                    </a:cubicBezTo>
                    <a:cubicBezTo>
                      <a:pt x="187" y="30"/>
                      <a:pt x="187" y="24"/>
                      <a:pt x="182" y="28"/>
                    </a:cubicBezTo>
                    <a:cubicBezTo>
                      <a:pt x="181" y="29"/>
                      <a:pt x="183" y="32"/>
                      <a:pt x="182" y="33"/>
                    </a:cubicBezTo>
                    <a:cubicBezTo>
                      <a:pt x="174" y="40"/>
                      <a:pt x="166" y="32"/>
                      <a:pt x="164" y="31"/>
                    </a:cubicBezTo>
                    <a:cubicBezTo>
                      <a:pt x="161" y="30"/>
                      <a:pt x="159" y="33"/>
                      <a:pt x="157" y="32"/>
                    </a:cubicBezTo>
                    <a:cubicBezTo>
                      <a:pt x="156" y="31"/>
                      <a:pt x="160" y="30"/>
                      <a:pt x="159" y="29"/>
                    </a:cubicBezTo>
                    <a:cubicBezTo>
                      <a:pt x="159" y="27"/>
                      <a:pt x="156" y="26"/>
                      <a:pt x="153" y="26"/>
                    </a:cubicBezTo>
                    <a:cubicBezTo>
                      <a:pt x="150" y="26"/>
                      <a:pt x="146" y="27"/>
                      <a:pt x="143" y="26"/>
                    </a:cubicBezTo>
                    <a:cubicBezTo>
                      <a:pt x="142" y="26"/>
                      <a:pt x="143" y="24"/>
                      <a:pt x="143" y="23"/>
                    </a:cubicBezTo>
                    <a:cubicBezTo>
                      <a:pt x="143" y="23"/>
                      <a:pt x="144" y="21"/>
                      <a:pt x="143" y="21"/>
                    </a:cubicBezTo>
                    <a:cubicBezTo>
                      <a:pt x="140" y="22"/>
                      <a:pt x="134" y="30"/>
                      <a:pt x="129" y="26"/>
                    </a:cubicBezTo>
                    <a:cubicBezTo>
                      <a:pt x="115" y="17"/>
                      <a:pt x="142" y="14"/>
                      <a:pt x="135" y="8"/>
                    </a:cubicBezTo>
                    <a:cubicBezTo>
                      <a:pt x="134" y="6"/>
                      <a:pt x="131" y="8"/>
                      <a:pt x="130" y="6"/>
                    </a:cubicBezTo>
                    <a:cubicBezTo>
                      <a:pt x="130" y="5"/>
                      <a:pt x="133" y="3"/>
                      <a:pt x="131" y="2"/>
                    </a:cubicBezTo>
                    <a:cubicBezTo>
                      <a:pt x="121" y="0"/>
                      <a:pt x="107" y="4"/>
                      <a:pt x="99" y="8"/>
                    </a:cubicBezTo>
                    <a:cubicBezTo>
                      <a:pt x="97" y="14"/>
                      <a:pt x="83" y="17"/>
                      <a:pt x="87" y="22"/>
                    </a:cubicBezTo>
                    <a:cubicBezTo>
                      <a:pt x="89" y="24"/>
                      <a:pt x="96" y="23"/>
                      <a:pt x="97" y="27"/>
                    </a:cubicBezTo>
                    <a:cubicBezTo>
                      <a:pt x="98" y="30"/>
                      <a:pt x="91" y="26"/>
                      <a:pt x="89" y="28"/>
                    </a:cubicBezTo>
                    <a:cubicBezTo>
                      <a:pt x="86" y="34"/>
                      <a:pt x="86" y="58"/>
                      <a:pt x="87" y="64"/>
                    </a:cubicBezTo>
                    <a:cubicBezTo>
                      <a:pt x="87" y="66"/>
                      <a:pt x="90" y="66"/>
                      <a:pt x="90" y="69"/>
                    </a:cubicBezTo>
                    <a:cubicBezTo>
                      <a:pt x="90" y="78"/>
                      <a:pt x="86" y="84"/>
                      <a:pt x="82" y="92"/>
                    </a:cubicBezTo>
                    <a:cubicBezTo>
                      <a:pt x="80" y="95"/>
                      <a:pt x="73" y="103"/>
                      <a:pt x="77" y="102"/>
                    </a:cubicBezTo>
                    <a:cubicBezTo>
                      <a:pt x="81" y="101"/>
                      <a:pt x="81" y="92"/>
                      <a:pt x="84" y="91"/>
                    </a:cubicBezTo>
                    <a:cubicBezTo>
                      <a:pt x="87" y="91"/>
                      <a:pt x="89" y="96"/>
                      <a:pt x="88" y="99"/>
                    </a:cubicBezTo>
                    <a:cubicBezTo>
                      <a:pt x="85" y="103"/>
                      <a:pt x="77" y="101"/>
                      <a:pt x="74" y="105"/>
                    </a:cubicBezTo>
                    <a:cubicBezTo>
                      <a:pt x="70" y="112"/>
                      <a:pt x="68" y="120"/>
                      <a:pt x="64" y="127"/>
                    </a:cubicBezTo>
                    <a:cubicBezTo>
                      <a:pt x="62" y="130"/>
                      <a:pt x="58" y="131"/>
                      <a:pt x="59" y="134"/>
                    </a:cubicBezTo>
                    <a:cubicBezTo>
                      <a:pt x="59" y="137"/>
                      <a:pt x="64" y="138"/>
                      <a:pt x="65" y="141"/>
                    </a:cubicBezTo>
                    <a:cubicBezTo>
                      <a:pt x="66" y="142"/>
                      <a:pt x="62" y="138"/>
                      <a:pt x="61" y="139"/>
                    </a:cubicBezTo>
                    <a:cubicBezTo>
                      <a:pt x="58" y="140"/>
                      <a:pt x="57" y="145"/>
                      <a:pt x="54" y="148"/>
                    </a:cubicBezTo>
                    <a:cubicBezTo>
                      <a:pt x="49" y="157"/>
                      <a:pt x="43" y="169"/>
                      <a:pt x="36" y="177"/>
                    </a:cubicBezTo>
                    <a:cubicBezTo>
                      <a:pt x="34" y="179"/>
                      <a:pt x="31" y="180"/>
                      <a:pt x="28" y="182"/>
                    </a:cubicBezTo>
                    <a:cubicBezTo>
                      <a:pt x="28" y="183"/>
                      <a:pt x="31" y="185"/>
                      <a:pt x="30" y="185"/>
                    </a:cubicBezTo>
                    <a:cubicBezTo>
                      <a:pt x="26" y="186"/>
                      <a:pt x="20" y="182"/>
                      <a:pt x="17" y="185"/>
                    </a:cubicBezTo>
                    <a:cubicBezTo>
                      <a:pt x="14" y="188"/>
                      <a:pt x="19" y="193"/>
                      <a:pt x="18" y="196"/>
                    </a:cubicBezTo>
                    <a:cubicBezTo>
                      <a:pt x="17" y="202"/>
                      <a:pt x="0" y="225"/>
                      <a:pt x="1" y="231"/>
                    </a:cubicBezTo>
                    <a:cubicBezTo>
                      <a:pt x="2" y="235"/>
                      <a:pt x="5" y="238"/>
                      <a:pt x="8" y="242"/>
                    </a:cubicBezTo>
                    <a:cubicBezTo>
                      <a:pt x="13" y="252"/>
                      <a:pt x="11" y="256"/>
                      <a:pt x="11" y="256"/>
                    </a:cubicBezTo>
                    <a:cubicBezTo>
                      <a:pt x="15" y="258"/>
                      <a:pt x="21" y="257"/>
                      <a:pt x="25" y="256"/>
                    </a:cubicBezTo>
                    <a:cubicBezTo>
                      <a:pt x="27" y="256"/>
                      <a:pt x="28" y="254"/>
                      <a:pt x="31" y="254"/>
                    </a:cubicBezTo>
                    <a:cubicBezTo>
                      <a:pt x="33" y="254"/>
                      <a:pt x="34" y="258"/>
                      <a:pt x="37" y="258"/>
                    </a:cubicBezTo>
                    <a:cubicBezTo>
                      <a:pt x="39" y="259"/>
                      <a:pt x="39" y="251"/>
                      <a:pt x="40" y="253"/>
                    </a:cubicBezTo>
                    <a:cubicBezTo>
                      <a:pt x="41" y="255"/>
                      <a:pt x="39" y="259"/>
                      <a:pt x="40" y="262"/>
                    </a:cubicBezTo>
                    <a:cubicBezTo>
                      <a:pt x="41" y="264"/>
                      <a:pt x="49" y="265"/>
                      <a:pt x="47" y="266"/>
                    </a:cubicBezTo>
                    <a:cubicBezTo>
                      <a:pt x="32" y="273"/>
                      <a:pt x="41" y="254"/>
                      <a:pt x="28" y="256"/>
                    </a:cubicBezTo>
                    <a:cubicBezTo>
                      <a:pt x="25" y="256"/>
                      <a:pt x="32" y="261"/>
                      <a:pt x="34" y="264"/>
                    </a:cubicBezTo>
                    <a:cubicBezTo>
                      <a:pt x="34" y="267"/>
                      <a:pt x="34" y="271"/>
                      <a:pt x="33" y="275"/>
                    </a:cubicBezTo>
                    <a:cubicBezTo>
                      <a:pt x="32" y="282"/>
                      <a:pt x="22" y="289"/>
                      <a:pt x="22" y="295"/>
                    </a:cubicBezTo>
                    <a:cubicBezTo>
                      <a:pt x="22" y="297"/>
                      <a:pt x="26" y="299"/>
                      <a:pt x="26" y="301"/>
                    </a:cubicBezTo>
                    <a:cubicBezTo>
                      <a:pt x="26" y="305"/>
                      <a:pt x="20" y="312"/>
                      <a:pt x="24" y="314"/>
                    </a:cubicBezTo>
                    <a:cubicBezTo>
                      <a:pt x="25" y="314"/>
                      <a:pt x="29" y="312"/>
                      <a:pt x="28" y="313"/>
                    </a:cubicBezTo>
                    <a:cubicBezTo>
                      <a:pt x="27" y="315"/>
                      <a:pt x="23" y="314"/>
                      <a:pt x="22" y="315"/>
                    </a:cubicBezTo>
                    <a:cubicBezTo>
                      <a:pt x="19" y="321"/>
                      <a:pt x="21" y="328"/>
                      <a:pt x="18" y="333"/>
                    </a:cubicBezTo>
                    <a:cubicBezTo>
                      <a:pt x="16" y="338"/>
                      <a:pt x="2" y="357"/>
                      <a:pt x="4" y="363"/>
                    </a:cubicBezTo>
                    <a:cubicBezTo>
                      <a:pt x="4" y="365"/>
                      <a:pt x="8" y="361"/>
                      <a:pt x="10" y="361"/>
                    </a:cubicBezTo>
                    <a:cubicBezTo>
                      <a:pt x="14" y="360"/>
                      <a:pt x="17" y="361"/>
                      <a:pt x="21" y="361"/>
                    </a:cubicBezTo>
                    <a:cubicBezTo>
                      <a:pt x="22" y="361"/>
                      <a:pt x="24" y="359"/>
                      <a:pt x="26" y="359"/>
                    </a:cubicBezTo>
                    <a:cubicBezTo>
                      <a:pt x="35" y="362"/>
                      <a:pt x="64" y="381"/>
                      <a:pt x="68" y="380"/>
                    </a:cubicBezTo>
                    <a:cubicBezTo>
                      <a:pt x="70" y="380"/>
                      <a:pt x="87" y="372"/>
                      <a:pt x="88" y="371"/>
                    </a:cubicBezTo>
                    <a:cubicBezTo>
                      <a:pt x="90" y="371"/>
                      <a:pt x="93" y="371"/>
                      <a:pt x="96" y="371"/>
                    </a:cubicBez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" name="Spain" descr="{&quot;Key&quot;:&quot;spain&quot;,&quot;Name&quot;:&quot;Spain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FBA0C2A7-7635-B452-0EED-B5EC7C08C4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7795" y="5309170"/>
                <a:ext cx="1215878" cy="1231302"/>
              </a:xfrm>
              <a:custGeom>
                <a:avLst/>
                <a:gdLst>
                  <a:gd name="T0" fmla="*/ 622 w 727"/>
                  <a:gd name="T1" fmla="*/ 200 h 684"/>
                  <a:gd name="T2" fmla="*/ 674 w 727"/>
                  <a:gd name="T3" fmla="*/ 205 h 684"/>
                  <a:gd name="T4" fmla="*/ 634 w 727"/>
                  <a:gd name="T5" fmla="*/ 264 h 684"/>
                  <a:gd name="T6" fmla="*/ 520 w 727"/>
                  <a:gd name="T7" fmla="*/ 310 h 684"/>
                  <a:gd name="T8" fmla="*/ 450 w 727"/>
                  <a:gd name="T9" fmla="*/ 397 h 684"/>
                  <a:gd name="T10" fmla="*/ 454 w 727"/>
                  <a:gd name="T11" fmla="*/ 469 h 684"/>
                  <a:gd name="T12" fmla="*/ 428 w 727"/>
                  <a:gd name="T13" fmla="*/ 481 h 684"/>
                  <a:gd name="T14" fmla="*/ 402 w 727"/>
                  <a:gd name="T15" fmla="*/ 521 h 684"/>
                  <a:gd name="T16" fmla="*/ 352 w 727"/>
                  <a:gd name="T17" fmla="*/ 540 h 684"/>
                  <a:gd name="T18" fmla="*/ 260 w 727"/>
                  <a:gd name="T19" fmla="*/ 571 h 684"/>
                  <a:gd name="T20" fmla="*/ 165 w 727"/>
                  <a:gd name="T21" fmla="*/ 572 h 684"/>
                  <a:gd name="T22" fmla="*/ 101 w 727"/>
                  <a:gd name="T23" fmla="*/ 597 h 684"/>
                  <a:gd name="T24" fmla="*/ 77 w 727"/>
                  <a:gd name="T25" fmla="*/ 577 h 684"/>
                  <a:gd name="T26" fmla="*/ 72 w 727"/>
                  <a:gd name="T27" fmla="*/ 547 h 684"/>
                  <a:gd name="T28" fmla="*/ 63 w 727"/>
                  <a:gd name="T29" fmla="*/ 518 h 684"/>
                  <a:gd name="T30" fmla="*/ 40 w 727"/>
                  <a:gd name="T31" fmla="*/ 495 h 684"/>
                  <a:gd name="T32" fmla="*/ 32 w 727"/>
                  <a:gd name="T33" fmla="*/ 431 h 684"/>
                  <a:gd name="T34" fmla="*/ 37 w 727"/>
                  <a:gd name="T35" fmla="*/ 399 h 684"/>
                  <a:gd name="T36" fmla="*/ 65 w 727"/>
                  <a:gd name="T37" fmla="*/ 357 h 684"/>
                  <a:gd name="T38" fmla="*/ 46 w 727"/>
                  <a:gd name="T39" fmla="*/ 305 h 684"/>
                  <a:gd name="T40" fmla="*/ 96 w 727"/>
                  <a:gd name="T41" fmla="*/ 265 h 684"/>
                  <a:gd name="T42" fmla="*/ 103 w 727"/>
                  <a:gd name="T43" fmla="*/ 229 h 684"/>
                  <a:gd name="T44" fmla="*/ 146 w 727"/>
                  <a:gd name="T45" fmla="*/ 186 h 684"/>
                  <a:gd name="T46" fmla="*/ 98 w 727"/>
                  <a:gd name="T47" fmla="*/ 143 h 684"/>
                  <a:gd name="T48" fmla="*/ 75 w 727"/>
                  <a:gd name="T49" fmla="*/ 144 h 684"/>
                  <a:gd name="T50" fmla="*/ 59 w 727"/>
                  <a:gd name="T51" fmla="*/ 136 h 684"/>
                  <a:gd name="T52" fmla="*/ 47 w 727"/>
                  <a:gd name="T53" fmla="*/ 117 h 684"/>
                  <a:gd name="T54" fmla="*/ 13 w 727"/>
                  <a:gd name="T55" fmla="*/ 107 h 684"/>
                  <a:gd name="T56" fmla="*/ 16 w 727"/>
                  <a:gd name="T57" fmla="*/ 95 h 684"/>
                  <a:gd name="T58" fmla="*/ 19 w 727"/>
                  <a:gd name="T59" fmla="*/ 86 h 684"/>
                  <a:gd name="T60" fmla="*/ 17 w 727"/>
                  <a:gd name="T61" fmla="*/ 33 h 684"/>
                  <a:gd name="T62" fmla="*/ 75 w 727"/>
                  <a:gd name="T63" fmla="*/ 10 h 684"/>
                  <a:gd name="T64" fmla="*/ 131 w 727"/>
                  <a:gd name="T65" fmla="*/ 35 h 684"/>
                  <a:gd name="T66" fmla="*/ 184 w 727"/>
                  <a:gd name="T67" fmla="*/ 41 h 684"/>
                  <a:gd name="T68" fmla="*/ 217 w 727"/>
                  <a:gd name="T69" fmla="*/ 53 h 684"/>
                  <a:gd name="T70" fmla="*/ 302 w 727"/>
                  <a:gd name="T71" fmla="*/ 71 h 684"/>
                  <a:gd name="T72" fmla="*/ 342 w 727"/>
                  <a:gd name="T73" fmla="*/ 87 h 684"/>
                  <a:gd name="T74" fmla="*/ 377 w 727"/>
                  <a:gd name="T75" fmla="*/ 100 h 684"/>
                  <a:gd name="T76" fmla="*/ 430 w 727"/>
                  <a:gd name="T77" fmla="*/ 111 h 684"/>
                  <a:gd name="T78" fmla="*/ 462 w 727"/>
                  <a:gd name="T79" fmla="*/ 138 h 684"/>
                  <a:gd name="T80" fmla="*/ 509 w 727"/>
                  <a:gd name="T81" fmla="*/ 163 h 684"/>
                  <a:gd name="T82" fmla="*/ 541 w 727"/>
                  <a:gd name="T83" fmla="*/ 157 h 684"/>
                  <a:gd name="T84" fmla="*/ 578 w 727"/>
                  <a:gd name="T85" fmla="*/ 182 h 684"/>
                  <a:gd name="T86" fmla="*/ 103 w 727"/>
                  <a:gd name="T87" fmla="*/ 627 h 684"/>
                  <a:gd name="T88" fmla="*/ 119 w 727"/>
                  <a:gd name="T89" fmla="*/ 608 h 684"/>
                  <a:gd name="T90" fmla="*/ 254 w 727"/>
                  <a:gd name="T91" fmla="*/ 669 h 684"/>
                  <a:gd name="T92" fmla="*/ 256 w 727"/>
                  <a:gd name="T93" fmla="*/ 683 h 684"/>
                  <a:gd name="T94" fmla="*/ 643 w 727"/>
                  <a:gd name="T95" fmla="*/ 437 h 684"/>
                  <a:gd name="T96" fmla="*/ 615 w 727"/>
                  <a:gd name="T97" fmla="*/ 414 h 684"/>
                  <a:gd name="T98" fmla="*/ 714 w 727"/>
                  <a:gd name="T99" fmla="*/ 387 h 684"/>
                  <a:gd name="T100" fmla="*/ 613 w 727"/>
                  <a:gd name="T101" fmla="*/ 440 h 684"/>
                  <a:gd name="T102" fmla="*/ 620 w 727"/>
                  <a:gd name="T103" fmla="*/ 442 h 684"/>
                  <a:gd name="T104" fmla="*/ 592 w 727"/>
                  <a:gd name="T105" fmla="*/ 430 h 684"/>
                  <a:gd name="T106" fmla="*/ 605 w 727"/>
                  <a:gd name="T107" fmla="*/ 422 h 6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27" h="684">
                    <a:moveTo>
                      <a:pt x="592" y="192"/>
                    </a:moveTo>
                    <a:cubicBezTo>
                      <a:pt x="596" y="193"/>
                      <a:pt x="600" y="194"/>
                      <a:pt x="603" y="197"/>
                    </a:cubicBezTo>
                    <a:cubicBezTo>
                      <a:pt x="604" y="198"/>
                      <a:pt x="605" y="204"/>
                      <a:pt x="608" y="203"/>
                    </a:cubicBezTo>
                    <a:cubicBezTo>
                      <a:pt x="613" y="203"/>
                      <a:pt x="617" y="200"/>
                      <a:pt x="622" y="200"/>
                    </a:cubicBezTo>
                    <a:cubicBezTo>
                      <a:pt x="627" y="200"/>
                      <a:pt x="637" y="211"/>
                      <a:pt x="643" y="210"/>
                    </a:cubicBezTo>
                    <a:cubicBezTo>
                      <a:pt x="645" y="209"/>
                      <a:pt x="643" y="205"/>
                      <a:pt x="644" y="203"/>
                    </a:cubicBezTo>
                    <a:cubicBezTo>
                      <a:pt x="653" y="198"/>
                      <a:pt x="663" y="203"/>
                      <a:pt x="672" y="205"/>
                    </a:cubicBezTo>
                    <a:cubicBezTo>
                      <a:pt x="674" y="205"/>
                      <a:pt x="674" y="205"/>
                      <a:pt x="674" y="205"/>
                    </a:cubicBezTo>
                    <a:cubicBezTo>
                      <a:pt x="677" y="208"/>
                      <a:pt x="679" y="211"/>
                      <a:pt x="678" y="214"/>
                    </a:cubicBezTo>
                    <a:cubicBezTo>
                      <a:pt x="677" y="219"/>
                      <a:pt x="670" y="218"/>
                      <a:pt x="667" y="220"/>
                    </a:cubicBezTo>
                    <a:cubicBezTo>
                      <a:pt x="665" y="223"/>
                      <a:pt x="674" y="236"/>
                      <a:pt x="668" y="245"/>
                    </a:cubicBezTo>
                    <a:cubicBezTo>
                      <a:pt x="665" y="252"/>
                      <a:pt x="641" y="261"/>
                      <a:pt x="634" y="264"/>
                    </a:cubicBezTo>
                    <a:cubicBezTo>
                      <a:pt x="628" y="266"/>
                      <a:pt x="618" y="268"/>
                      <a:pt x="614" y="272"/>
                    </a:cubicBezTo>
                    <a:cubicBezTo>
                      <a:pt x="610" y="275"/>
                      <a:pt x="605" y="283"/>
                      <a:pt x="600" y="284"/>
                    </a:cubicBezTo>
                    <a:cubicBezTo>
                      <a:pt x="581" y="290"/>
                      <a:pt x="546" y="286"/>
                      <a:pt x="531" y="298"/>
                    </a:cubicBezTo>
                    <a:cubicBezTo>
                      <a:pt x="527" y="302"/>
                      <a:pt x="519" y="305"/>
                      <a:pt x="520" y="310"/>
                    </a:cubicBezTo>
                    <a:cubicBezTo>
                      <a:pt x="522" y="314"/>
                      <a:pt x="531" y="313"/>
                      <a:pt x="530" y="317"/>
                    </a:cubicBezTo>
                    <a:cubicBezTo>
                      <a:pt x="530" y="319"/>
                      <a:pt x="513" y="323"/>
                      <a:pt x="511" y="323"/>
                    </a:cubicBezTo>
                    <a:cubicBezTo>
                      <a:pt x="505" y="328"/>
                      <a:pt x="502" y="338"/>
                      <a:pt x="497" y="344"/>
                    </a:cubicBezTo>
                    <a:cubicBezTo>
                      <a:pt x="481" y="360"/>
                      <a:pt x="460" y="376"/>
                      <a:pt x="450" y="397"/>
                    </a:cubicBezTo>
                    <a:cubicBezTo>
                      <a:pt x="445" y="405"/>
                      <a:pt x="451" y="433"/>
                      <a:pt x="457" y="440"/>
                    </a:cubicBezTo>
                    <a:cubicBezTo>
                      <a:pt x="458" y="442"/>
                      <a:pt x="479" y="454"/>
                      <a:pt x="474" y="457"/>
                    </a:cubicBezTo>
                    <a:cubicBezTo>
                      <a:pt x="470" y="461"/>
                      <a:pt x="460" y="462"/>
                      <a:pt x="457" y="465"/>
                    </a:cubicBezTo>
                    <a:cubicBezTo>
                      <a:pt x="455" y="466"/>
                      <a:pt x="455" y="469"/>
                      <a:pt x="454" y="469"/>
                    </a:cubicBezTo>
                    <a:cubicBezTo>
                      <a:pt x="453" y="470"/>
                      <a:pt x="451" y="469"/>
                      <a:pt x="450" y="469"/>
                    </a:cubicBezTo>
                    <a:cubicBezTo>
                      <a:pt x="446" y="470"/>
                      <a:pt x="441" y="470"/>
                      <a:pt x="437" y="473"/>
                    </a:cubicBezTo>
                    <a:cubicBezTo>
                      <a:pt x="435" y="475"/>
                      <a:pt x="436" y="479"/>
                      <a:pt x="434" y="481"/>
                    </a:cubicBezTo>
                    <a:cubicBezTo>
                      <a:pt x="432" y="482"/>
                      <a:pt x="429" y="480"/>
                      <a:pt x="428" y="481"/>
                    </a:cubicBezTo>
                    <a:cubicBezTo>
                      <a:pt x="426" y="483"/>
                      <a:pt x="428" y="488"/>
                      <a:pt x="426" y="490"/>
                    </a:cubicBezTo>
                    <a:cubicBezTo>
                      <a:pt x="424" y="493"/>
                      <a:pt x="419" y="490"/>
                      <a:pt x="417" y="493"/>
                    </a:cubicBezTo>
                    <a:cubicBezTo>
                      <a:pt x="415" y="497"/>
                      <a:pt x="419" y="502"/>
                      <a:pt x="417" y="505"/>
                    </a:cubicBezTo>
                    <a:cubicBezTo>
                      <a:pt x="412" y="516"/>
                      <a:pt x="402" y="503"/>
                      <a:pt x="402" y="521"/>
                    </a:cubicBezTo>
                    <a:cubicBezTo>
                      <a:pt x="402" y="526"/>
                      <a:pt x="411" y="528"/>
                      <a:pt x="410" y="532"/>
                    </a:cubicBezTo>
                    <a:cubicBezTo>
                      <a:pt x="408" y="536"/>
                      <a:pt x="402" y="535"/>
                      <a:pt x="397" y="534"/>
                    </a:cubicBezTo>
                    <a:cubicBezTo>
                      <a:pt x="394" y="534"/>
                      <a:pt x="391" y="532"/>
                      <a:pt x="389" y="531"/>
                    </a:cubicBezTo>
                    <a:cubicBezTo>
                      <a:pt x="377" y="528"/>
                      <a:pt x="363" y="533"/>
                      <a:pt x="352" y="540"/>
                    </a:cubicBezTo>
                    <a:cubicBezTo>
                      <a:pt x="335" y="551"/>
                      <a:pt x="335" y="573"/>
                      <a:pt x="317" y="583"/>
                    </a:cubicBezTo>
                    <a:cubicBezTo>
                      <a:pt x="310" y="586"/>
                      <a:pt x="308" y="568"/>
                      <a:pt x="291" y="572"/>
                    </a:cubicBezTo>
                    <a:cubicBezTo>
                      <a:pt x="287" y="573"/>
                      <a:pt x="286" y="578"/>
                      <a:pt x="282" y="579"/>
                    </a:cubicBezTo>
                    <a:cubicBezTo>
                      <a:pt x="277" y="581"/>
                      <a:pt x="265" y="571"/>
                      <a:pt x="260" y="571"/>
                    </a:cubicBezTo>
                    <a:cubicBezTo>
                      <a:pt x="253" y="569"/>
                      <a:pt x="245" y="573"/>
                      <a:pt x="238" y="572"/>
                    </a:cubicBezTo>
                    <a:cubicBezTo>
                      <a:pt x="234" y="571"/>
                      <a:pt x="232" y="567"/>
                      <a:pt x="228" y="566"/>
                    </a:cubicBezTo>
                    <a:cubicBezTo>
                      <a:pt x="221" y="563"/>
                      <a:pt x="187" y="558"/>
                      <a:pt x="181" y="559"/>
                    </a:cubicBezTo>
                    <a:cubicBezTo>
                      <a:pt x="174" y="561"/>
                      <a:pt x="171" y="569"/>
                      <a:pt x="165" y="572"/>
                    </a:cubicBezTo>
                    <a:cubicBezTo>
                      <a:pt x="155" y="576"/>
                      <a:pt x="144" y="566"/>
                      <a:pt x="132" y="572"/>
                    </a:cubicBezTo>
                    <a:cubicBezTo>
                      <a:pt x="122" y="577"/>
                      <a:pt x="123" y="581"/>
                      <a:pt x="118" y="589"/>
                    </a:cubicBezTo>
                    <a:cubicBezTo>
                      <a:pt x="117" y="589"/>
                      <a:pt x="114" y="586"/>
                      <a:pt x="111" y="588"/>
                    </a:cubicBezTo>
                    <a:cubicBezTo>
                      <a:pt x="108" y="590"/>
                      <a:pt x="105" y="595"/>
                      <a:pt x="101" y="597"/>
                    </a:cubicBezTo>
                    <a:cubicBezTo>
                      <a:pt x="99" y="597"/>
                      <a:pt x="99" y="593"/>
                      <a:pt x="97" y="592"/>
                    </a:cubicBezTo>
                    <a:cubicBezTo>
                      <a:pt x="95" y="590"/>
                      <a:pt x="92" y="590"/>
                      <a:pt x="90" y="588"/>
                    </a:cubicBezTo>
                    <a:cubicBezTo>
                      <a:pt x="88" y="585"/>
                      <a:pt x="87" y="581"/>
                      <a:pt x="84" y="579"/>
                    </a:cubicBezTo>
                    <a:cubicBezTo>
                      <a:pt x="83" y="577"/>
                      <a:pt x="79" y="579"/>
                      <a:pt x="77" y="577"/>
                    </a:cubicBezTo>
                    <a:cubicBezTo>
                      <a:pt x="73" y="573"/>
                      <a:pt x="68" y="555"/>
                      <a:pt x="67" y="549"/>
                    </a:cubicBezTo>
                    <a:cubicBezTo>
                      <a:pt x="67" y="549"/>
                      <a:pt x="75" y="557"/>
                      <a:pt x="74" y="552"/>
                    </a:cubicBezTo>
                    <a:cubicBezTo>
                      <a:pt x="74" y="550"/>
                      <a:pt x="71" y="552"/>
                      <a:pt x="70" y="551"/>
                    </a:cubicBezTo>
                    <a:cubicBezTo>
                      <a:pt x="69" y="550"/>
                      <a:pt x="72" y="549"/>
                      <a:pt x="72" y="547"/>
                    </a:cubicBezTo>
                    <a:cubicBezTo>
                      <a:pt x="70" y="538"/>
                      <a:pt x="62" y="549"/>
                      <a:pt x="62" y="533"/>
                    </a:cubicBezTo>
                    <a:cubicBezTo>
                      <a:pt x="62" y="533"/>
                      <a:pt x="84" y="523"/>
                      <a:pt x="79" y="521"/>
                    </a:cubicBezTo>
                    <a:cubicBezTo>
                      <a:pt x="75" y="520"/>
                      <a:pt x="72" y="530"/>
                      <a:pt x="67" y="529"/>
                    </a:cubicBezTo>
                    <a:cubicBezTo>
                      <a:pt x="63" y="528"/>
                      <a:pt x="65" y="521"/>
                      <a:pt x="63" y="518"/>
                    </a:cubicBezTo>
                    <a:cubicBezTo>
                      <a:pt x="62" y="515"/>
                      <a:pt x="59" y="512"/>
                      <a:pt x="57" y="509"/>
                    </a:cubicBezTo>
                    <a:cubicBezTo>
                      <a:pt x="42" y="494"/>
                      <a:pt x="42" y="494"/>
                      <a:pt x="42" y="494"/>
                    </a:cubicBezTo>
                    <a:cubicBezTo>
                      <a:pt x="42" y="494"/>
                      <a:pt x="42" y="494"/>
                      <a:pt x="42" y="493"/>
                    </a:cubicBezTo>
                    <a:cubicBezTo>
                      <a:pt x="41" y="494"/>
                      <a:pt x="41" y="495"/>
                      <a:pt x="40" y="495"/>
                    </a:cubicBezTo>
                    <a:cubicBezTo>
                      <a:pt x="36" y="495"/>
                      <a:pt x="34" y="491"/>
                      <a:pt x="32" y="489"/>
                    </a:cubicBezTo>
                    <a:cubicBezTo>
                      <a:pt x="29" y="488"/>
                      <a:pt x="19" y="486"/>
                      <a:pt x="12" y="486"/>
                    </a:cubicBezTo>
                    <a:cubicBezTo>
                      <a:pt x="13" y="463"/>
                      <a:pt x="7" y="459"/>
                      <a:pt x="26" y="442"/>
                    </a:cubicBezTo>
                    <a:cubicBezTo>
                      <a:pt x="29" y="439"/>
                      <a:pt x="29" y="433"/>
                      <a:pt x="32" y="431"/>
                    </a:cubicBezTo>
                    <a:cubicBezTo>
                      <a:pt x="33" y="431"/>
                      <a:pt x="61" y="430"/>
                      <a:pt x="54" y="419"/>
                    </a:cubicBezTo>
                    <a:cubicBezTo>
                      <a:pt x="53" y="416"/>
                      <a:pt x="47" y="421"/>
                      <a:pt x="44" y="419"/>
                    </a:cubicBezTo>
                    <a:cubicBezTo>
                      <a:pt x="41" y="417"/>
                      <a:pt x="42" y="412"/>
                      <a:pt x="41" y="409"/>
                    </a:cubicBezTo>
                    <a:cubicBezTo>
                      <a:pt x="40" y="405"/>
                      <a:pt x="40" y="401"/>
                      <a:pt x="37" y="399"/>
                    </a:cubicBezTo>
                    <a:cubicBezTo>
                      <a:pt x="37" y="397"/>
                      <a:pt x="33" y="399"/>
                      <a:pt x="33" y="397"/>
                    </a:cubicBezTo>
                    <a:cubicBezTo>
                      <a:pt x="35" y="394"/>
                      <a:pt x="39" y="391"/>
                      <a:pt x="41" y="387"/>
                    </a:cubicBezTo>
                    <a:cubicBezTo>
                      <a:pt x="44" y="380"/>
                      <a:pt x="34" y="385"/>
                      <a:pt x="44" y="377"/>
                    </a:cubicBezTo>
                    <a:cubicBezTo>
                      <a:pt x="53" y="370"/>
                      <a:pt x="64" y="371"/>
                      <a:pt x="65" y="357"/>
                    </a:cubicBezTo>
                    <a:cubicBezTo>
                      <a:pt x="65" y="356"/>
                      <a:pt x="54" y="348"/>
                      <a:pt x="52" y="344"/>
                    </a:cubicBezTo>
                    <a:cubicBezTo>
                      <a:pt x="49" y="336"/>
                      <a:pt x="53" y="325"/>
                      <a:pt x="53" y="323"/>
                    </a:cubicBezTo>
                    <a:cubicBezTo>
                      <a:pt x="52" y="323"/>
                      <a:pt x="43" y="305"/>
                      <a:pt x="43" y="305"/>
                    </a:cubicBezTo>
                    <a:cubicBezTo>
                      <a:pt x="42" y="304"/>
                      <a:pt x="45" y="305"/>
                      <a:pt x="46" y="305"/>
                    </a:cubicBezTo>
                    <a:cubicBezTo>
                      <a:pt x="51" y="307"/>
                      <a:pt x="54" y="308"/>
                      <a:pt x="59" y="309"/>
                    </a:cubicBezTo>
                    <a:cubicBezTo>
                      <a:pt x="72" y="312"/>
                      <a:pt x="75" y="313"/>
                      <a:pt x="82" y="300"/>
                    </a:cubicBezTo>
                    <a:cubicBezTo>
                      <a:pt x="90" y="284"/>
                      <a:pt x="81" y="290"/>
                      <a:pt x="80" y="278"/>
                    </a:cubicBezTo>
                    <a:cubicBezTo>
                      <a:pt x="78" y="267"/>
                      <a:pt x="96" y="272"/>
                      <a:pt x="96" y="265"/>
                    </a:cubicBezTo>
                    <a:cubicBezTo>
                      <a:pt x="97" y="259"/>
                      <a:pt x="90" y="264"/>
                      <a:pt x="94" y="257"/>
                    </a:cubicBezTo>
                    <a:cubicBezTo>
                      <a:pt x="94" y="256"/>
                      <a:pt x="97" y="256"/>
                      <a:pt x="97" y="254"/>
                    </a:cubicBezTo>
                    <a:cubicBezTo>
                      <a:pt x="99" y="250"/>
                      <a:pt x="99" y="246"/>
                      <a:pt x="99" y="242"/>
                    </a:cubicBezTo>
                    <a:cubicBezTo>
                      <a:pt x="100" y="238"/>
                      <a:pt x="103" y="233"/>
                      <a:pt x="103" y="229"/>
                    </a:cubicBezTo>
                    <a:cubicBezTo>
                      <a:pt x="98" y="215"/>
                      <a:pt x="98" y="215"/>
                      <a:pt x="98" y="215"/>
                    </a:cubicBezTo>
                    <a:cubicBezTo>
                      <a:pt x="99" y="214"/>
                      <a:pt x="103" y="217"/>
                      <a:pt x="106" y="216"/>
                    </a:cubicBezTo>
                    <a:cubicBezTo>
                      <a:pt x="118" y="203"/>
                      <a:pt x="118" y="203"/>
                      <a:pt x="118" y="203"/>
                    </a:cubicBezTo>
                    <a:cubicBezTo>
                      <a:pt x="126" y="199"/>
                      <a:pt x="142" y="198"/>
                      <a:pt x="146" y="186"/>
                    </a:cubicBezTo>
                    <a:cubicBezTo>
                      <a:pt x="150" y="175"/>
                      <a:pt x="135" y="176"/>
                      <a:pt x="131" y="175"/>
                    </a:cubicBezTo>
                    <a:cubicBezTo>
                      <a:pt x="128" y="175"/>
                      <a:pt x="133" y="153"/>
                      <a:pt x="131" y="152"/>
                    </a:cubicBezTo>
                    <a:cubicBezTo>
                      <a:pt x="120" y="146"/>
                      <a:pt x="118" y="151"/>
                      <a:pt x="105" y="146"/>
                    </a:cubicBezTo>
                    <a:cubicBezTo>
                      <a:pt x="103" y="145"/>
                      <a:pt x="103" y="139"/>
                      <a:pt x="98" y="143"/>
                    </a:cubicBezTo>
                    <a:cubicBezTo>
                      <a:pt x="97" y="144"/>
                      <a:pt x="99" y="147"/>
                      <a:pt x="98" y="148"/>
                    </a:cubicBezTo>
                    <a:cubicBezTo>
                      <a:pt x="90" y="155"/>
                      <a:pt x="82" y="147"/>
                      <a:pt x="80" y="146"/>
                    </a:cubicBezTo>
                    <a:cubicBezTo>
                      <a:pt x="77" y="145"/>
                      <a:pt x="75" y="148"/>
                      <a:pt x="73" y="147"/>
                    </a:cubicBezTo>
                    <a:cubicBezTo>
                      <a:pt x="72" y="146"/>
                      <a:pt x="76" y="145"/>
                      <a:pt x="75" y="144"/>
                    </a:cubicBezTo>
                    <a:cubicBezTo>
                      <a:pt x="75" y="142"/>
                      <a:pt x="72" y="141"/>
                      <a:pt x="69" y="141"/>
                    </a:cubicBezTo>
                    <a:cubicBezTo>
                      <a:pt x="66" y="141"/>
                      <a:pt x="62" y="142"/>
                      <a:pt x="59" y="141"/>
                    </a:cubicBezTo>
                    <a:cubicBezTo>
                      <a:pt x="58" y="141"/>
                      <a:pt x="59" y="139"/>
                      <a:pt x="59" y="138"/>
                    </a:cubicBezTo>
                    <a:cubicBezTo>
                      <a:pt x="59" y="138"/>
                      <a:pt x="60" y="136"/>
                      <a:pt x="59" y="136"/>
                    </a:cubicBezTo>
                    <a:cubicBezTo>
                      <a:pt x="56" y="137"/>
                      <a:pt x="50" y="145"/>
                      <a:pt x="45" y="141"/>
                    </a:cubicBezTo>
                    <a:cubicBezTo>
                      <a:pt x="31" y="132"/>
                      <a:pt x="58" y="129"/>
                      <a:pt x="51" y="123"/>
                    </a:cubicBezTo>
                    <a:cubicBezTo>
                      <a:pt x="50" y="121"/>
                      <a:pt x="47" y="123"/>
                      <a:pt x="46" y="121"/>
                    </a:cubicBezTo>
                    <a:cubicBezTo>
                      <a:pt x="46" y="120"/>
                      <a:pt x="49" y="118"/>
                      <a:pt x="47" y="117"/>
                    </a:cubicBezTo>
                    <a:cubicBezTo>
                      <a:pt x="37" y="115"/>
                      <a:pt x="23" y="119"/>
                      <a:pt x="15" y="123"/>
                    </a:cubicBezTo>
                    <a:cubicBezTo>
                      <a:pt x="16" y="119"/>
                      <a:pt x="10" y="115"/>
                      <a:pt x="10" y="110"/>
                    </a:cubicBezTo>
                    <a:cubicBezTo>
                      <a:pt x="9" y="108"/>
                      <a:pt x="12" y="112"/>
                      <a:pt x="13" y="111"/>
                    </a:cubicBezTo>
                    <a:cubicBezTo>
                      <a:pt x="15" y="111"/>
                      <a:pt x="12" y="108"/>
                      <a:pt x="13" y="107"/>
                    </a:cubicBezTo>
                    <a:cubicBezTo>
                      <a:pt x="14" y="102"/>
                      <a:pt x="23" y="104"/>
                      <a:pt x="26" y="100"/>
                    </a:cubicBezTo>
                    <a:cubicBezTo>
                      <a:pt x="28" y="100"/>
                      <a:pt x="30" y="97"/>
                      <a:pt x="28" y="98"/>
                    </a:cubicBezTo>
                    <a:cubicBezTo>
                      <a:pt x="25" y="98"/>
                      <a:pt x="21" y="102"/>
                      <a:pt x="18" y="102"/>
                    </a:cubicBezTo>
                    <a:cubicBezTo>
                      <a:pt x="15" y="103"/>
                      <a:pt x="14" y="98"/>
                      <a:pt x="16" y="95"/>
                    </a:cubicBezTo>
                    <a:cubicBezTo>
                      <a:pt x="20" y="93"/>
                      <a:pt x="27" y="95"/>
                      <a:pt x="28" y="91"/>
                    </a:cubicBezTo>
                    <a:cubicBezTo>
                      <a:pt x="29" y="87"/>
                      <a:pt x="21" y="92"/>
                      <a:pt x="18" y="91"/>
                    </a:cubicBezTo>
                    <a:cubicBezTo>
                      <a:pt x="16" y="90"/>
                      <a:pt x="14" y="87"/>
                      <a:pt x="13" y="85"/>
                    </a:cubicBezTo>
                    <a:cubicBezTo>
                      <a:pt x="13" y="79"/>
                      <a:pt x="19" y="86"/>
                      <a:pt x="19" y="86"/>
                    </a:cubicBezTo>
                    <a:cubicBezTo>
                      <a:pt x="20" y="83"/>
                      <a:pt x="19" y="81"/>
                      <a:pt x="21" y="78"/>
                    </a:cubicBezTo>
                    <a:cubicBezTo>
                      <a:pt x="23" y="76"/>
                      <a:pt x="28" y="75"/>
                      <a:pt x="28" y="72"/>
                    </a:cubicBezTo>
                    <a:cubicBezTo>
                      <a:pt x="31" y="44"/>
                      <a:pt x="8" y="76"/>
                      <a:pt x="4" y="48"/>
                    </a:cubicBezTo>
                    <a:cubicBezTo>
                      <a:pt x="0" y="30"/>
                      <a:pt x="16" y="35"/>
                      <a:pt x="17" y="33"/>
                    </a:cubicBezTo>
                    <a:cubicBezTo>
                      <a:pt x="17" y="31"/>
                      <a:pt x="12" y="33"/>
                      <a:pt x="11" y="31"/>
                    </a:cubicBezTo>
                    <a:cubicBezTo>
                      <a:pt x="10" y="30"/>
                      <a:pt x="12" y="29"/>
                      <a:pt x="13" y="29"/>
                    </a:cubicBezTo>
                    <a:cubicBezTo>
                      <a:pt x="19" y="28"/>
                      <a:pt x="23" y="30"/>
                      <a:pt x="27" y="29"/>
                    </a:cubicBezTo>
                    <a:cubicBezTo>
                      <a:pt x="42" y="28"/>
                      <a:pt x="62" y="16"/>
                      <a:pt x="75" y="10"/>
                    </a:cubicBezTo>
                    <a:cubicBezTo>
                      <a:pt x="80" y="8"/>
                      <a:pt x="86" y="0"/>
                      <a:pt x="91" y="4"/>
                    </a:cubicBezTo>
                    <a:cubicBezTo>
                      <a:pt x="93" y="5"/>
                      <a:pt x="88" y="12"/>
                      <a:pt x="90" y="13"/>
                    </a:cubicBezTo>
                    <a:cubicBezTo>
                      <a:pt x="95" y="13"/>
                      <a:pt x="98" y="5"/>
                      <a:pt x="102" y="5"/>
                    </a:cubicBezTo>
                    <a:cubicBezTo>
                      <a:pt x="118" y="5"/>
                      <a:pt x="116" y="32"/>
                      <a:pt x="131" y="35"/>
                    </a:cubicBezTo>
                    <a:cubicBezTo>
                      <a:pt x="133" y="36"/>
                      <a:pt x="135" y="30"/>
                      <a:pt x="137" y="30"/>
                    </a:cubicBezTo>
                    <a:cubicBezTo>
                      <a:pt x="153" y="34"/>
                      <a:pt x="145" y="35"/>
                      <a:pt x="161" y="37"/>
                    </a:cubicBezTo>
                    <a:cubicBezTo>
                      <a:pt x="165" y="38"/>
                      <a:pt x="172" y="36"/>
                      <a:pt x="175" y="37"/>
                    </a:cubicBezTo>
                    <a:cubicBezTo>
                      <a:pt x="179" y="38"/>
                      <a:pt x="180" y="41"/>
                      <a:pt x="184" y="41"/>
                    </a:cubicBezTo>
                    <a:cubicBezTo>
                      <a:pt x="188" y="41"/>
                      <a:pt x="192" y="35"/>
                      <a:pt x="197" y="37"/>
                    </a:cubicBezTo>
                    <a:cubicBezTo>
                      <a:pt x="201" y="38"/>
                      <a:pt x="201" y="44"/>
                      <a:pt x="205" y="47"/>
                    </a:cubicBezTo>
                    <a:cubicBezTo>
                      <a:pt x="208" y="50"/>
                      <a:pt x="215" y="47"/>
                      <a:pt x="218" y="50"/>
                    </a:cubicBezTo>
                    <a:cubicBezTo>
                      <a:pt x="219" y="51"/>
                      <a:pt x="216" y="53"/>
                      <a:pt x="217" y="53"/>
                    </a:cubicBezTo>
                    <a:cubicBezTo>
                      <a:pt x="218" y="55"/>
                      <a:pt x="222" y="51"/>
                      <a:pt x="223" y="52"/>
                    </a:cubicBezTo>
                    <a:cubicBezTo>
                      <a:pt x="238" y="62"/>
                      <a:pt x="274" y="80"/>
                      <a:pt x="293" y="74"/>
                    </a:cubicBezTo>
                    <a:cubicBezTo>
                      <a:pt x="294" y="74"/>
                      <a:pt x="294" y="72"/>
                      <a:pt x="295" y="71"/>
                    </a:cubicBezTo>
                    <a:cubicBezTo>
                      <a:pt x="298" y="70"/>
                      <a:pt x="300" y="71"/>
                      <a:pt x="302" y="71"/>
                    </a:cubicBezTo>
                    <a:cubicBezTo>
                      <a:pt x="307" y="72"/>
                      <a:pt x="318" y="70"/>
                      <a:pt x="322" y="77"/>
                    </a:cubicBezTo>
                    <a:cubicBezTo>
                      <a:pt x="322" y="78"/>
                      <a:pt x="321" y="79"/>
                      <a:pt x="321" y="80"/>
                    </a:cubicBezTo>
                    <a:cubicBezTo>
                      <a:pt x="325" y="81"/>
                      <a:pt x="338" y="93"/>
                      <a:pt x="342" y="93"/>
                    </a:cubicBezTo>
                    <a:cubicBezTo>
                      <a:pt x="344" y="93"/>
                      <a:pt x="341" y="89"/>
                      <a:pt x="342" y="87"/>
                    </a:cubicBezTo>
                    <a:cubicBezTo>
                      <a:pt x="343" y="86"/>
                      <a:pt x="346" y="85"/>
                      <a:pt x="348" y="85"/>
                    </a:cubicBezTo>
                    <a:cubicBezTo>
                      <a:pt x="364" y="82"/>
                      <a:pt x="354" y="84"/>
                      <a:pt x="360" y="92"/>
                    </a:cubicBezTo>
                    <a:cubicBezTo>
                      <a:pt x="363" y="94"/>
                      <a:pt x="367" y="91"/>
                      <a:pt x="369" y="93"/>
                    </a:cubicBezTo>
                    <a:cubicBezTo>
                      <a:pt x="373" y="94"/>
                      <a:pt x="374" y="98"/>
                      <a:pt x="377" y="100"/>
                    </a:cubicBezTo>
                    <a:cubicBezTo>
                      <a:pt x="385" y="104"/>
                      <a:pt x="400" y="103"/>
                      <a:pt x="411" y="100"/>
                    </a:cubicBezTo>
                    <a:cubicBezTo>
                      <a:pt x="415" y="104"/>
                      <a:pt x="421" y="109"/>
                      <a:pt x="421" y="109"/>
                    </a:cubicBezTo>
                    <a:cubicBezTo>
                      <a:pt x="422" y="110"/>
                      <a:pt x="421" y="107"/>
                      <a:pt x="422" y="107"/>
                    </a:cubicBezTo>
                    <a:cubicBezTo>
                      <a:pt x="425" y="108"/>
                      <a:pt x="428" y="109"/>
                      <a:pt x="430" y="111"/>
                    </a:cubicBezTo>
                    <a:cubicBezTo>
                      <a:pt x="435" y="117"/>
                      <a:pt x="419" y="124"/>
                      <a:pt x="426" y="127"/>
                    </a:cubicBezTo>
                    <a:cubicBezTo>
                      <a:pt x="429" y="128"/>
                      <a:pt x="433" y="122"/>
                      <a:pt x="434" y="123"/>
                    </a:cubicBezTo>
                    <a:cubicBezTo>
                      <a:pt x="434" y="124"/>
                      <a:pt x="433" y="127"/>
                      <a:pt x="434" y="128"/>
                    </a:cubicBezTo>
                    <a:cubicBezTo>
                      <a:pt x="442" y="136"/>
                      <a:pt x="454" y="133"/>
                      <a:pt x="462" y="138"/>
                    </a:cubicBezTo>
                    <a:cubicBezTo>
                      <a:pt x="462" y="139"/>
                      <a:pt x="468" y="152"/>
                      <a:pt x="468" y="152"/>
                    </a:cubicBezTo>
                    <a:cubicBezTo>
                      <a:pt x="476" y="158"/>
                      <a:pt x="483" y="147"/>
                      <a:pt x="491" y="154"/>
                    </a:cubicBezTo>
                    <a:cubicBezTo>
                      <a:pt x="495" y="158"/>
                      <a:pt x="492" y="165"/>
                      <a:pt x="500" y="165"/>
                    </a:cubicBezTo>
                    <a:cubicBezTo>
                      <a:pt x="503" y="166"/>
                      <a:pt x="505" y="162"/>
                      <a:pt x="509" y="163"/>
                    </a:cubicBezTo>
                    <a:cubicBezTo>
                      <a:pt x="512" y="163"/>
                      <a:pt x="514" y="167"/>
                      <a:pt x="517" y="168"/>
                    </a:cubicBezTo>
                    <a:cubicBezTo>
                      <a:pt x="519" y="168"/>
                      <a:pt x="519" y="164"/>
                      <a:pt x="520" y="164"/>
                    </a:cubicBezTo>
                    <a:cubicBezTo>
                      <a:pt x="526" y="164"/>
                      <a:pt x="531" y="168"/>
                      <a:pt x="537" y="169"/>
                    </a:cubicBezTo>
                    <a:cubicBezTo>
                      <a:pt x="537" y="169"/>
                      <a:pt x="535" y="156"/>
                      <a:pt x="541" y="157"/>
                    </a:cubicBezTo>
                    <a:cubicBezTo>
                      <a:pt x="551" y="159"/>
                      <a:pt x="557" y="166"/>
                      <a:pt x="563" y="171"/>
                    </a:cubicBezTo>
                    <a:cubicBezTo>
                      <a:pt x="563" y="172"/>
                      <a:pt x="565" y="171"/>
                      <a:pt x="566" y="171"/>
                    </a:cubicBezTo>
                    <a:cubicBezTo>
                      <a:pt x="569" y="172"/>
                      <a:pt x="572" y="172"/>
                      <a:pt x="574" y="173"/>
                    </a:cubicBezTo>
                    <a:cubicBezTo>
                      <a:pt x="577" y="176"/>
                      <a:pt x="575" y="181"/>
                      <a:pt x="578" y="182"/>
                    </a:cubicBezTo>
                    <a:cubicBezTo>
                      <a:pt x="578" y="183"/>
                      <a:pt x="578" y="183"/>
                      <a:pt x="578" y="183"/>
                    </a:cubicBezTo>
                    <a:cubicBezTo>
                      <a:pt x="575" y="189"/>
                      <a:pt x="574" y="197"/>
                      <a:pt x="592" y="192"/>
                    </a:cubicBezTo>
                    <a:close/>
                    <a:moveTo>
                      <a:pt x="99" y="610"/>
                    </a:moveTo>
                    <a:cubicBezTo>
                      <a:pt x="103" y="627"/>
                      <a:pt x="103" y="627"/>
                      <a:pt x="103" y="627"/>
                    </a:cubicBezTo>
                    <a:cubicBezTo>
                      <a:pt x="115" y="627"/>
                      <a:pt x="115" y="627"/>
                      <a:pt x="115" y="627"/>
                    </a:cubicBezTo>
                    <a:cubicBezTo>
                      <a:pt x="115" y="625"/>
                      <a:pt x="115" y="624"/>
                      <a:pt x="115" y="622"/>
                    </a:cubicBezTo>
                    <a:cubicBezTo>
                      <a:pt x="114" y="619"/>
                      <a:pt x="113" y="615"/>
                      <a:pt x="114" y="612"/>
                    </a:cubicBezTo>
                    <a:cubicBezTo>
                      <a:pt x="115" y="610"/>
                      <a:pt x="120" y="610"/>
                      <a:pt x="119" y="608"/>
                    </a:cubicBezTo>
                    <a:cubicBezTo>
                      <a:pt x="116" y="600"/>
                      <a:pt x="100" y="610"/>
                      <a:pt x="99" y="610"/>
                    </a:cubicBezTo>
                    <a:close/>
                    <a:moveTo>
                      <a:pt x="245" y="679"/>
                    </a:moveTo>
                    <a:cubicBezTo>
                      <a:pt x="253" y="684"/>
                      <a:pt x="253" y="684"/>
                      <a:pt x="253" y="684"/>
                    </a:cubicBezTo>
                    <a:cubicBezTo>
                      <a:pt x="253" y="679"/>
                      <a:pt x="255" y="674"/>
                      <a:pt x="254" y="669"/>
                    </a:cubicBezTo>
                    <a:cubicBezTo>
                      <a:pt x="253" y="665"/>
                      <a:pt x="248" y="676"/>
                      <a:pt x="245" y="679"/>
                    </a:cubicBezTo>
                    <a:close/>
                    <a:moveTo>
                      <a:pt x="256" y="683"/>
                    </a:moveTo>
                    <a:cubicBezTo>
                      <a:pt x="257" y="682"/>
                      <a:pt x="257" y="682"/>
                      <a:pt x="257" y="682"/>
                    </a:cubicBezTo>
                    <a:cubicBezTo>
                      <a:pt x="256" y="682"/>
                      <a:pt x="256" y="682"/>
                      <a:pt x="256" y="683"/>
                    </a:cubicBezTo>
                    <a:cubicBezTo>
                      <a:pt x="256" y="683"/>
                      <a:pt x="256" y="683"/>
                      <a:pt x="256" y="683"/>
                    </a:cubicBezTo>
                    <a:close/>
                    <a:moveTo>
                      <a:pt x="655" y="386"/>
                    </a:moveTo>
                    <a:cubicBezTo>
                      <a:pt x="646" y="415"/>
                      <a:pt x="656" y="395"/>
                      <a:pt x="670" y="407"/>
                    </a:cubicBezTo>
                    <a:cubicBezTo>
                      <a:pt x="674" y="410"/>
                      <a:pt x="645" y="438"/>
                      <a:pt x="643" y="437"/>
                    </a:cubicBezTo>
                    <a:cubicBezTo>
                      <a:pt x="640" y="437"/>
                      <a:pt x="641" y="431"/>
                      <a:pt x="638" y="429"/>
                    </a:cubicBezTo>
                    <a:cubicBezTo>
                      <a:pt x="630" y="424"/>
                      <a:pt x="629" y="433"/>
                      <a:pt x="626" y="425"/>
                    </a:cubicBezTo>
                    <a:cubicBezTo>
                      <a:pt x="625" y="421"/>
                      <a:pt x="626" y="416"/>
                      <a:pt x="623" y="413"/>
                    </a:cubicBezTo>
                    <a:cubicBezTo>
                      <a:pt x="621" y="411"/>
                      <a:pt x="618" y="415"/>
                      <a:pt x="615" y="414"/>
                    </a:cubicBezTo>
                    <a:cubicBezTo>
                      <a:pt x="612" y="414"/>
                      <a:pt x="608" y="412"/>
                      <a:pt x="604" y="410"/>
                    </a:cubicBezTo>
                    <a:cubicBezTo>
                      <a:pt x="604" y="409"/>
                      <a:pt x="605" y="408"/>
                      <a:pt x="605" y="408"/>
                    </a:cubicBezTo>
                    <a:cubicBezTo>
                      <a:pt x="619" y="397"/>
                      <a:pt x="637" y="390"/>
                      <a:pt x="655" y="386"/>
                    </a:cubicBezTo>
                    <a:close/>
                    <a:moveTo>
                      <a:pt x="714" y="387"/>
                    </a:moveTo>
                    <a:cubicBezTo>
                      <a:pt x="727" y="420"/>
                      <a:pt x="712" y="397"/>
                      <a:pt x="704" y="393"/>
                    </a:cubicBezTo>
                    <a:cubicBezTo>
                      <a:pt x="700" y="392"/>
                      <a:pt x="696" y="395"/>
                      <a:pt x="692" y="392"/>
                    </a:cubicBezTo>
                    <a:cubicBezTo>
                      <a:pt x="678" y="383"/>
                      <a:pt x="697" y="379"/>
                      <a:pt x="714" y="387"/>
                    </a:cubicBezTo>
                    <a:close/>
                    <a:moveTo>
                      <a:pt x="613" y="440"/>
                    </a:moveTo>
                    <a:cubicBezTo>
                      <a:pt x="610" y="443"/>
                      <a:pt x="605" y="443"/>
                      <a:pt x="605" y="446"/>
                    </a:cubicBezTo>
                    <a:cubicBezTo>
                      <a:pt x="605" y="448"/>
                      <a:pt x="607" y="453"/>
                      <a:pt x="610" y="453"/>
                    </a:cubicBezTo>
                    <a:cubicBezTo>
                      <a:pt x="613" y="453"/>
                      <a:pt x="615" y="453"/>
                      <a:pt x="620" y="449"/>
                    </a:cubicBezTo>
                    <a:cubicBezTo>
                      <a:pt x="625" y="445"/>
                      <a:pt x="620" y="442"/>
                      <a:pt x="620" y="442"/>
                    </a:cubicBezTo>
                    <a:cubicBezTo>
                      <a:pt x="614" y="440"/>
                      <a:pt x="614" y="440"/>
                      <a:pt x="614" y="440"/>
                    </a:cubicBezTo>
                    <a:lnTo>
                      <a:pt x="613" y="440"/>
                    </a:lnTo>
                    <a:close/>
                    <a:moveTo>
                      <a:pt x="600" y="423"/>
                    </a:moveTo>
                    <a:cubicBezTo>
                      <a:pt x="595" y="424"/>
                      <a:pt x="594" y="427"/>
                      <a:pt x="592" y="430"/>
                    </a:cubicBezTo>
                    <a:cubicBezTo>
                      <a:pt x="589" y="433"/>
                      <a:pt x="586" y="438"/>
                      <a:pt x="591" y="440"/>
                    </a:cubicBezTo>
                    <a:cubicBezTo>
                      <a:pt x="594" y="442"/>
                      <a:pt x="602" y="438"/>
                      <a:pt x="604" y="434"/>
                    </a:cubicBezTo>
                    <a:cubicBezTo>
                      <a:pt x="605" y="431"/>
                      <a:pt x="609" y="431"/>
                      <a:pt x="609" y="427"/>
                    </a:cubicBezTo>
                    <a:cubicBezTo>
                      <a:pt x="609" y="425"/>
                      <a:pt x="605" y="422"/>
                      <a:pt x="605" y="422"/>
                    </a:cubicBezTo>
                    <a:lnTo>
                      <a:pt x="600" y="423"/>
                    </a:ln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" name="Belgium" descr="{&quot;Key&quot;:&quot;belgium&quot;,&quot;Name&quot;:&quot;Belgium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789B9B47-24AC-8A2F-6B80-534194373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4801" y="4474498"/>
                <a:ext cx="305081" cy="281943"/>
              </a:xfrm>
              <a:custGeom>
                <a:avLst/>
                <a:gdLst>
                  <a:gd name="T0" fmla="*/ 146 w 182"/>
                  <a:gd name="T1" fmla="*/ 154 h 156"/>
                  <a:gd name="T2" fmla="*/ 140 w 182"/>
                  <a:gd name="T3" fmla="*/ 153 h 156"/>
                  <a:gd name="T4" fmla="*/ 129 w 182"/>
                  <a:gd name="T5" fmla="*/ 154 h 156"/>
                  <a:gd name="T6" fmla="*/ 127 w 182"/>
                  <a:gd name="T7" fmla="*/ 146 h 156"/>
                  <a:gd name="T8" fmla="*/ 121 w 182"/>
                  <a:gd name="T9" fmla="*/ 144 h 156"/>
                  <a:gd name="T10" fmla="*/ 123 w 182"/>
                  <a:gd name="T11" fmla="*/ 142 h 156"/>
                  <a:gd name="T12" fmla="*/ 121 w 182"/>
                  <a:gd name="T13" fmla="*/ 139 h 156"/>
                  <a:gd name="T14" fmla="*/ 118 w 182"/>
                  <a:gd name="T15" fmla="*/ 140 h 156"/>
                  <a:gd name="T16" fmla="*/ 113 w 182"/>
                  <a:gd name="T17" fmla="*/ 133 h 156"/>
                  <a:gd name="T18" fmla="*/ 101 w 182"/>
                  <a:gd name="T19" fmla="*/ 130 h 156"/>
                  <a:gd name="T20" fmla="*/ 103 w 182"/>
                  <a:gd name="T21" fmla="*/ 122 h 156"/>
                  <a:gd name="T22" fmla="*/ 99 w 182"/>
                  <a:gd name="T23" fmla="*/ 116 h 156"/>
                  <a:gd name="T24" fmla="*/ 102 w 182"/>
                  <a:gd name="T25" fmla="*/ 109 h 156"/>
                  <a:gd name="T26" fmla="*/ 104 w 182"/>
                  <a:gd name="T27" fmla="*/ 105 h 156"/>
                  <a:gd name="T28" fmla="*/ 93 w 182"/>
                  <a:gd name="T29" fmla="*/ 115 h 156"/>
                  <a:gd name="T30" fmla="*/ 68 w 182"/>
                  <a:gd name="T31" fmla="*/ 114 h 156"/>
                  <a:gd name="T32" fmla="*/ 73 w 182"/>
                  <a:gd name="T33" fmla="*/ 107 h 156"/>
                  <a:gd name="T34" fmla="*/ 69 w 182"/>
                  <a:gd name="T35" fmla="*/ 103 h 156"/>
                  <a:gd name="T36" fmla="*/ 73 w 182"/>
                  <a:gd name="T37" fmla="*/ 93 h 156"/>
                  <a:gd name="T38" fmla="*/ 48 w 182"/>
                  <a:gd name="T39" fmla="*/ 85 h 156"/>
                  <a:gd name="T40" fmla="*/ 48 w 182"/>
                  <a:gd name="T41" fmla="*/ 77 h 156"/>
                  <a:gd name="T42" fmla="*/ 31 w 182"/>
                  <a:gd name="T43" fmla="*/ 69 h 156"/>
                  <a:gd name="T44" fmla="*/ 24 w 182"/>
                  <a:gd name="T45" fmla="*/ 49 h 156"/>
                  <a:gd name="T46" fmla="*/ 14 w 182"/>
                  <a:gd name="T47" fmla="*/ 55 h 156"/>
                  <a:gd name="T48" fmla="*/ 0 w 182"/>
                  <a:gd name="T49" fmla="*/ 26 h 156"/>
                  <a:gd name="T50" fmla="*/ 0 w 182"/>
                  <a:gd name="T51" fmla="*/ 25 h 156"/>
                  <a:gd name="T52" fmla="*/ 39 w 182"/>
                  <a:gd name="T53" fmla="*/ 6 h 156"/>
                  <a:gd name="T54" fmla="*/ 40 w 182"/>
                  <a:gd name="T55" fmla="*/ 8 h 156"/>
                  <a:gd name="T56" fmla="*/ 60 w 182"/>
                  <a:gd name="T57" fmla="*/ 17 h 156"/>
                  <a:gd name="T58" fmla="*/ 60 w 182"/>
                  <a:gd name="T59" fmla="*/ 21 h 156"/>
                  <a:gd name="T60" fmla="*/ 76 w 182"/>
                  <a:gd name="T61" fmla="*/ 14 h 156"/>
                  <a:gd name="T62" fmla="*/ 84 w 182"/>
                  <a:gd name="T63" fmla="*/ 19 h 156"/>
                  <a:gd name="T64" fmla="*/ 84 w 182"/>
                  <a:gd name="T65" fmla="*/ 13 h 156"/>
                  <a:gd name="T66" fmla="*/ 89 w 182"/>
                  <a:gd name="T67" fmla="*/ 13 h 156"/>
                  <a:gd name="T68" fmla="*/ 96 w 182"/>
                  <a:gd name="T69" fmla="*/ 4 h 156"/>
                  <a:gd name="T70" fmla="*/ 95 w 182"/>
                  <a:gd name="T71" fmla="*/ 8 h 156"/>
                  <a:gd name="T72" fmla="*/ 109 w 182"/>
                  <a:gd name="T73" fmla="*/ 4 h 156"/>
                  <a:gd name="T74" fmla="*/ 106 w 182"/>
                  <a:gd name="T75" fmla="*/ 10 h 156"/>
                  <a:gd name="T76" fmla="*/ 118 w 182"/>
                  <a:gd name="T77" fmla="*/ 6 h 156"/>
                  <a:gd name="T78" fmla="*/ 126 w 182"/>
                  <a:gd name="T79" fmla="*/ 23 h 156"/>
                  <a:gd name="T80" fmla="*/ 155 w 182"/>
                  <a:gd name="T81" fmla="*/ 33 h 156"/>
                  <a:gd name="T82" fmla="*/ 152 w 182"/>
                  <a:gd name="T83" fmla="*/ 37 h 156"/>
                  <a:gd name="T84" fmla="*/ 147 w 182"/>
                  <a:gd name="T85" fmla="*/ 46 h 156"/>
                  <a:gd name="T86" fmla="*/ 149 w 182"/>
                  <a:gd name="T87" fmla="*/ 48 h 156"/>
                  <a:gd name="T88" fmla="*/ 146 w 182"/>
                  <a:gd name="T89" fmla="*/ 53 h 156"/>
                  <a:gd name="T90" fmla="*/ 160 w 182"/>
                  <a:gd name="T91" fmla="*/ 63 h 156"/>
                  <a:gd name="T92" fmla="*/ 161 w 182"/>
                  <a:gd name="T93" fmla="*/ 63 h 156"/>
                  <a:gd name="T94" fmla="*/ 167 w 182"/>
                  <a:gd name="T95" fmla="*/ 73 h 156"/>
                  <a:gd name="T96" fmla="*/ 172 w 182"/>
                  <a:gd name="T97" fmla="*/ 74 h 156"/>
                  <a:gd name="T98" fmla="*/ 168 w 182"/>
                  <a:gd name="T99" fmla="*/ 81 h 156"/>
                  <a:gd name="T100" fmla="*/ 176 w 182"/>
                  <a:gd name="T101" fmla="*/ 86 h 156"/>
                  <a:gd name="T102" fmla="*/ 163 w 182"/>
                  <a:gd name="T103" fmla="*/ 109 h 156"/>
                  <a:gd name="T104" fmla="*/ 143 w 182"/>
                  <a:gd name="T105" fmla="*/ 126 h 156"/>
                  <a:gd name="T106" fmla="*/ 146 w 182"/>
                  <a:gd name="T107" fmla="*/ 152 h 156"/>
                  <a:gd name="T108" fmla="*/ 146 w 182"/>
                  <a:gd name="T109" fmla="*/ 154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2" h="156">
                    <a:moveTo>
                      <a:pt x="146" y="154"/>
                    </a:moveTo>
                    <a:cubicBezTo>
                      <a:pt x="144" y="153"/>
                      <a:pt x="142" y="153"/>
                      <a:pt x="140" y="153"/>
                    </a:cubicBezTo>
                    <a:cubicBezTo>
                      <a:pt x="136" y="152"/>
                      <a:pt x="133" y="156"/>
                      <a:pt x="129" y="154"/>
                    </a:cubicBezTo>
                    <a:cubicBezTo>
                      <a:pt x="126" y="153"/>
                      <a:pt x="129" y="148"/>
                      <a:pt x="127" y="146"/>
                    </a:cubicBezTo>
                    <a:cubicBezTo>
                      <a:pt x="126" y="144"/>
                      <a:pt x="123" y="145"/>
                      <a:pt x="121" y="144"/>
                    </a:cubicBezTo>
                    <a:cubicBezTo>
                      <a:pt x="121" y="144"/>
                      <a:pt x="123" y="142"/>
                      <a:pt x="123" y="142"/>
                    </a:cubicBezTo>
                    <a:cubicBezTo>
                      <a:pt x="123" y="141"/>
                      <a:pt x="122" y="140"/>
                      <a:pt x="121" y="139"/>
                    </a:cubicBezTo>
                    <a:cubicBezTo>
                      <a:pt x="120" y="139"/>
                      <a:pt x="118" y="141"/>
                      <a:pt x="118" y="140"/>
                    </a:cubicBezTo>
                    <a:cubicBezTo>
                      <a:pt x="116" y="139"/>
                      <a:pt x="115" y="135"/>
                      <a:pt x="113" y="133"/>
                    </a:cubicBezTo>
                    <a:cubicBezTo>
                      <a:pt x="109" y="132"/>
                      <a:pt x="103" y="133"/>
                      <a:pt x="101" y="130"/>
                    </a:cubicBezTo>
                    <a:cubicBezTo>
                      <a:pt x="99" y="128"/>
                      <a:pt x="103" y="124"/>
                      <a:pt x="103" y="122"/>
                    </a:cubicBezTo>
                    <a:cubicBezTo>
                      <a:pt x="103" y="119"/>
                      <a:pt x="99" y="119"/>
                      <a:pt x="99" y="116"/>
                    </a:cubicBezTo>
                    <a:cubicBezTo>
                      <a:pt x="99" y="114"/>
                      <a:pt x="101" y="111"/>
                      <a:pt x="102" y="109"/>
                    </a:cubicBezTo>
                    <a:cubicBezTo>
                      <a:pt x="103" y="107"/>
                      <a:pt x="105" y="106"/>
                      <a:pt x="104" y="105"/>
                    </a:cubicBezTo>
                    <a:cubicBezTo>
                      <a:pt x="100" y="101"/>
                      <a:pt x="97" y="111"/>
                      <a:pt x="93" y="115"/>
                    </a:cubicBezTo>
                    <a:cubicBezTo>
                      <a:pt x="85" y="122"/>
                      <a:pt x="66" y="118"/>
                      <a:pt x="68" y="114"/>
                    </a:cubicBezTo>
                    <a:cubicBezTo>
                      <a:pt x="70" y="111"/>
                      <a:pt x="73" y="110"/>
                      <a:pt x="73" y="107"/>
                    </a:cubicBezTo>
                    <a:cubicBezTo>
                      <a:pt x="73" y="105"/>
                      <a:pt x="68" y="105"/>
                      <a:pt x="69" y="103"/>
                    </a:cubicBezTo>
                    <a:cubicBezTo>
                      <a:pt x="69" y="99"/>
                      <a:pt x="73" y="97"/>
                      <a:pt x="73" y="93"/>
                    </a:cubicBezTo>
                    <a:cubicBezTo>
                      <a:pt x="72" y="84"/>
                      <a:pt x="49" y="89"/>
                      <a:pt x="48" y="85"/>
                    </a:cubicBezTo>
                    <a:cubicBezTo>
                      <a:pt x="47" y="83"/>
                      <a:pt x="49" y="80"/>
                      <a:pt x="48" y="77"/>
                    </a:cubicBezTo>
                    <a:cubicBezTo>
                      <a:pt x="47" y="68"/>
                      <a:pt x="34" y="77"/>
                      <a:pt x="31" y="69"/>
                    </a:cubicBezTo>
                    <a:cubicBezTo>
                      <a:pt x="28" y="65"/>
                      <a:pt x="32" y="52"/>
                      <a:pt x="24" y="49"/>
                    </a:cubicBezTo>
                    <a:cubicBezTo>
                      <a:pt x="21" y="47"/>
                      <a:pt x="18" y="55"/>
                      <a:pt x="14" y="55"/>
                    </a:cubicBezTo>
                    <a:cubicBezTo>
                      <a:pt x="1" y="55"/>
                      <a:pt x="1" y="34"/>
                      <a:pt x="0" y="26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0" y="23"/>
                      <a:pt x="26" y="10"/>
                      <a:pt x="39" y="6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39" y="23"/>
                      <a:pt x="51" y="13"/>
                      <a:pt x="60" y="17"/>
                    </a:cubicBezTo>
                    <a:cubicBezTo>
                      <a:pt x="61" y="18"/>
                      <a:pt x="58" y="20"/>
                      <a:pt x="60" y="21"/>
                    </a:cubicBezTo>
                    <a:cubicBezTo>
                      <a:pt x="66" y="26"/>
                      <a:pt x="72" y="18"/>
                      <a:pt x="76" y="14"/>
                    </a:cubicBezTo>
                    <a:cubicBezTo>
                      <a:pt x="80" y="17"/>
                      <a:pt x="83" y="19"/>
                      <a:pt x="84" y="19"/>
                    </a:cubicBezTo>
                    <a:cubicBezTo>
                      <a:pt x="86" y="17"/>
                      <a:pt x="86" y="15"/>
                      <a:pt x="84" y="13"/>
                    </a:cubicBezTo>
                    <a:cubicBezTo>
                      <a:pt x="86" y="13"/>
                      <a:pt x="87" y="14"/>
                      <a:pt x="89" y="13"/>
                    </a:cubicBezTo>
                    <a:cubicBezTo>
                      <a:pt x="93" y="13"/>
                      <a:pt x="82" y="0"/>
                      <a:pt x="96" y="4"/>
                    </a:cubicBezTo>
                    <a:cubicBezTo>
                      <a:pt x="97" y="4"/>
                      <a:pt x="95" y="7"/>
                      <a:pt x="95" y="8"/>
                    </a:cubicBezTo>
                    <a:cubicBezTo>
                      <a:pt x="102" y="13"/>
                      <a:pt x="104" y="0"/>
                      <a:pt x="109" y="4"/>
                    </a:cubicBezTo>
                    <a:cubicBezTo>
                      <a:pt x="110" y="6"/>
                      <a:pt x="104" y="9"/>
                      <a:pt x="106" y="10"/>
                    </a:cubicBezTo>
                    <a:cubicBezTo>
                      <a:pt x="119" y="17"/>
                      <a:pt x="108" y="8"/>
                      <a:pt x="118" y="6"/>
                    </a:cubicBezTo>
                    <a:cubicBezTo>
                      <a:pt x="119" y="6"/>
                      <a:pt x="122" y="22"/>
                      <a:pt x="126" y="23"/>
                    </a:cubicBezTo>
                    <a:cubicBezTo>
                      <a:pt x="135" y="24"/>
                      <a:pt x="147" y="24"/>
                      <a:pt x="155" y="33"/>
                    </a:cubicBezTo>
                    <a:cubicBezTo>
                      <a:pt x="155" y="34"/>
                      <a:pt x="152" y="36"/>
                      <a:pt x="152" y="37"/>
                    </a:cubicBezTo>
                    <a:cubicBezTo>
                      <a:pt x="151" y="40"/>
                      <a:pt x="148" y="43"/>
                      <a:pt x="147" y="46"/>
                    </a:cubicBezTo>
                    <a:cubicBezTo>
                      <a:pt x="147" y="47"/>
                      <a:pt x="150" y="47"/>
                      <a:pt x="149" y="48"/>
                    </a:cubicBezTo>
                    <a:cubicBezTo>
                      <a:pt x="149" y="50"/>
                      <a:pt x="146" y="50"/>
                      <a:pt x="146" y="53"/>
                    </a:cubicBezTo>
                    <a:cubicBezTo>
                      <a:pt x="142" y="67"/>
                      <a:pt x="151" y="63"/>
                      <a:pt x="160" y="63"/>
                    </a:cubicBezTo>
                    <a:cubicBezTo>
                      <a:pt x="161" y="63"/>
                      <a:pt x="161" y="63"/>
                      <a:pt x="161" y="63"/>
                    </a:cubicBezTo>
                    <a:cubicBezTo>
                      <a:pt x="163" y="67"/>
                      <a:pt x="166" y="73"/>
                      <a:pt x="167" y="73"/>
                    </a:cubicBezTo>
                    <a:cubicBezTo>
                      <a:pt x="168" y="75"/>
                      <a:pt x="172" y="72"/>
                      <a:pt x="172" y="74"/>
                    </a:cubicBezTo>
                    <a:cubicBezTo>
                      <a:pt x="172" y="76"/>
                      <a:pt x="168" y="79"/>
                      <a:pt x="168" y="81"/>
                    </a:cubicBezTo>
                    <a:cubicBezTo>
                      <a:pt x="169" y="84"/>
                      <a:pt x="174" y="84"/>
                      <a:pt x="176" y="86"/>
                    </a:cubicBezTo>
                    <a:cubicBezTo>
                      <a:pt x="182" y="97"/>
                      <a:pt x="167" y="98"/>
                      <a:pt x="163" y="109"/>
                    </a:cubicBezTo>
                    <a:cubicBezTo>
                      <a:pt x="157" y="98"/>
                      <a:pt x="146" y="119"/>
                      <a:pt x="143" y="126"/>
                    </a:cubicBezTo>
                    <a:cubicBezTo>
                      <a:pt x="142" y="131"/>
                      <a:pt x="159" y="153"/>
                      <a:pt x="146" y="152"/>
                    </a:cubicBezTo>
                    <a:lnTo>
                      <a:pt x="146" y="154"/>
                    </a:ln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" name="Belarus" descr="{&quot;Key&quot;:&quot;belarus&quot;,&quot;Name&quot;:&quot;Belarus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E53E7116-28CD-F9C7-AD6A-83946FBCF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822" y="3686020"/>
                <a:ext cx="684209" cy="700870"/>
              </a:xfrm>
              <a:custGeom>
                <a:avLst/>
                <a:gdLst>
                  <a:gd name="T0" fmla="*/ 46 w 409"/>
                  <a:gd name="T1" fmla="*/ 378 h 389"/>
                  <a:gd name="T2" fmla="*/ 59 w 409"/>
                  <a:gd name="T3" fmla="*/ 381 h 389"/>
                  <a:gd name="T4" fmla="*/ 89 w 409"/>
                  <a:gd name="T5" fmla="*/ 352 h 389"/>
                  <a:gd name="T6" fmla="*/ 117 w 409"/>
                  <a:gd name="T7" fmla="*/ 342 h 389"/>
                  <a:gd name="T8" fmla="*/ 150 w 409"/>
                  <a:gd name="T9" fmla="*/ 336 h 389"/>
                  <a:gd name="T10" fmla="*/ 198 w 409"/>
                  <a:gd name="T11" fmla="*/ 335 h 389"/>
                  <a:gd name="T12" fmla="*/ 208 w 409"/>
                  <a:gd name="T13" fmla="*/ 341 h 389"/>
                  <a:gd name="T14" fmla="*/ 218 w 409"/>
                  <a:gd name="T15" fmla="*/ 341 h 389"/>
                  <a:gd name="T16" fmla="*/ 231 w 409"/>
                  <a:gd name="T17" fmla="*/ 350 h 389"/>
                  <a:gd name="T18" fmla="*/ 245 w 409"/>
                  <a:gd name="T19" fmla="*/ 339 h 389"/>
                  <a:gd name="T20" fmla="*/ 258 w 409"/>
                  <a:gd name="T21" fmla="*/ 338 h 389"/>
                  <a:gd name="T22" fmla="*/ 277 w 409"/>
                  <a:gd name="T23" fmla="*/ 342 h 389"/>
                  <a:gd name="T24" fmla="*/ 291 w 409"/>
                  <a:gd name="T25" fmla="*/ 321 h 389"/>
                  <a:gd name="T26" fmla="*/ 317 w 409"/>
                  <a:gd name="T27" fmla="*/ 324 h 389"/>
                  <a:gd name="T28" fmla="*/ 339 w 409"/>
                  <a:gd name="T29" fmla="*/ 319 h 389"/>
                  <a:gd name="T30" fmla="*/ 352 w 409"/>
                  <a:gd name="T31" fmla="*/ 307 h 389"/>
                  <a:gd name="T32" fmla="*/ 362 w 409"/>
                  <a:gd name="T33" fmla="*/ 265 h 389"/>
                  <a:gd name="T34" fmla="*/ 378 w 409"/>
                  <a:gd name="T35" fmla="*/ 258 h 389"/>
                  <a:gd name="T36" fmla="*/ 395 w 409"/>
                  <a:gd name="T37" fmla="*/ 248 h 389"/>
                  <a:gd name="T38" fmla="*/ 384 w 409"/>
                  <a:gd name="T39" fmla="*/ 236 h 389"/>
                  <a:gd name="T40" fmla="*/ 381 w 409"/>
                  <a:gd name="T41" fmla="*/ 223 h 389"/>
                  <a:gd name="T42" fmla="*/ 374 w 409"/>
                  <a:gd name="T43" fmla="*/ 210 h 389"/>
                  <a:gd name="T44" fmla="*/ 355 w 409"/>
                  <a:gd name="T45" fmla="*/ 180 h 389"/>
                  <a:gd name="T46" fmla="*/ 400 w 409"/>
                  <a:gd name="T47" fmla="*/ 159 h 389"/>
                  <a:gd name="T48" fmla="*/ 408 w 409"/>
                  <a:gd name="T49" fmla="*/ 151 h 389"/>
                  <a:gd name="T50" fmla="*/ 390 w 409"/>
                  <a:gd name="T51" fmla="*/ 137 h 389"/>
                  <a:gd name="T52" fmla="*/ 367 w 409"/>
                  <a:gd name="T53" fmla="*/ 129 h 389"/>
                  <a:gd name="T54" fmla="*/ 354 w 409"/>
                  <a:gd name="T55" fmla="*/ 112 h 389"/>
                  <a:gd name="T56" fmla="*/ 313 w 409"/>
                  <a:gd name="T57" fmla="*/ 92 h 389"/>
                  <a:gd name="T58" fmla="*/ 295 w 409"/>
                  <a:gd name="T59" fmla="*/ 74 h 389"/>
                  <a:gd name="T60" fmla="*/ 299 w 409"/>
                  <a:gd name="T61" fmla="*/ 53 h 389"/>
                  <a:gd name="T62" fmla="*/ 283 w 409"/>
                  <a:gd name="T63" fmla="*/ 15 h 389"/>
                  <a:gd name="T64" fmla="*/ 258 w 409"/>
                  <a:gd name="T65" fmla="*/ 6 h 389"/>
                  <a:gd name="T66" fmla="*/ 236 w 409"/>
                  <a:gd name="T67" fmla="*/ 9 h 389"/>
                  <a:gd name="T68" fmla="*/ 216 w 409"/>
                  <a:gd name="T69" fmla="*/ 7 h 389"/>
                  <a:gd name="T70" fmla="*/ 182 w 409"/>
                  <a:gd name="T71" fmla="*/ 7 h 389"/>
                  <a:gd name="T72" fmla="*/ 149 w 409"/>
                  <a:gd name="T73" fmla="*/ 20 h 389"/>
                  <a:gd name="T74" fmla="*/ 134 w 409"/>
                  <a:gd name="T75" fmla="*/ 38 h 389"/>
                  <a:gd name="T76" fmla="*/ 126 w 409"/>
                  <a:gd name="T77" fmla="*/ 40 h 389"/>
                  <a:gd name="T78" fmla="*/ 108 w 409"/>
                  <a:gd name="T79" fmla="*/ 58 h 389"/>
                  <a:gd name="T80" fmla="*/ 123 w 409"/>
                  <a:gd name="T81" fmla="*/ 85 h 389"/>
                  <a:gd name="T82" fmla="*/ 118 w 409"/>
                  <a:gd name="T83" fmla="*/ 97 h 389"/>
                  <a:gd name="T84" fmla="*/ 101 w 409"/>
                  <a:gd name="T85" fmla="*/ 112 h 389"/>
                  <a:gd name="T86" fmla="*/ 86 w 409"/>
                  <a:gd name="T87" fmla="*/ 130 h 389"/>
                  <a:gd name="T88" fmla="*/ 86 w 409"/>
                  <a:gd name="T89" fmla="*/ 164 h 389"/>
                  <a:gd name="T90" fmla="*/ 87 w 409"/>
                  <a:gd name="T91" fmla="*/ 177 h 389"/>
                  <a:gd name="T92" fmla="*/ 73 w 409"/>
                  <a:gd name="T93" fmla="*/ 174 h 389"/>
                  <a:gd name="T94" fmla="*/ 58 w 409"/>
                  <a:gd name="T95" fmla="*/ 188 h 389"/>
                  <a:gd name="T96" fmla="*/ 52 w 409"/>
                  <a:gd name="T97" fmla="*/ 199 h 389"/>
                  <a:gd name="T98" fmla="*/ 33 w 409"/>
                  <a:gd name="T99" fmla="*/ 205 h 389"/>
                  <a:gd name="T100" fmla="*/ 42 w 409"/>
                  <a:gd name="T101" fmla="*/ 298 h 389"/>
                  <a:gd name="T102" fmla="*/ 17 w 409"/>
                  <a:gd name="T103" fmla="*/ 341 h 389"/>
                  <a:gd name="T104" fmla="*/ 35 w 409"/>
                  <a:gd name="T105" fmla="*/ 345 h 389"/>
                  <a:gd name="T106" fmla="*/ 43 w 409"/>
                  <a:gd name="T107" fmla="*/ 389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09" h="389">
                    <a:moveTo>
                      <a:pt x="43" y="388"/>
                    </a:moveTo>
                    <a:cubicBezTo>
                      <a:pt x="50" y="386"/>
                      <a:pt x="36" y="381"/>
                      <a:pt x="46" y="378"/>
                    </a:cubicBezTo>
                    <a:cubicBezTo>
                      <a:pt x="48" y="377"/>
                      <a:pt x="52" y="377"/>
                      <a:pt x="56" y="378"/>
                    </a:cubicBezTo>
                    <a:cubicBezTo>
                      <a:pt x="57" y="378"/>
                      <a:pt x="57" y="381"/>
                      <a:pt x="59" y="381"/>
                    </a:cubicBezTo>
                    <a:cubicBezTo>
                      <a:pt x="64" y="383"/>
                      <a:pt x="72" y="356"/>
                      <a:pt x="74" y="355"/>
                    </a:cubicBezTo>
                    <a:cubicBezTo>
                      <a:pt x="79" y="352"/>
                      <a:pt x="85" y="354"/>
                      <a:pt x="89" y="352"/>
                    </a:cubicBezTo>
                    <a:cubicBezTo>
                      <a:pt x="96" y="349"/>
                      <a:pt x="101" y="343"/>
                      <a:pt x="108" y="341"/>
                    </a:cubicBezTo>
                    <a:cubicBezTo>
                      <a:pt x="111" y="341"/>
                      <a:pt x="114" y="342"/>
                      <a:pt x="117" y="342"/>
                    </a:cubicBezTo>
                    <a:cubicBezTo>
                      <a:pt x="120" y="342"/>
                      <a:pt x="123" y="342"/>
                      <a:pt x="125" y="342"/>
                    </a:cubicBezTo>
                    <a:cubicBezTo>
                      <a:pt x="134" y="341"/>
                      <a:pt x="142" y="335"/>
                      <a:pt x="150" y="336"/>
                    </a:cubicBezTo>
                    <a:cubicBezTo>
                      <a:pt x="151" y="336"/>
                      <a:pt x="152" y="338"/>
                      <a:pt x="154" y="339"/>
                    </a:cubicBezTo>
                    <a:cubicBezTo>
                      <a:pt x="168" y="341"/>
                      <a:pt x="185" y="339"/>
                      <a:pt x="198" y="335"/>
                    </a:cubicBezTo>
                    <a:cubicBezTo>
                      <a:pt x="205" y="334"/>
                      <a:pt x="200" y="339"/>
                      <a:pt x="203" y="342"/>
                    </a:cubicBezTo>
                    <a:cubicBezTo>
                      <a:pt x="205" y="343"/>
                      <a:pt x="207" y="340"/>
                      <a:pt x="208" y="341"/>
                    </a:cubicBezTo>
                    <a:cubicBezTo>
                      <a:pt x="209" y="342"/>
                      <a:pt x="206" y="346"/>
                      <a:pt x="207" y="346"/>
                    </a:cubicBezTo>
                    <a:cubicBezTo>
                      <a:pt x="222" y="352"/>
                      <a:pt x="211" y="343"/>
                      <a:pt x="218" y="341"/>
                    </a:cubicBezTo>
                    <a:cubicBezTo>
                      <a:pt x="241" y="335"/>
                      <a:pt x="220" y="345"/>
                      <a:pt x="228" y="349"/>
                    </a:cubicBezTo>
                    <a:cubicBezTo>
                      <a:pt x="229" y="350"/>
                      <a:pt x="231" y="351"/>
                      <a:pt x="231" y="350"/>
                    </a:cubicBezTo>
                    <a:cubicBezTo>
                      <a:pt x="234" y="349"/>
                      <a:pt x="231" y="338"/>
                      <a:pt x="234" y="338"/>
                    </a:cubicBezTo>
                    <a:cubicBezTo>
                      <a:pt x="237" y="338"/>
                      <a:pt x="242" y="343"/>
                      <a:pt x="245" y="339"/>
                    </a:cubicBezTo>
                    <a:cubicBezTo>
                      <a:pt x="248" y="337"/>
                      <a:pt x="248" y="328"/>
                      <a:pt x="251" y="330"/>
                    </a:cubicBezTo>
                    <a:cubicBezTo>
                      <a:pt x="256" y="333"/>
                      <a:pt x="244" y="338"/>
                      <a:pt x="258" y="338"/>
                    </a:cubicBezTo>
                    <a:cubicBezTo>
                      <a:pt x="263" y="338"/>
                      <a:pt x="260" y="327"/>
                      <a:pt x="268" y="333"/>
                    </a:cubicBezTo>
                    <a:cubicBezTo>
                      <a:pt x="283" y="343"/>
                      <a:pt x="265" y="339"/>
                      <a:pt x="277" y="342"/>
                    </a:cubicBezTo>
                    <a:cubicBezTo>
                      <a:pt x="280" y="343"/>
                      <a:pt x="276" y="334"/>
                      <a:pt x="278" y="332"/>
                    </a:cubicBezTo>
                    <a:cubicBezTo>
                      <a:pt x="281" y="327"/>
                      <a:pt x="287" y="319"/>
                      <a:pt x="291" y="321"/>
                    </a:cubicBezTo>
                    <a:cubicBezTo>
                      <a:pt x="296" y="324"/>
                      <a:pt x="300" y="339"/>
                      <a:pt x="305" y="338"/>
                    </a:cubicBezTo>
                    <a:cubicBezTo>
                      <a:pt x="313" y="336"/>
                      <a:pt x="308" y="326"/>
                      <a:pt x="317" y="324"/>
                    </a:cubicBezTo>
                    <a:cubicBezTo>
                      <a:pt x="320" y="324"/>
                      <a:pt x="323" y="328"/>
                      <a:pt x="326" y="327"/>
                    </a:cubicBezTo>
                    <a:cubicBezTo>
                      <a:pt x="344" y="324"/>
                      <a:pt x="313" y="317"/>
                      <a:pt x="339" y="319"/>
                    </a:cubicBezTo>
                    <a:cubicBezTo>
                      <a:pt x="352" y="320"/>
                      <a:pt x="345" y="334"/>
                      <a:pt x="360" y="331"/>
                    </a:cubicBezTo>
                    <a:cubicBezTo>
                      <a:pt x="374" y="328"/>
                      <a:pt x="352" y="313"/>
                      <a:pt x="352" y="307"/>
                    </a:cubicBezTo>
                    <a:cubicBezTo>
                      <a:pt x="352" y="302"/>
                      <a:pt x="353" y="291"/>
                      <a:pt x="353" y="287"/>
                    </a:cubicBezTo>
                    <a:cubicBezTo>
                      <a:pt x="356" y="272"/>
                      <a:pt x="360" y="266"/>
                      <a:pt x="362" y="265"/>
                    </a:cubicBezTo>
                    <a:cubicBezTo>
                      <a:pt x="366" y="264"/>
                      <a:pt x="371" y="266"/>
                      <a:pt x="374" y="264"/>
                    </a:cubicBezTo>
                    <a:cubicBezTo>
                      <a:pt x="377" y="263"/>
                      <a:pt x="375" y="259"/>
                      <a:pt x="378" y="258"/>
                    </a:cubicBezTo>
                    <a:cubicBezTo>
                      <a:pt x="383" y="255"/>
                      <a:pt x="390" y="255"/>
                      <a:pt x="396" y="253"/>
                    </a:cubicBezTo>
                    <a:cubicBezTo>
                      <a:pt x="395" y="252"/>
                      <a:pt x="396" y="250"/>
                      <a:pt x="395" y="248"/>
                    </a:cubicBezTo>
                    <a:cubicBezTo>
                      <a:pt x="395" y="248"/>
                      <a:pt x="383" y="241"/>
                      <a:pt x="383" y="240"/>
                    </a:cubicBezTo>
                    <a:cubicBezTo>
                      <a:pt x="382" y="239"/>
                      <a:pt x="384" y="238"/>
                      <a:pt x="384" y="236"/>
                    </a:cubicBezTo>
                    <a:cubicBezTo>
                      <a:pt x="382" y="233"/>
                      <a:pt x="378" y="230"/>
                      <a:pt x="378" y="227"/>
                    </a:cubicBezTo>
                    <a:cubicBezTo>
                      <a:pt x="377" y="225"/>
                      <a:pt x="381" y="225"/>
                      <a:pt x="381" y="223"/>
                    </a:cubicBezTo>
                    <a:cubicBezTo>
                      <a:pt x="379" y="219"/>
                      <a:pt x="371" y="219"/>
                      <a:pt x="371" y="214"/>
                    </a:cubicBezTo>
                    <a:cubicBezTo>
                      <a:pt x="370" y="213"/>
                      <a:pt x="374" y="212"/>
                      <a:pt x="374" y="210"/>
                    </a:cubicBezTo>
                    <a:cubicBezTo>
                      <a:pt x="376" y="204"/>
                      <a:pt x="356" y="200"/>
                      <a:pt x="354" y="195"/>
                    </a:cubicBezTo>
                    <a:cubicBezTo>
                      <a:pt x="352" y="191"/>
                      <a:pt x="356" y="185"/>
                      <a:pt x="355" y="180"/>
                    </a:cubicBezTo>
                    <a:cubicBezTo>
                      <a:pt x="355" y="171"/>
                      <a:pt x="382" y="183"/>
                      <a:pt x="390" y="178"/>
                    </a:cubicBezTo>
                    <a:cubicBezTo>
                      <a:pt x="395" y="175"/>
                      <a:pt x="400" y="165"/>
                      <a:pt x="400" y="159"/>
                    </a:cubicBezTo>
                    <a:cubicBezTo>
                      <a:pt x="400" y="158"/>
                      <a:pt x="397" y="159"/>
                      <a:pt x="398" y="158"/>
                    </a:cubicBezTo>
                    <a:cubicBezTo>
                      <a:pt x="401" y="156"/>
                      <a:pt x="406" y="154"/>
                      <a:pt x="408" y="151"/>
                    </a:cubicBezTo>
                    <a:cubicBezTo>
                      <a:pt x="409" y="149"/>
                      <a:pt x="408" y="144"/>
                      <a:pt x="405" y="143"/>
                    </a:cubicBezTo>
                    <a:cubicBezTo>
                      <a:pt x="396" y="139"/>
                      <a:pt x="395" y="143"/>
                      <a:pt x="390" y="137"/>
                    </a:cubicBezTo>
                    <a:cubicBezTo>
                      <a:pt x="388" y="135"/>
                      <a:pt x="394" y="127"/>
                      <a:pt x="387" y="128"/>
                    </a:cubicBezTo>
                    <a:cubicBezTo>
                      <a:pt x="381" y="128"/>
                      <a:pt x="377" y="126"/>
                      <a:pt x="367" y="129"/>
                    </a:cubicBezTo>
                    <a:cubicBezTo>
                      <a:pt x="364" y="130"/>
                      <a:pt x="361" y="133"/>
                      <a:pt x="357" y="132"/>
                    </a:cubicBezTo>
                    <a:cubicBezTo>
                      <a:pt x="354" y="131"/>
                      <a:pt x="360" y="115"/>
                      <a:pt x="354" y="112"/>
                    </a:cubicBezTo>
                    <a:cubicBezTo>
                      <a:pt x="353" y="111"/>
                      <a:pt x="335" y="111"/>
                      <a:pt x="330" y="107"/>
                    </a:cubicBezTo>
                    <a:cubicBezTo>
                      <a:pt x="321" y="101"/>
                      <a:pt x="326" y="96"/>
                      <a:pt x="313" y="92"/>
                    </a:cubicBezTo>
                    <a:cubicBezTo>
                      <a:pt x="311" y="90"/>
                      <a:pt x="317" y="81"/>
                      <a:pt x="314" y="80"/>
                    </a:cubicBezTo>
                    <a:cubicBezTo>
                      <a:pt x="306" y="80"/>
                      <a:pt x="304" y="80"/>
                      <a:pt x="295" y="74"/>
                    </a:cubicBezTo>
                    <a:cubicBezTo>
                      <a:pt x="291" y="71"/>
                      <a:pt x="298" y="59"/>
                      <a:pt x="297" y="57"/>
                    </a:cubicBezTo>
                    <a:cubicBezTo>
                      <a:pt x="293" y="52"/>
                      <a:pt x="301" y="56"/>
                      <a:pt x="299" y="53"/>
                    </a:cubicBezTo>
                    <a:cubicBezTo>
                      <a:pt x="297" y="50"/>
                      <a:pt x="284" y="39"/>
                      <a:pt x="284" y="36"/>
                    </a:cubicBezTo>
                    <a:cubicBezTo>
                      <a:pt x="287" y="28"/>
                      <a:pt x="288" y="23"/>
                      <a:pt x="283" y="15"/>
                    </a:cubicBezTo>
                    <a:cubicBezTo>
                      <a:pt x="282" y="12"/>
                      <a:pt x="279" y="17"/>
                      <a:pt x="276" y="17"/>
                    </a:cubicBezTo>
                    <a:cubicBezTo>
                      <a:pt x="276" y="17"/>
                      <a:pt x="258" y="6"/>
                      <a:pt x="258" y="6"/>
                    </a:cubicBezTo>
                    <a:cubicBezTo>
                      <a:pt x="244" y="0"/>
                      <a:pt x="254" y="4"/>
                      <a:pt x="246" y="8"/>
                    </a:cubicBezTo>
                    <a:cubicBezTo>
                      <a:pt x="245" y="8"/>
                      <a:pt x="238" y="7"/>
                      <a:pt x="236" y="9"/>
                    </a:cubicBezTo>
                    <a:cubicBezTo>
                      <a:pt x="233" y="13"/>
                      <a:pt x="229" y="24"/>
                      <a:pt x="224" y="26"/>
                    </a:cubicBezTo>
                    <a:cubicBezTo>
                      <a:pt x="215" y="31"/>
                      <a:pt x="216" y="7"/>
                      <a:pt x="216" y="7"/>
                    </a:cubicBezTo>
                    <a:cubicBezTo>
                      <a:pt x="198" y="3"/>
                      <a:pt x="202" y="6"/>
                      <a:pt x="190" y="15"/>
                    </a:cubicBezTo>
                    <a:cubicBezTo>
                      <a:pt x="187" y="17"/>
                      <a:pt x="185" y="9"/>
                      <a:pt x="182" y="7"/>
                    </a:cubicBezTo>
                    <a:cubicBezTo>
                      <a:pt x="172" y="0"/>
                      <a:pt x="175" y="19"/>
                      <a:pt x="161" y="7"/>
                    </a:cubicBezTo>
                    <a:cubicBezTo>
                      <a:pt x="161" y="8"/>
                      <a:pt x="150" y="16"/>
                      <a:pt x="149" y="20"/>
                    </a:cubicBezTo>
                    <a:cubicBezTo>
                      <a:pt x="148" y="21"/>
                      <a:pt x="145" y="38"/>
                      <a:pt x="145" y="38"/>
                    </a:cubicBezTo>
                    <a:cubicBezTo>
                      <a:pt x="142" y="41"/>
                      <a:pt x="138" y="37"/>
                      <a:pt x="134" y="38"/>
                    </a:cubicBezTo>
                    <a:cubicBezTo>
                      <a:pt x="133" y="39"/>
                      <a:pt x="134" y="43"/>
                      <a:pt x="133" y="43"/>
                    </a:cubicBezTo>
                    <a:cubicBezTo>
                      <a:pt x="130" y="43"/>
                      <a:pt x="129" y="40"/>
                      <a:pt x="126" y="40"/>
                    </a:cubicBezTo>
                    <a:cubicBezTo>
                      <a:pt x="119" y="39"/>
                      <a:pt x="117" y="55"/>
                      <a:pt x="108" y="58"/>
                    </a:cubicBezTo>
                    <a:cubicBezTo>
                      <a:pt x="108" y="58"/>
                      <a:pt x="108" y="58"/>
                      <a:pt x="108" y="58"/>
                    </a:cubicBezTo>
                    <a:cubicBezTo>
                      <a:pt x="111" y="67"/>
                      <a:pt x="107" y="74"/>
                      <a:pt x="107" y="83"/>
                    </a:cubicBezTo>
                    <a:cubicBezTo>
                      <a:pt x="106" y="88"/>
                      <a:pt x="125" y="77"/>
                      <a:pt x="123" y="85"/>
                    </a:cubicBezTo>
                    <a:cubicBezTo>
                      <a:pt x="122" y="87"/>
                      <a:pt x="119" y="87"/>
                      <a:pt x="118" y="89"/>
                    </a:cubicBezTo>
                    <a:cubicBezTo>
                      <a:pt x="117" y="91"/>
                      <a:pt x="120" y="94"/>
                      <a:pt x="118" y="97"/>
                    </a:cubicBezTo>
                    <a:cubicBezTo>
                      <a:pt x="115" y="101"/>
                      <a:pt x="106" y="95"/>
                      <a:pt x="103" y="99"/>
                    </a:cubicBezTo>
                    <a:cubicBezTo>
                      <a:pt x="101" y="103"/>
                      <a:pt x="104" y="109"/>
                      <a:pt x="101" y="112"/>
                    </a:cubicBezTo>
                    <a:cubicBezTo>
                      <a:pt x="90" y="129"/>
                      <a:pt x="95" y="107"/>
                      <a:pt x="89" y="128"/>
                    </a:cubicBezTo>
                    <a:cubicBezTo>
                      <a:pt x="89" y="129"/>
                      <a:pt x="86" y="129"/>
                      <a:pt x="86" y="130"/>
                    </a:cubicBezTo>
                    <a:cubicBezTo>
                      <a:pt x="91" y="145"/>
                      <a:pt x="91" y="145"/>
                      <a:pt x="91" y="145"/>
                    </a:cubicBezTo>
                    <a:cubicBezTo>
                      <a:pt x="91" y="146"/>
                      <a:pt x="86" y="162"/>
                      <a:pt x="86" y="164"/>
                    </a:cubicBezTo>
                    <a:cubicBezTo>
                      <a:pt x="86" y="166"/>
                      <a:pt x="104" y="163"/>
                      <a:pt x="99" y="175"/>
                    </a:cubicBezTo>
                    <a:cubicBezTo>
                      <a:pt x="98" y="178"/>
                      <a:pt x="86" y="182"/>
                      <a:pt x="87" y="177"/>
                    </a:cubicBezTo>
                    <a:cubicBezTo>
                      <a:pt x="87" y="175"/>
                      <a:pt x="90" y="174"/>
                      <a:pt x="89" y="173"/>
                    </a:cubicBezTo>
                    <a:cubicBezTo>
                      <a:pt x="88" y="165"/>
                      <a:pt x="75" y="171"/>
                      <a:pt x="73" y="174"/>
                    </a:cubicBezTo>
                    <a:cubicBezTo>
                      <a:pt x="67" y="180"/>
                      <a:pt x="79" y="179"/>
                      <a:pt x="70" y="184"/>
                    </a:cubicBezTo>
                    <a:cubicBezTo>
                      <a:pt x="66" y="186"/>
                      <a:pt x="61" y="185"/>
                      <a:pt x="58" y="188"/>
                    </a:cubicBezTo>
                    <a:cubicBezTo>
                      <a:pt x="56" y="191"/>
                      <a:pt x="64" y="197"/>
                      <a:pt x="61" y="198"/>
                    </a:cubicBezTo>
                    <a:cubicBezTo>
                      <a:pt x="58" y="199"/>
                      <a:pt x="55" y="197"/>
                      <a:pt x="52" y="199"/>
                    </a:cubicBezTo>
                    <a:cubicBezTo>
                      <a:pt x="48" y="201"/>
                      <a:pt x="48" y="206"/>
                      <a:pt x="44" y="209"/>
                    </a:cubicBezTo>
                    <a:cubicBezTo>
                      <a:pt x="39" y="213"/>
                      <a:pt x="37" y="203"/>
                      <a:pt x="33" y="205"/>
                    </a:cubicBezTo>
                    <a:cubicBezTo>
                      <a:pt x="28" y="207"/>
                      <a:pt x="12" y="216"/>
                      <a:pt x="5" y="212"/>
                    </a:cubicBezTo>
                    <a:cubicBezTo>
                      <a:pt x="15" y="240"/>
                      <a:pt x="40" y="267"/>
                      <a:pt x="42" y="298"/>
                    </a:cubicBezTo>
                    <a:cubicBezTo>
                      <a:pt x="42" y="299"/>
                      <a:pt x="40" y="300"/>
                      <a:pt x="40" y="301"/>
                    </a:cubicBezTo>
                    <a:cubicBezTo>
                      <a:pt x="36" y="305"/>
                      <a:pt x="0" y="335"/>
                      <a:pt x="17" y="341"/>
                    </a:cubicBezTo>
                    <a:cubicBezTo>
                      <a:pt x="18" y="342"/>
                      <a:pt x="19" y="339"/>
                      <a:pt x="20" y="339"/>
                    </a:cubicBezTo>
                    <a:cubicBezTo>
                      <a:pt x="25" y="340"/>
                      <a:pt x="31" y="342"/>
                      <a:pt x="35" y="345"/>
                    </a:cubicBezTo>
                    <a:cubicBezTo>
                      <a:pt x="47" y="354"/>
                      <a:pt x="35" y="373"/>
                      <a:pt x="39" y="384"/>
                    </a:cubicBezTo>
                    <a:cubicBezTo>
                      <a:pt x="40" y="385"/>
                      <a:pt x="42" y="387"/>
                      <a:pt x="43" y="389"/>
                    </a:cubicBezTo>
                    <a:lnTo>
                      <a:pt x="43" y="388"/>
                    </a:ln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4" name="Poland" descr="{&quot;Key&quot;:&quot;poland&quot;,&quot;Name&quot;:&quot;Poland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0F363069-736B-83C0-AC19-26AB5D16A6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74132" y="4007783"/>
                <a:ext cx="823421" cy="742285"/>
              </a:xfrm>
              <a:custGeom>
                <a:avLst/>
                <a:gdLst>
                  <a:gd name="T0" fmla="*/ 78 w 492"/>
                  <a:gd name="T1" fmla="*/ 310 h 413"/>
                  <a:gd name="T2" fmla="*/ 106 w 492"/>
                  <a:gd name="T3" fmla="*/ 322 h 413"/>
                  <a:gd name="T4" fmla="*/ 127 w 492"/>
                  <a:gd name="T5" fmla="*/ 323 h 413"/>
                  <a:gd name="T6" fmla="*/ 149 w 492"/>
                  <a:gd name="T7" fmla="*/ 362 h 413"/>
                  <a:gd name="T8" fmla="*/ 154 w 492"/>
                  <a:gd name="T9" fmla="*/ 336 h 413"/>
                  <a:gd name="T10" fmla="*/ 192 w 492"/>
                  <a:gd name="T11" fmla="*/ 345 h 413"/>
                  <a:gd name="T12" fmla="*/ 190 w 492"/>
                  <a:gd name="T13" fmla="*/ 353 h 413"/>
                  <a:gd name="T14" fmla="*/ 204 w 492"/>
                  <a:gd name="T15" fmla="*/ 365 h 413"/>
                  <a:gd name="T16" fmla="*/ 225 w 492"/>
                  <a:gd name="T17" fmla="*/ 364 h 413"/>
                  <a:gd name="T18" fmla="*/ 252 w 492"/>
                  <a:gd name="T19" fmla="*/ 383 h 413"/>
                  <a:gd name="T20" fmla="*/ 262 w 492"/>
                  <a:gd name="T21" fmla="*/ 401 h 413"/>
                  <a:gd name="T22" fmla="*/ 294 w 492"/>
                  <a:gd name="T23" fmla="*/ 393 h 413"/>
                  <a:gd name="T24" fmla="*/ 302 w 492"/>
                  <a:gd name="T25" fmla="*/ 410 h 413"/>
                  <a:gd name="T26" fmla="*/ 332 w 492"/>
                  <a:gd name="T27" fmla="*/ 391 h 413"/>
                  <a:gd name="T28" fmla="*/ 356 w 492"/>
                  <a:gd name="T29" fmla="*/ 396 h 413"/>
                  <a:gd name="T30" fmla="*/ 368 w 492"/>
                  <a:gd name="T31" fmla="*/ 386 h 413"/>
                  <a:gd name="T32" fmla="*/ 410 w 492"/>
                  <a:gd name="T33" fmla="*/ 393 h 413"/>
                  <a:gd name="T34" fmla="*/ 451 w 492"/>
                  <a:gd name="T35" fmla="*/ 400 h 413"/>
                  <a:gd name="T36" fmla="*/ 445 w 492"/>
                  <a:gd name="T37" fmla="*/ 382 h 413"/>
                  <a:gd name="T38" fmla="*/ 492 w 492"/>
                  <a:gd name="T39" fmla="*/ 277 h 413"/>
                  <a:gd name="T40" fmla="*/ 458 w 492"/>
                  <a:gd name="T41" fmla="*/ 227 h 413"/>
                  <a:gd name="T42" fmla="*/ 445 w 492"/>
                  <a:gd name="T43" fmla="*/ 167 h 413"/>
                  <a:gd name="T44" fmla="*/ 450 w 492"/>
                  <a:gd name="T45" fmla="*/ 123 h 413"/>
                  <a:gd name="T46" fmla="*/ 411 w 492"/>
                  <a:gd name="T47" fmla="*/ 21 h 413"/>
                  <a:gd name="T48" fmla="*/ 378 w 492"/>
                  <a:gd name="T49" fmla="*/ 9 h 413"/>
                  <a:gd name="T50" fmla="*/ 192 w 492"/>
                  <a:gd name="T51" fmla="*/ 13 h 413"/>
                  <a:gd name="T52" fmla="*/ 184 w 492"/>
                  <a:gd name="T53" fmla="*/ 4 h 413"/>
                  <a:gd name="T54" fmla="*/ 96 w 492"/>
                  <a:gd name="T55" fmla="*/ 55 h 413"/>
                  <a:gd name="T56" fmla="*/ 13 w 492"/>
                  <a:gd name="T57" fmla="*/ 86 h 413"/>
                  <a:gd name="T58" fmla="*/ 14 w 492"/>
                  <a:gd name="T59" fmla="*/ 168 h 413"/>
                  <a:gd name="T60" fmla="*/ 43 w 492"/>
                  <a:gd name="T61" fmla="*/ 211 h 413"/>
                  <a:gd name="T62" fmla="*/ 40 w 492"/>
                  <a:gd name="T63" fmla="*/ 240 h 413"/>
                  <a:gd name="T64" fmla="*/ 56 w 492"/>
                  <a:gd name="T65" fmla="*/ 266 h 413"/>
                  <a:gd name="T66" fmla="*/ 1 w 492"/>
                  <a:gd name="T67" fmla="*/ 99 h 413"/>
                  <a:gd name="T68" fmla="*/ 1 w 492"/>
                  <a:gd name="T69" fmla="*/ 99 h 413"/>
                  <a:gd name="T70" fmla="*/ 3 w 492"/>
                  <a:gd name="T71" fmla="*/ 100 h 413"/>
                  <a:gd name="T72" fmla="*/ 5 w 492"/>
                  <a:gd name="T73" fmla="*/ 100 h 413"/>
                  <a:gd name="T74" fmla="*/ 6 w 492"/>
                  <a:gd name="T75" fmla="*/ 101 h 413"/>
                  <a:gd name="T76" fmla="*/ 6 w 492"/>
                  <a:gd name="T77" fmla="*/ 101 h 413"/>
                  <a:gd name="T78" fmla="*/ 7 w 492"/>
                  <a:gd name="T79" fmla="*/ 101 h 413"/>
                  <a:gd name="T80" fmla="*/ 7 w 492"/>
                  <a:gd name="T81" fmla="*/ 101 h 413"/>
                  <a:gd name="T82" fmla="*/ 7 w 492"/>
                  <a:gd name="T83" fmla="*/ 101 h 413"/>
                  <a:gd name="T84" fmla="*/ 13 w 492"/>
                  <a:gd name="T85" fmla="*/ 103 h 413"/>
                  <a:gd name="T86" fmla="*/ 207 w 492"/>
                  <a:gd name="T87" fmla="*/ 16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92" h="413">
                    <a:moveTo>
                      <a:pt x="57" y="312"/>
                    </a:moveTo>
                    <a:cubicBezTo>
                      <a:pt x="72" y="310"/>
                      <a:pt x="54" y="297"/>
                      <a:pt x="70" y="300"/>
                    </a:cubicBezTo>
                    <a:cubicBezTo>
                      <a:pt x="80" y="301"/>
                      <a:pt x="71" y="306"/>
                      <a:pt x="78" y="310"/>
                    </a:cubicBezTo>
                    <a:cubicBezTo>
                      <a:pt x="87" y="318"/>
                      <a:pt x="94" y="313"/>
                      <a:pt x="101" y="317"/>
                    </a:cubicBezTo>
                    <a:cubicBezTo>
                      <a:pt x="104" y="319"/>
                      <a:pt x="103" y="322"/>
                      <a:pt x="104" y="323"/>
                    </a:cubicBezTo>
                    <a:cubicBezTo>
                      <a:pt x="105" y="324"/>
                      <a:pt x="106" y="322"/>
                      <a:pt x="106" y="322"/>
                    </a:cubicBezTo>
                    <a:cubicBezTo>
                      <a:pt x="108" y="322"/>
                      <a:pt x="110" y="320"/>
                      <a:pt x="110" y="322"/>
                    </a:cubicBezTo>
                    <a:cubicBezTo>
                      <a:pt x="112" y="323"/>
                      <a:pt x="110" y="326"/>
                      <a:pt x="112" y="328"/>
                    </a:cubicBezTo>
                    <a:cubicBezTo>
                      <a:pt x="112" y="328"/>
                      <a:pt x="125" y="321"/>
                      <a:pt x="127" y="323"/>
                    </a:cubicBezTo>
                    <a:cubicBezTo>
                      <a:pt x="143" y="330"/>
                      <a:pt x="121" y="333"/>
                      <a:pt x="122" y="340"/>
                    </a:cubicBezTo>
                    <a:cubicBezTo>
                      <a:pt x="135" y="348"/>
                      <a:pt x="135" y="348"/>
                      <a:pt x="135" y="348"/>
                    </a:cubicBezTo>
                    <a:cubicBezTo>
                      <a:pt x="137" y="350"/>
                      <a:pt x="140" y="365"/>
                      <a:pt x="149" y="362"/>
                    </a:cubicBezTo>
                    <a:cubicBezTo>
                      <a:pt x="151" y="361"/>
                      <a:pt x="151" y="357"/>
                      <a:pt x="152" y="355"/>
                    </a:cubicBezTo>
                    <a:cubicBezTo>
                      <a:pt x="155" y="353"/>
                      <a:pt x="161" y="354"/>
                      <a:pt x="162" y="350"/>
                    </a:cubicBezTo>
                    <a:cubicBezTo>
                      <a:pt x="163" y="349"/>
                      <a:pt x="151" y="337"/>
                      <a:pt x="154" y="336"/>
                    </a:cubicBezTo>
                    <a:cubicBezTo>
                      <a:pt x="162" y="335"/>
                      <a:pt x="172" y="344"/>
                      <a:pt x="177" y="345"/>
                    </a:cubicBezTo>
                    <a:cubicBezTo>
                      <a:pt x="179" y="346"/>
                      <a:pt x="182" y="345"/>
                      <a:pt x="185" y="345"/>
                    </a:cubicBezTo>
                    <a:cubicBezTo>
                      <a:pt x="187" y="345"/>
                      <a:pt x="190" y="346"/>
                      <a:pt x="192" y="345"/>
                    </a:cubicBezTo>
                    <a:cubicBezTo>
                      <a:pt x="193" y="344"/>
                      <a:pt x="192" y="342"/>
                      <a:pt x="193" y="341"/>
                    </a:cubicBezTo>
                    <a:cubicBezTo>
                      <a:pt x="194" y="340"/>
                      <a:pt x="195" y="340"/>
                      <a:pt x="195" y="341"/>
                    </a:cubicBezTo>
                    <a:cubicBezTo>
                      <a:pt x="202" y="354"/>
                      <a:pt x="197" y="346"/>
                      <a:pt x="190" y="353"/>
                    </a:cubicBezTo>
                    <a:cubicBezTo>
                      <a:pt x="187" y="354"/>
                      <a:pt x="195" y="355"/>
                      <a:pt x="198" y="357"/>
                    </a:cubicBezTo>
                    <a:cubicBezTo>
                      <a:pt x="199" y="358"/>
                      <a:pt x="199" y="361"/>
                      <a:pt x="200" y="363"/>
                    </a:cubicBezTo>
                    <a:cubicBezTo>
                      <a:pt x="202" y="364"/>
                      <a:pt x="203" y="365"/>
                      <a:pt x="204" y="365"/>
                    </a:cubicBezTo>
                    <a:cubicBezTo>
                      <a:pt x="221" y="363"/>
                      <a:pt x="202" y="362"/>
                      <a:pt x="212" y="358"/>
                    </a:cubicBezTo>
                    <a:cubicBezTo>
                      <a:pt x="213" y="357"/>
                      <a:pt x="213" y="359"/>
                      <a:pt x="214" y="360"/>
                    </a:cubicBezTo>
                    <a:cubicBezTo>
                      <a:pt x="216" y="362"/>
                      <a:pt x="222" y="363"/>
                      <a:pt x="225" y="364"/>
                    </a:cubicBezTo>
                    <a:cubicBezTo>
                      <a:pt x="229" y="365"/>
                      <a:pt x="234" y="363"/>
                      <a:pt x="237" y="366"/>
                    </a:cubicBezTo>
                    <a:cubicBezTo>
                      <a:pt x="237" y="366"/>
                      <a:pt x="242" y="380"/>
                      <a:pt x="243" y="380"/>
                    </a:cubicBezTo>
                    <a:cubicBezTo>
                      <a:pt x="245" y="382"/>
                      <a:pt x="250" y="380"/>
                      <a:pt x="252" y="383"/>
                    </a:cubicBezTo>
                    <a:cubicBezTo>
                      <a:pt x="254" y="386"/>
                      <a:pt x="252" y="391"/>
                      <a:pt x="255" y="393"/>
                    </a:cubicBezTo>
                    <a:cubicBezTo>
                      <a:pt x="256" y="395"/>
                      <a:pt x="260" y="392"/>
                      <a:pt x="261" y="394"/>
                    </a:cubicBezTo>
                    <a:cubicBezTo>
                      <a:pt x="263" y="396"/>
                      <a:pt x="260" y="400"/>
                      <a:pt x="262" y="401"/>
                    </a:cubicBezTo>
                    <a:cubicBezTo>
                      <a:pt x="271" y="409"/>
                      <a:pt x="278" y="380"/>
                      <a:pt x="284" y="384"/>
                    </a:cubicBezTo>
                    <a:cubicBezTo>
                      <a:pt x="288" y="386"/>
                      <a:pt x="288" y="391"/>
                      <a:pt x="290" y="394"/>
                    </a:cubicBezTo>
                    <a:cubicBezTo>
                      <a:pt x="291" y="395"/>
                      <a:pt x="293" y="393"/>
                      <a:pt x="294" y="393"/>
                    </a:cubicBezTo>
                    <a:cubicBezTo>
                      <a:pt x="294" y="395"/>
                      <a:pt x="292" y="397"/>
                      <a:pt x="293" y="397"/>
                    </a:cubicBezTo>
                    <a:cubicBezTo>
                      <a:pt x="296" y="398"/>
                      <a:pt x="299" y="395"/>
                      <a:pt x="301" y="396"/>
                    </a:cubicBezTo>
                    <a:cubicBezTo>
                      <a:pt x="305" y="398"/>
                      <a:pt x="302" y="409"/>
                      <a:pt x="302" y="410"/>
                    </a:cubicBezTo>
                    <a:cubicBezTo>
                      <a:pt x="302" y="413"/>
                      <a:pt x="307" y="408"/>
                      <a:pt x="310" y="408"/>
                    </a:cubicBezTo>
                    <a:cubicBezTo>
                      <a:pt x="312" y="407"/>
                      <a:pt x="314" y="412"/>
                      <a:pt x="316" y="410"/>
                    </a:cubicBezTo>
                    <a:cubicBezTo>
                      <a:pt x="317" y="410"/>
                      <a:pt x="324" y="392"/>
                      <a:pt x="332" y="391"/>
                    </a:cubicBezTo>
                    <a:cubicBezTo>
                      <a:pt x="334" y="390"/>
                      <a:pt x="336" y="392"/>
                      <a:pt x="338" y="392"/>
                    </a:cubicBezTo>
                    <a:cubicBezTo>
                      <a:pt x="341" y="392"/>
                      <a:pt x="342" y="388"/>
                      <a:pt x="344" y="389"/>
                    </a:cubicBezTo>
                    <a:cubicBezTo>
                      <a:pt x="349" y="389"/>
                      <a:pt x="351" y="396"/>
                      <a:pt x="356" y="396"/>
                    </a:cubicBezTo>
                    <a:cubicBezTo>
                      <a:pt x="359" y="396"/>
                      <a:pt x="362" y="392"/>
                      <a:pt x="364" y="389"/>
                    </a:cubicBezTo>
                    <a:cubicBezTo>
                      <a:pt x="364" y="388"/>
                      <a:pt x="361" y="388"/>
                      <a:pt x="361" y="387"/>
                    </a:cubicBezTo>
                    <a:cubicBezTo>
                      <a:pt x="363" y="379"/>
                      <a:pt x="366" y="387"/>
                      <a:pt x="368" y="386"/>
                    </a:cubicBezTo>
                    <a:cubicBezTo>
                      <a:pt x="370" y="386"/>
                      <a:pt x="370" y="382"/>
                      <a:pt x="372" y="382"/>
                    </a:cubicBezTo>
                    <a:cubicBezTo>
                      <a:pt x="380" y="380"/>
                      <a:pt x="400" y="380"/>
                      <a:pt x="407" y="386"/>
                    </a:cubicBezTo>
                    <a:cubicBezTo>
                      <a:pt x="409" y="388"/>
                      <a:pt x="408" y="392"/>
                      <a:pt x="410" y="393"/>
                    </a:cubicBezTo>
                    <a:cubicBezTo>
                      <a:pt x="414" y="395"/>
                      <a:pt x="418" y="395"/>
                      <a:pt x="422" y="396"/>
                    </a:cubicBezTo>
                    <a:cubicBezTo>
                      <a:pt x="429" y="399"/>
                      <a:pt x="436" y="399"/>
                      <a:pt x="443" y="400"/>
                    </a:cubicBezTo>
                    <a:cubicBezTo>
                      <a:pt x="445" y="400"/>
                      <a:pt x="448" y="399"/>
                      <a:pt x="451" y="400"/>
                    </a:cubicBezTo>
                    <a:cubicBezTo>
                      <a:pt x="452" y="400"/>
                      <a:pt x="454" y="403"/>
                      <a:pt x="454" y="402"/>
                    </a:cubicBezTo>
                    <a:cubicBezTo>
                      <a:pt x="447" y="380"/>
                      <a:pt x="453" y="403"/>
                      <a:pt x="443" y="391"/>
                    </a:cubicBezTo>
                    <a:cubicBezTo>
                      <a:pt x="441" y="389"/>
                      <a:pt x="445" y="385"/>
                      <a:pt x="445" y="382"/>
                    </a:cubicBezTo>
                    <a:cubicBezTo>
                      <a:pt x="443" y="376"/>
                      <a:pt x="437" y="372"/>
                      <a:pt x="436" y="366"/>
                    </a:cubicBezTo>
                    <a:cubicBezTo>
                      <a:pt x="435" y="361"/>
                      <a:pt x="469" y="297"/>
                      <a:pt x="474" y="293"/>
                    </a:cubicBezTo>
                    <a:cubicBezTo>
                      <a:pt x="484" y="285"/>
                      <a:pt x="490" y="297"/>
                      <a:pt x="492" y="277"/>
                    </a:cubicBezTo>
                    <a:cubicBezTo>
                      <a:pt x="492" y="272"/>
                      <a:pt x="480" y="262"/>
                      <a:pt x="480" y="262"/>
                    </a:cubicBezTo>
                    <a:cubicBezTo>
                      <a:pt x="477" y="256"/>
                      <a:pt x="490" y="257"/>
                      <a:pt x="488" y="255"/>
                    </a:cubicBezTo>
                    <a:cubicBezTo>
                      <a:pt x="479" y="248"/>
                      <a:pt x="463" y="237"/>
                      <a:pt x="458" y="227"/>
                    </a:cubicBezTo>
                    <a:cubicBezTo>
                      <a:pt x="457" y="224"/>
                      <a:pt x="459" y="220"/>
                      <a:pt x="458" y="216"/>
                    </a:cubicBezTo>
                    <a:cubicBezTo>
                      <a:pt x="456" y="212"/>
                      <a:pt x="451" y="210"/>
                      <a:pt x="449" y="206"/>
                    </a:cubicBezTo>
                    <a:cubicBezTo>
                      <a:pt x="445" y="195"/>
                      <a:pt x="457" y="176"/>
                      <a:pt x="445" y="167"/>
                    </a:cubicBezTo>
                    <a:cubicBezTo>
                      <a:pt x="441" y="164"/>
                      <a:pt x="435" y="162"/>
                      <a:pt x="430" y="161"/>
                    </a:cubicBezTo>
                    <a:cubicBezTo>
                      <a:pt x="429" y="161"/>
                      <a:pt x="428" y="164"/>
                      <a:pt x="427" y="163"/>
                    </a:cubicBezTo>
                    <a:cubicBezTo>
                      <a:pt x="410" y="157"/>
                      <a:pt x="446" y="127"/>
                      <a:pt x="450" y="123"/>
                    </a:cubicBezTo>
                    <a:cubicBezTo>
                      <a:pt x="450" y="122"/>
                      <a:pt x="452" y="121"/>
                      <a:pt x="452" y="120"/>
                    </a:cubicBezTo>
                    <a:cubicBezTo>
                      <a:pt x="450" y="89"/>
                      <a:pt x="425" y="62"/>
                      <a:pt x="415" y="34"/>
                    </a:cubicBezTo>
                    <a:cubicBezTo>
                      <a:pt x="411" y="31"/>
                      <a:pt x="415" y="25"/>
                      <a:pt x="411" y="21"/>
                    </a:cubicBezTo>
                    <a:cubicBezTo>
                      <a:pt x="401" y="6"/>
                      <a:pt x="407" y="18"/>
                      <a:pt x="392" y="12"/>
                    </a:cubicBezTo>
                    <a:cubicBezTo>
                      <a:pt x="386" y="9"/>
                      <a:pt x="390" y="2"/>
                      <a:pt x="381" y="5"/>
                    </a:cubicBezTo>
                    <a:cubicBezTo>
                      <a:pt x="380" y="5"/>
                      <a:pt x="380" y="8"/>
                      <a:pt x="378" y="9"/>
                    </a:cubicBezTo>
                    <a:cubicBezTo>
                      <a:pt x="352" y="25"/>
                      <a:pt x="276" y="27"/>
                      <a:pt x="243" y="23"/>
                    </a:cubicBezTo>
                    <a:cubicBezTo>
                      <a:pt x="233" y="34"/>
                      <a:pt x="217" y="40"/>
                      <a:pt x="204" y="35"/>
                    </a:cubicBezTo>
                    <a:cubicBezTo>
                      <a:pt x="193" y="30"/>
                      <a:pt x="195" y="19"/>
                      <a:pt x="192" y="13"/>
                    </a:cubicBezTo>
                    <a:cubicBezTo>
                      <a:pt x="191" y="11"/>
                      <a:pt x="187" y="6"/>
                      <a:pt x="189" y="7"/>
                    </a:cubicBezTo>
                    <a:cubicBezTo>
                      <a:pt x="191" y="7"/>
                      <a:pt x="192" y="7"/>
                      <a:pt x="194" y="8"/>
                    </a:cubicBezTo>
                    <a:cubicBezTo>
                      <a:pt x="191" y="6"/>
                      <a:pt x="187" y="4"/>
                      <a:pt x="184" y="4"/>
                    </a:cubicBezTo>
                    <a:cubicBezTo>
                      <a:pt x="164" y="0"/>
                      <a:pt x="141" y="18"/>
                      <a:pt x="126" y="27"/>
                    </a:cubicBezTo>
                    <a:cubicBezTo>
                      <a:pt x="121" y="30"/>
                      <a:pt x="114" y="29"/>
                      <a:pt x="110" y="32"/>
                    </a:cubicBezTo>
                    <a:cubicBezTo>
                      <a:pt x="101" y="41"/>
                      <a:pt x="99" y="55"/>
                      <a:pt x="96" y="55"/>
                    </a:cubicBezTo>
                    <a:cubicBezTo>
                      <a:pt x="75" y="60"/>
                      <a:pt x="55" y="69"/>
                      <a:pt x="35" y="77"/>
                    </a:cubicBezTo>
                    <a:cubicBezTo>
                      <a:pt x="30" y="79"/>
                      <a:pt x="27" y="86"/>
                      <a:pt x="22" y="87"/>
                    </a:cubicBezTo>
                    <a:cubicBezTo>
                      <a:pt x="19" y="88"/>
                      <a:pt x="16" y="85"/>
                      <a:pt x="13" y="86"/>
                    </a:cubicBezTo>
                    <a:cubicBezTo>
                      <a:pt x="8" y="89"/>
                      <a:pt x="20" y="101"/>
                      <a:pt x="15" y="103"/>
                    </a:cubicBezTo>
                    <a:cubicBezTo>
                      <a:pt x="16" y="112"/>
                      <a:pt x="25" y="129"/>
                      <a:pt x="26" y="135"/>
                    </a:cubicBezTo>
                    <a:cubicBezTo>
                      <a:pt x="28" y="148"/>
                      <a:pt x="10" y="157"/>
                      <a:pt x="14" y="168"/>
                    </a:cubicBezTo>
                    <a:cubicBezTo>
                      <a:pt x="16" y="175"/>
                      <a:pt x="37" y="178"/>
                      <a:pt x="37" y="186"/>
                    </a:cubicBezTo>
                    <a:cubicBezTo>
                      <a:pt x="37" y="195"/>
                      <a:pt x="31" y="198"/>
                      <a:pt x="36" y="204"/>
                    </a:cubicBezTo>
                    <a:cubicBezTo>
                      <a:pt x="37" y="207"/>
                      <a:pt x="41" y="208"/>
                      <a:pt x="43" y="211"/>
                    </a:cubicBezTo>
                    <a:cubicBezTo>
                      <a:pt x="44" y="214"/>
                      <a:pt x="42" y="218"/>
                      <a:pt x="43" y="221"/>
                    </a:cubicBezTo>
                    <a:cubicBezTo>
                      <a:pt x="43" y="223"/>
                      <a:pt x="45" y="222"/>
                      <a:pt x="46" y="223"/>
                    </a:cubicBezTo>
                    <a:cubicBezTo>
                      <a:pt x="49" y="227"/>
                      <a:pt x="42" y="237"/>
                      <a:pt x="40" y="240"/>
                    </a:cubicBezTo>
                    <a:cubicBezTo>
                      <a:pt x="37" y="245"/>
                      <a:pt x="45" y="248"/>
                      <a:pt x="47" y="253"/>
                    </a:cubicBezTo>
                    <a:cubicBezTo>
                      <a:pt x="48" y="256"/>
                      <a:pt x="44" y="259"/>
                      <a:pt x="46" y="262"/>
                    </a:cubicBezTo>
                    <a:cubicBezTo>
                      <a:pt x="48" y="265"/>
                      <a:pt x="53" y="264"/>
                      <a:pt x="56" y="266"/>
                    </a:cubicBezTo>
                    <a:cubicBezTo>
                      <a:pt x="62" y="272"/>
                      <a:pt x="61" y="301"/>
                      <a:pt x="57" y="312"/>
                    </a:cubicBezTo>
                    <a:close/>
                    <a:moveTo>
                      <a:pt x="0" y="99"/>
                    </a:moveTo>
                    <a:cubicBezTo>
                      <a:pt x="1" y="99"/>
                      <a:pt x="1" y="99"/>
                      <a:pt x="1" y="99"/>
                    </a:cubicBezTo>
                    <a:moveTo>
                      <a:pt x="1" y="99"/>
                    </a:moveTo>
                    <a:cubicBezTo>
                      <a:pt x="1" y="99"/>
                      <a:pt x="2" y="99"/>
                      <a:pt x="2" y="100"/>
                    </a:cubicBezTo>
                    <a:cubicBezTo>
                      <a:pt x="2" y="99"/>
                      <a:pt x="1" y="99"/>
                      <a:pt x="1" y="99"/>
                    </a:cubicBezTo>
                    <a:close/>
                    <a:moveTo>
                      <a:pt x="3" y="100"/>
                    </a:move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4" y="100"/>
                      <a:pt x="4" y="100"/>
                      <a:pt x="4" y="100"/>
                    </a:cubicBezTo>
                    <a:moveTo>
                      <a:pt x="4" y="100"/>
                    </a:moveTo>
                    <a:cubicBezTo>
                      <a:pt x="4" y="100"/>
                      <a:pt x="4" y="100"/>
                      <a:pt x="5" y="100"/>
                    </a:cubicBezTo>
                    <a:cubicBezTo>
                      <a:pt x="4" y="100"/>
                      <a:pt x="4" y="100"/>
                      <a:pt x="4" y="100"/>
                    </a:cubicBezTo>
                    <a:close/>
                    <a:moveTo>
                      <a:pt x="5" y="100"/>
                    </a:moveTo>
                    <a:cubicBezTo>
                      <a:pt x="5" y="100"/>
                      <a:pt x="5" y="101"/>
                      <a:pt x="6" y="101"/>
                    </a:cubicBezTo>
                    <a:cubicBezTo>
                      <a:pt x="5" y="101"/>
                      <a:pt x="5" y="100"/>
                      <a:pt x="5" y="100"/>
                    </a:cubicBezTo>
                    <a:close/>
                    <a:moveTo>
                      <a:pt x="6" y="101"/>
                    </a:moveTo>
                    <a:cubicBezTo>
                      <a:pt x="6" y="101"/>
                      <a:pt x="6" y="101"/>
                      <a:pt x="6" y="101"/>
                    </a:cubicBezTo>
                    <a:cubicBezTo>
                      <a:pt x="6" y="101"/>
                      <a:pt x="6" y="101"/>
                      <a:pt x="6" y="101"/>
                    </a:cubicBezTo>
                    <a:moveTo>
                      <a:pt x="6" y="101"/>
                    </a:moveTo>
                    <a:cubicBezTo>
                      <a:pt x="7" y="101"/>
                      <a:pt x="7" y="101"/>
                      <a:pt x="7" y="101"/>
                    </a:cubicBezTo>
                    <a:cubicBezTo>
                      <a:pt x="7" y="101"/>
                      <a:pt x="7" y="101"/>
                      <a:pt x="6" y="101"/>
                    </a:cubicBezTo>
                    <a:close/>
                    <a:moveTo>
                      <a:pt x="7" y="101"/>
                    </a:moveTo>
                    <a:cubicBezTo>
                      <a:pt x="7" y="101"/>
                      <a:pt x="7" y="101"/>
                      <a:pt x="7" y="101"/>
                    </a:cubicBezTo>
                    <a:moveTo>
                      <a:pt x="7" y="101"/>
                    </a:moveTo>
                    <a:cubicBezTo>
                      <a:pt x="8" y="101"/>
                      <a:pt x="8" y="101"/>
                      <a:pt x="8" y="101"/>
                    </a:cubicBezTo>
                    <a:cubicBezTo>
                      <a:pt x="8" y="101"/>
                      <a:pt x="8" y="101"/>
                      <a:pt x="7" y="101"/>
                    </a:cubicBezTo>
                    <a:close/>
                    <a:moveTo>
                      <a:pt x="13" y="103"/>
                    </a:moveTo>
                    <a:cubicBezTo>
                      <a:pt x="13" y="103"/>
                      <a:pt x="13" y="103"/>
                      <a:pt x="13" y="103"/>
                    </a:cubicBezTo>
                    <a:moveTo>
                      <a:pt x="13" y="103"/>
                    </a:moveTo>
                    <a:cubicBezTo>
                      <a:pt x="13" y="103"/>
                      <a:pt x="13" y="103"/>
                      <a:pt x="13" y="103"/>
                    </a:cubicBezTo>
                    <a:close/>
                    <a:moveTo>
                      <a:pt x="201" y="12"/>
                    </a:moveTo>
                    <a:cubicBezTo>
                      <a:pt x="203" y="13"/>
                      <a:pt x="205" y="14"/>
                      <a:pt x="207" y="16"/>
                    </a:cubicBezTo>
                    <a:cubicBezTo>
                      <a:pt x="208" y="17"/>
                      <a:pt x="208" y="19"/>
                      <a:pt x="207" y="18"/>
                    </a:cubicBezTo>
                    <a:cubicBezTo>
                      <a:pt x="203" y="15"/>
                      <a:pt x="202" y="13"/>
                      <a:pt x="201" y="12"/>
                    </a:cubicBez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5" name="Greece" descr="{&quot;Key&quot;:&quot;greece&quot;,&quot;Name&quot;:&quot;Greece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46DDC369-A19C-66C7-8325-217B1ED7A0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47974" y="5618192"/>
                <a:ext cx="713829" cy="928653"/>
              </a:xfrm>
              <a:custGeom>
                <a:avLst/>
                <a:gdLst>
                  <a:gd name="T0" fmla="*/ 331 w 427"/>
                  <a:gd name="T1" fmla="*/ 513 h 516"/>
                  <a:gd name="T2" fmla="*/ 272 w 427"/>
                  <a:gd name="T3" fmla="*/ 500 h 516"/>
                  <a:gd name="T4" fmla="*/ 270 w 427"/>
                  <a:gd name="T5" fmla="*/ 481 h 516"/>
                  <a:gd name="T6" fmla="*/ 292 w 427"/>
                  <a:gd name="T7" fmla="*/ 482 h 516"/>
                  <a:gd name="T8" fmla="*/ 342 w 427"/>
                  <a:gd name="T9" fmla="*/ 474 h 516"/>
                  <a:gd name="T10" fmla="*/ 388 w 427"/>
                  <a:gd name="T11" fmla="*/ 470 h 516"/>
                  <a:gd name="T12" fmla="*/ 305 w 427"/>
                  <a:gd name="T13" fmla="*/ 37 h 516"/>
                  <a:gd name="T14" fmla="*/ 323 w 427"/>
                  <a:gd name="T15" fmla="*/ 0 h 516"/>
                  <a:gd name="T16" fmla="*/ 326 w 427"/>
                  <a:gd name="T17" fmla="*/ 0 h 516"/>
                  <a:gd name="T18" fmla="*/ 337 w 427"/>
                  <a:gd name="T19" fmla="*/ 40 h 516"/>
                  <a:gd name="T20" fmla="*/ 328 w 427"/>
                  <a:gd name="T21" fmla="*/ 69 h 516"/>
                  <a:gd name="T22" fmla="*/ 235 w 427"/>
                  <a:gd name="T23" fmla="*/ 81 h 516"/>
                  <a:gd name="T24" fmla="*/ 212 w 427"/>
                  <a:gd name="T25" fmla="*/ 126 h 516"/>
                  <a:gd name="T26" fmla="*/ 223 w 427"/>
                  <a:gd name="T27" fmla="*/ 126 h 516"/>
                  <a:gd name="T28" fmla="*/ 222 w 427"/>
                  <a:gd name="T29" fmla="*/ 145 h 516"/>
                  <a:gd name="T30" fmla="*/ 187 w 427"/>
                  <a:gd name="T31" fmla="*/ 139 h 516"/>
                  <a:gd name="T32" fmla="*/ 157 w 427"/>
                  <a:gd name="T33" fmla="*/ 137 h 516"/>
                  <a:gd name="T34" fmla="*/ 145 w 427"/>
                  <a:gd name="T35" fmla="*/ 141 h 516"/>
                  <a:gd name="T36" fmla="*/ 197 w 427"/>
                  <a:gd name="T37" fmla="*/ 220 h 516"/>
                  <a:gd name="T38" fmla="*/ 171 w 427"/>
                  <a:gd name="T39" fmla="*/ 225 h 516"/>
                  <a:gd name="T40" fmla="*/ 159 w 427"/>
                  <a:gd name="T41" fmla="*/ 254 h 516"/>
                  <a:gd name="T42" fmla="*/ 184 w 427"/>
                  <a:gd name="T43" fmla="*/ 255 h 516"/>
                  <a:gd name="T44" fmla="*/ 219 w 427"/>
                  <a:gd name="T45" fmla="*/ 267 h 516"/>
                  <a:gd name="T46" fmla="*/ 251 w 427"/>
                  <a:gd name="T47" fmla="*/ 298 h 516"/>
                  <a:gd name="T48" fmla="*/ 250 w 427"/>
                  <a:gd name="T49" fmla="*/ 320 h 516"/>
                  <a:gd name="T50" fmla="*/ 216 w 427"/>
                  <a:gd name="T51" fmla="*/ 308 h 516"/>
                  <a:gd name="T52" fmla="*/ 204 w 427"/>
                  <a:gd name="T53" fmla="*/ 328 h 516"/>
                  <a:gd name="T54" fmla="*/ 197 w 427"/>
                  <a:gd name="T55" fmla="*/ 350 h 516"/>
                  <a:gd name="T56" fmla="*/ 196 w 427"/>
                  <a:gd name="T57" fmla="*/ 369 h 516"/>
                  <a:gd name="T58" fmla="*/ 208 w 427"/>
                  <a:gd name="T59" fmla="*/ 401 h 516"/>
                  <a:gd name="T60" fmla="*/ 214 w 427"/>
                  <a:gd name="T61" fmla="*/ 423 h 516"/>
                  <a:gd name="T62" fmla="*/ 180 w 427"/>
                  <a:gd name="T63" fmla="*/ 427 h 516"/>
                  <a:gd name="T64" fmla="*/ 158 w 427"/>
                  <a:gd name="T65" fmla="*/ 399 h 516"/>
                  <a:gd name="T66" fmla="*/ 125 w 427"/>
                  <a:gd name="T67" fmla="*/ 398 h 516"/>
                  <a:gd name="T68" fmla="*/ 97 w 427"/>
                  <a:gd name="T69" fmla="*/ 353 h 516"/>
                  <a:gd name="T70" fmla="*/ 94 w 427"/>
                  <a:gd name="T71" fmla="*/ 310 h 516"/>
                  <a:gd name="T72" fmla="*/ 120 w 427"/>
                  <a:gd name="T73" fmla="*/ 297 h 516"/>
                  <a:gd name="T74" fmla="*/ 191 w 427"/>
                  <a:gd name="T75" fmla="*/ 311 h 516"/>
                  <a:gd name="T76" fmla="*/ 196 w 427"/>
                  <a:gd name="T77" fmla="*/ 293 h 516"/>
                  <a:gd name="T78" fmla="*/ 162 w 427"/>
                  <a:gd name="T79" fmla="*/ 294 h 516"/>
                  <a:gd name="T80" fmla="*/ 102 w 427"/>
                  <a:gd name="T81" fmla="*/ 302 h 516"/>
                  <a:gd name="T82" fmla="*/ 79 w 427"/>
                  <a:gd name="T83" fmla="*/ 304 h 516"/>
                  <a:gd name="T84" fmla="*/ 59 w 427"/>
                  <a:gd name="T85" fmla="*/ 272 h 516"/>
                  <a:gd name="T86" fmla="*/ 17 w 427"/>
                  <a:gd name="T87" fmla="*/ 233 h 516"/>
                  <a:gd name="T88" fmla="*/ 2 w 427"/>
                  <a:gd name="T89" fmla="*/ 213 h 516"/>
                  <a:gd name="T90" fmla="*/ 35 w 427"/>
                  <a:gd name="T91" fmla="*/ 179 h 516"/>
                  <a:gd name="T92" fmla="*/ 89 w 427"/>
                  <a:gd name="T93" fmla="*/ 108 h 516"/>
                  <a:gd name="T94" fmla="*/ 139 w 427"/>
                  <a:gd name="T95" fmla="*/ 83 h 516"/>
                  <a:gd name="T96" fmla="*/ 149 w 427"/>
                  <a:gd name="T97" fmla="*/ 66 h 516"/>
                  <a:gd name="T98" fmla="*/ 167 w 427"/>
                  <a:gd name="T99" fmla="*/ 59 h 516"/>
                  <a:gd name="T100" fmla="*/ 234 w 427"/>
                  <a:gd name="T101" fmla="*/ 34 h 516"/>
                  <a:gd name="T102" fmla="*/ 256 w 427"/>
                  <a:gd name="T103" fmla="*/ 40 h 516"/>
                  <a:gd name="T104" fmla="*/ 75 w 427"/>
                  <a:gd name="T105" fmla="*/ 255 h 516"/>
                  <a:gd name="T106" fmla="*/ 75 w 427"/>
                  <a:gd name="T107" fmla="*/ 255 h 516"/>
                  <a:gd name="T108" fmla="*/ 42 w 427"/>
                  <a:gd name="T109" fmla="*/ 311 h 516"/>
                  <a:gd name="T110" fmla="*/ 54 w 427"/>
                  <a:gd name="T111" fmla="*/ 311 h 516"/>
                  <a:gd name="T112" fmla="*/ 223 w 427"/>
                  <a:gd name="T113" fmla="*/ 268 h 516"/>
                  <a:gd name="T114" fmla="*/ 178 w 427"/>
                  <a:gd name="T115" fmla="*/ 245 h 516"/>
                  <a:gd name="T116" fmla="*/ 218 w 427"/>
                  <a:gd name="T117" fmla="*/ 244 h 516"/>
                  <a:gd name="T118" fmla="*/ 253 w 427"/>
                  <a:gd name="T119" fmla="*/ 247 h 516"/>
                  <a:gd name="T120" fmla="*/ 264 w 427"/>
                  <a:gd name="T121" fmla="*/ 278 h 516"/>
                  <a:gd name="T122" fmla="*/ 259 w 427"/>
                  <a:gd name="T123" fmla="*/ 277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27" h="516">
                    <a:moveTo>
                      <a:pt x="421" y="465"/>
                    </a:moveTo>
                    <a:cubicBezTo>
                      <a:pt x="415" y="477"/>
                      <a:pt x="427" y="469"/>
                      <a:pt x="420" y="486"/>
                    </a:cubicBezTo>
                    <a:cubicBezTo>
                      <a:pt x="420" y="488"/>
                      <a:pt x="374" y="498"/>
                      <a:pt x="369" y="500"/>
                    </a:cubicBezTo>
                    <a:cubicBezTo>
                      <a:pt x="366" y="501"/>
                      <a:pt x="334" y="516"/>
                      <a:pt x="331" y="513"/>
                    </a:cubicBezTo>
                    <a:cubicBezTo>
                      <a:pt x="321" y="502"/>
                      <a:pt x="339" y="503"/>
                      <a:pt x="307" y="499"/>
                    </a:cubicBezTo>
                    <a:cubicBezTo>
                      <a:pt x="274" y="495"/>
                      <a:pt x="315" y="503"/>
                      <a:pt x="287" y="503"/>
                    </a:cubicBezTo>
                    <a:cubicBezTo>
                      <a:pt x="285" y="503"/>
                      <a:pt x="285" y="500"/>
                      <a:pt x="283" y="500"/>
                    </a:cubicBezTo>
                    <a:cubicBezTo>
                      <a:pt x="279" y="499"/>
                      <a:pt x="275" y="500"/>
                      <a:pt x="272" y="500"/>
                    </a:cubicBezTo>
                    <a:cubicBezTo>
                      <a:pt x="268" y="502"/>
                      <a:pt x="263" y="504"/>
                      <a:pt x="259" y="504"/>
                    </a:cubicBezTo>
                    <a:cubicBezTo>
                      <a:pt x="251" y="504"/>
                      <a:pt x="254" y="494"/>
                      <a:pt x="255" y="490"/>
                    </a:cubicBezTo>
                    <a:cubicBezTo>
                      <a:pt x="255" y="486"/>
                      <a:pt x="253" y="481"/>
                      <a:pt x="255" y="477"/>
                    </a:cubicBezTo>
                    <a:cubicBezTo>
                      <a:pt x="261" y="459"/>
                      <a:pt x="266" y="479"/>
                      <a:pt x="270" y="481"/>
                    </a:cubicBezTo>
                    <a:cubicBezTo>
                      <a:pt x="274" y="482"/>
                      <a:pt x="279" y="480"/>
                      <a:pt x="283" y="478"/>
                    </a:cubicBezTo>
                    <a:cubicBezTo>
                      <a:pt x="286" y="477"/>
                      <a:pt x="287" y="470"/>
                      <a:pt x="290" y="472"/>
                    </a:cubicBezTo>
                    <a:cubicBezTo>
                      <a:pt x="292" y="474"/>
                      <a:pt x="283" y="477"/>
                      <a:pt x="284" y="480"/>
                    </a:cubicBezTo>
                    <a:cubicBezTo>
                      <a:pt x="285" y="482"/>
                      <a:pt x="290" y="481"/>
                      <a:pt x="292" y="482"/>
                    </a:cubicBezTo>
                    <a:cubicBezTo>
                      <a:pt x="295" y="483"/>
                      <a:pt x="298" y="487"/>
                      <a:pt x="301" y="487"/>
                    </a:cubicBezTo>
                    <a:cubicBezTo>
                      <a:pt x="304" y="488"/>
                      <a:pt x="306" y="486"/>
                      <a:pt x="309" y="485"/>
                    </a:cubicBezTo>
                    <a:cubicBezTo>
                      <a:pt x="315" y="483"/>
                      <a:pt x="318" y="478"/>
                      <a:pt x="324" y="477"/>
                    </a:cubicBezTo>
                    <a:cubicBezTo>
                      <a:pt x="330" y="475"/>
                      <a:pt x="336" y="476"/>
                      <a:pt x="342" y="474"/>
                    </a:cubicBezTo>
                    <a:cubicBezTo>
                      <a:pt x="346" y="473"/>
                      <a:pt x="343" y="478"/>
                      <a:pt x="346" y="478"/>
                    </a:cubicBezTo>
                    <a:cubicBezTo>
                      <a:pt x="352" y="480"/>
                      <a:pt x="359" y="475"/>
                      <a:pt x="365" y="476"/>
                    </a:cubicBezTo>
                    <a:cubicBezTo>
                      <a:pt x="367" y="476"/>
                      <a:pt x="368" y="479"/>
                      <a:pt x="370" y="478"/>
                    </a:cubicBezTo>
                    <a:cubicBezTo>
                      <a:pt x="373" y="478"/>
                      <a:pt x="383" y="469"/>
                      <a:pt x="388" y="470"/>
                    </a:cubicBezTo>
                    <a:cubicBezTo>
                      <a:pt x="389" y="471"/>
                      <a:pt x="380" y="483"/>
                      <a:pt x="393" y="487"/>
                    </a:cubicBezTo>
                    <a:cubicBezTo>
                      <a:pt x="396" y="488"/>
                      <a:pt x="396" y="482"/>
                      <a:pt x="398" y="480"/>
                    </a:cubicBezTo>
                    <a:cubicBezTo>
                      <a:pt x="410" y="468"/>
                      <a:pt x="408" y="483"/>
                      <a:pt x="421" y="465"/>
                    </a:cubicBezTo>
                    <a:moveTo>
                      <a:pt x="305" y="37"/>
                    </a:moveTo>
                    <a:cubicBezTo>
                      <a:pt x="305" y="36"/>
                      <a:pt x="305" y="36"/>
                      <a:pt x="305" y="36"/>
                    </a:cubicBezTo>
                    <a:cubicBezTo>
                      <a:pt x="306" y="36"/>
                      <a:pt x="306" y="36"/>
                      <a:pt x="306" y="36"/>
                    </a:cubicBezTo>
                    <a:cubicBezTo>
                      <a:pt x="307" y="36"/>
                      <a:pt x="324" y="30"/>
                      <a:pt x="324" y="30"/>
                    </a:cubicBezTo>
                    <a:cubicBezTo>
                      <a:pt x="337" y="21"/>
                      <a:pt x="301" y="5"/>
                      <a:pt x="323" y="0"/>
                    </a:cubicBezTo>
                    <a:cubicBezTo>
                      <a:pt x="323" y="0"/>
                      <a:pt x="323" y="0"/>
                      <a:pt x="324" y="0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26" y="0"/>
                      <a:pt x="326" y="0"/>
                      <a:pt x="326" y="0"/>
                    </a:cubicBezTo>
                    <a:cubicBezTo>
                      <a:pt x="326" y="0"/>
                      <a:pt x="326" y="0"/>
                      <a:pt x="326" y="0"/>
                    </a:cubicBezTo>
                    <a:cubicBezTo>
                      <a:pt x="328" y="0"/>
                      <a:pt x="329" y="0"/>
                      <a:pt x="329" y="1"/>
                    </a:cubicBezTo>
                    <a:cubicBezTo>
                      <a:pt x="330" y="1"/>
                      <a:pt x="330" y="1"/>
                      <a:pt x="330" y="1"/>
                    </a:cubicBezTo>
                    <a:cubicBezTo>
                      <a:pt x="343" y="4"/>
                      <a:pt x="360" y="16"/>
                      <a:pt x="351" y="26"/>
                    </a:cubicBezTo>
                    <a:cubicBezTo>
                      <a:pt x="345" y="33"/>
                      <a:pt x="339" y="29"/>
                      <a:pt x="337" y="40"/>
                    </a:cubicBezTo>
                    <a:cubicBezTo>
                      <a:pt x="341" y="57"/>
                      <a:pt x="341" y="57"/>
                      <a:pt x="341" y="57"/>
                    </a:cubicBezTo>
                    <a:cubicBezTo>
                      <a:pt x="341" y="61"/>
                      <a:pt x="333" y="74"/>
                      <a:pt x="329" y="76"/>
                    </a:cubicBezTo>
                    <a:cubicBezTo>
                      <a:pt x="328" y="82"/>
                      <a:pt x="328" y="82"/>
                      <a:pt x="328" y="82"/>
                    </a:cubicBezTo>
                    <a:cubicBezTo>
                      <a:pt x="318" y="77"/>
                      <a:pt x="337" y="77"/>
                      <a:pt x="328" y="69"/>
                    </a:cubicBezTo>
                    <a:cubicBezTo>
                      <a:pt x="323" y="65"/>
                      <a:pt x="305" y="73"/>
                      <a:pt x="299" y="73"/>
                    </a:cubicBezTo>
                    <a:cubicBezTo>
                      <a:pt x="281" y="72"/>
                      <a:pt x="279" y="60"/>
                      <a:pt x="267" y="74"/>
                    </a:cubicBezTo>
                    <a:cubicBezTo>
                      <a:pt x="264" y="78"/>
                      <a:pt x="261" y="81"/>
                      <a:pt x="258" y="83"/>
                    </a:cubicBezTo>
                    <a:cubicBezTo>
                      <a:pt x="242" y="91"/>
                      <a:pt x="251" y="72"/>
                      <a:pt x="235" y="81"/>
                    </a:cubicBezTo>
                    <a:cubicBezTo>
                      <a:pt x="229" y="85"/>
                      <a:pt x="233" y="95"/>
                      <a:pt x="221" y="100"/>
                    </a:cubicBezTo>
                    <a:cubicBezTo>
                      <a:pt x="210" y="105"/>
                      <a:pt x="209" y="91"/>
                      <a:pt x="199" y="104"/>
                    </a:cubicBezTo>
                    <a:cubicBezTo>
                      <a:pt x="195" y="109"/>
                      <a:pt x="201" y="109"/>
                      <a:pt x="203" y="110"/>
                    </a:cubicBezTo>
                    <a:cubicBezTo>
                      <a:pt x="208" y="113"/>
                      <a:pt x="208" y="121"/>
                      <a:pt x="212" y="126"/>
                    </a:cubicBezTo>
                    <a:cubicBezTo>
                      <a:pt x="213" y="127"/>
                      <a:pt x="216" y="126"/>
                      <a:pt x="218" y="126"/>
                    </a:cubicBezTo>
                    <a:cubicBezTo>
                      <a:pt x="218" y="126"/>
                      <a:pt x="219" y="125"/>
                      <a:pt x="219" y="124"/>
                    </a:cubicBezTo>
                    <a:cubicBezTo>
                      <a:pt x="219" y="123"/>
                      <a:pt x="217" y="121"/>
                      <a:pt x="219" y="121"/>
                    </a:cubicBezTo>
                    <a:cubicBezTo>
                      <a:pt x="221" y="120"/>
                      <a:pt x="221" y="125"/>
                      <a:pt x="223" y="126"/>
                    </a:cubicBezTo>
                    <a:cubicBezTo>
                      <a:pt x="230" y="128"/>
                      <a:pt x="243" y="130"/>
                      <a:pt x="245" y="138"/>
                    </a:cubicBezTo>
                    <a:cubicBezTo>
                      <a:pt x="249" y="155"/>
                      <a:pt x="230" y="131"/>
                      <a:pt x="230" y="131"/>
                    </a:cubicBezTo>
                    <a:cubicBezTo>
                      <a:pt x="224" y="128"/>
                      <a:pt x="206" y="125"/>
                      <a:pt x="204" y="136"/>
                    </a:cubicBezTo>
                    <a:cubicBezTo>
                      <a:pt x="202" y="143"/>
                      <a:pt x="217" y="141"/>
                      <a:pt x="222" y="145"/>
                    </a:cubicBezTo>
                    <a:cubicBezTo>
                      <a:pt x="225" y="149"/>
                      <a:pt x="225" y="160"/>
                      <a:pt x="221" y="158"/>
                    </a:cubicBezTo>
                    <a:cubicBezTo>
                      <a:pt x="212" y="155"/>
                      <a:pt x="211" y="145"/>
                      <a:pt x="202" y="140"/>
                    </a:cubicBezTo>
                    <a:cubicBezTo>
                      <a:pt x="200" y="139"/>
                      <a:pt x="197" y="141"/>
                      <a:pt x="195" y="140"/>
                    </a:cubicBezTo>
                    <a:cubicBezTo>
                      <a:pt x="192" y="140"/>
                      <a:pt x="189" y="137"/>
                      <a:pt x="187" y="139"/>
                    </a:cubicBezTo>
                    <a:cubicBezTo>
                      <a:pt x="174" y="154"/>
                      <a:pt x="212" y="158"/>
                      <a:pt x="209" y="163"/>
                    </a:cubicBezTo>
                    <a:cubicBezTo>
                      <a:pt x="208" y="164"/>
                      <a:pt x="193" y="164"/>
                      <a:pt x="189" y="163"/>
                    </a:cubicBezTo>
                    <a:cubicBezTo>
                      <a:pt x="187" y="162"/>
                      <a:pt x="183" y="144"/>
                      <a:pt x="183" y="144"/>
                    </a:cubicBezTo>
                    <a:cubicBezTo>
                      <a:pt x="179" y="138"/>
                      <a:pt x="163" y="142"/>
                      <a:pt x="157" y="137"/>
                    </a:cubicBezTo>
                    <a:cubicBezTo>
                      <a:pt x="145" y="128"/>
                      <a:pt x="157" y="130"/>
                      <a:pt x="157" y="119"/>
                    </a:cubicBezTo>
                    <a:cubicBezTo>
                      <a:pt x="157" y="116"/>
                      <a:pt x="150" y="123"/>
                      <a:pt x="147" y="125"/>
                    </a:cubicBezTo>
                    <a:cubicBezTo>
                      <a:pt x="144" y="128"/>
                      <a:pt x="140" y="130"/>
                      <a:pt x="139" y="134"/>
                    </a:cubicBezTo>
                    <a:cubicBezTo>
                      <a:pt x="139" y="137"/>
                      <a:pt x="144" y="138"/>
                      <a:pt x="145" y="141"/>
                    </a:cubicBezTo>
                    <a:cubicBezTo>
                      <a:pt x="141" y="158"/>
                      <a:pt x="141" y="158"/>
                      <a:pt x="141" y="158"/>
                    </a:cubicBezTo>
                    <a:cubicBezTo>
                      <a:pt x="143" y="168"/>
                      <a:pt x="156" y="173"/>
                      <a:pt x="162" y="180"/>
                    </a:cubicBezTo>
                    <a:cubicBezTo>
                      <a:pt x="169" y="195"/>
                      <a:pt x="169" y="195"/>
                      <a:pt x="169" y="195"/>
                    </a:cubicBezTo>
                    <a:cubicBezTo>
                      <a:pt x="173" y="199"/>
                      <a:pt x="202" y="213"/>
                      <a:pt x="197" y="220"/>
                    </a:cubicBezTo>
                    <a:cubicBezTo>
                      <a:pt x="196" y="222"/>
                      <a:pt x="174" y="210"/>
                      <a:pt x="173" y="211"/>
                    </a:cubicBezTo>
                    <a:cubicBezTo>
                      <a:pt x="171" y="211"/>
                      <a:pt x="173" y="214"/>
                      <a:pt x="173" y="216"/>
                    </a:cubicBezTo>
                    <a:cubicBezTo>
                      <a:pt x="171" y="220"/>
                      <a:pt x="165" y="228"/>
                      <a:pt x="169" y="228"/>
                    </a:cubicBezTo>
                    <a:cubicBezTo>
                      <a:pt x="170" y="227"/>
                      <a:pt x="170" y="224"/>
                      <a:pt x="171" y="225"/>
                    </a:cubicBezTo>
                    <a:cubicBezTo>
                      <a:pt x="173" y="225"/>
                      <a:pt x="172" y="228"/>
                      <a:pt x="174" y="229"/>
                    </a:cubicBezTo>
                    <a:cubicBezTo>
                      <a:pt x="178" y="232"/>
                      <a:pt x="190" y="232"/>
                      <a:pt x="180" y="241"/>
                    </a:cubicBezTo>
                    <a:cubicBezTo>
                      <a:pt x="173" y="248"/>
                      <a:pt x="165" y="248"/>
                      <a:pt x="154" y="253"/>
                    </a:cubicBezTo>
                    <a:cubicBezTo>
                      <a:pt x="152" y="253"/>
                      <a:pt x="157" y="255"/>
                      <a:pt x="159" y="254"/>
                    </a:cubicBezTo>
                    <a:cubicBezTo>
                      <a:pt x="161" y="254"/>
                      <a:pt x="162" y="251"/>
                      <a:pt x="164" y="251"/>
                    </a:cubicBezTo>
                    <a:cubicBezTo>
                      <a:pt x="166" y="251"/>
                      <a:pt x="166" y="254"/>
                      <a:pt x="168" y="255"/>
                    </a:cubicBezTo>
                    <a:cubicBezTo>
                      <a:pt x="169" y="256"/>
                      <a:pt x="170" y="255"/>
                      <a:pt x="171" y="254"/>
                    </a:cubicBezTo>
                    <a:cubicBezTo>
                      <a:pt x="176" y="254"/>
                      <a:pt x="180" y="253"/>
                      <a:pt x="184" y="255"/>
                    </a:cubicBezTo>
                    <a:cubicBezTo>
                      <a:pt x="188" y="256"/>
                      <a:pt x="187" y="262"/>
                      <a:pt x="191" y="262"/>
                    </a:cubicBezTo>
                    <a:cubicBezTo>
                      <a:pt x="195" y="263"/>
                      <a:pt x="199" y="257"/>
                      <a:pt x="202" y="259"/>
                    </a:cubicBezTo>
                    <a:cubicBezTo>
                      <a:pt x="205" y="261"/>
                      <a:pt x="201" y="268"/>
                      <a:pt x="205" y="270"/>
                    </a:cubicBezTo>
                    <a:cubicBezTo>
                      <a:pt x="209" y="272"/>
                      <a:pt x="215" y="265"/>
                      <a:pt x="219" y="267"/>
                    </a:cubicBezTo>
                    <a:cubicBezTo>
                      <a:pt x="221" y="268"/>
                      <a:pt x="219" y="278"/>
                      <a:pt x="228" y="278"/>
                    </a:cubicBezTo>
                    <a:cubicBezTo>
                      <a:pt x="239" y="279"/>
                      <a:pt x="243" y="275"/>
                      <a:pt x="251" y="284"/>
                    </a:cubicBezTo>
                    <a:cubicBezTo>
                      <a:pt x="257" y="291"/>
                      <a:pt x="247" y="288"/>
                      <a:pt x="247" y="292"/>
                    </a:cubicBezTo>
                    <a:cubicBezTo>
                      <a:pt x="247" y="295"/>
                      <a:pt x="251" y="296"/>
                      <a:pt x="251" y="298"/>
                    </a:cubicBezTo>
                    <a:cubicBezTo>
                      <a:pt x="252" y="301"/>
                      <a:pt x="251" y="305"/>
                      <a:pt x="252" y="307"/>
                    </a:cubicBezTo>
                    <a:cubicBezTo>
                      <a:pt x="255" y="312"/>
                      <a:pt x="262" y="314"/>
                      <a:pt x="256" y="324"/>
                    </a:cubicBezTo>
                    <a:cubicBezTo>
                      <a:pt x="255" y="326"/>
                      <a:pt x="252" y="325"/>
                      <a:pt x="251" y="324"/>
                    </a:cubicBezTo>
                    <a:cubicBezTo>
                      <a:pt x="249" y="323"/>
                      <a:pt x="251" y="321"/>
                      <a:pt x="250" y="320"/>
                    </a:cubicBezTo>
                    <a:cubicBezTo>
                      <a:pt x="249" y="319"/>
                      <a:pt x="243" y="314"/>
                      <a:pt x="242" y="314"/>
                    </a:cubicBezTo>
                    <a:cubicBezTo>
                      <a:pt x="241" y="314"/>
                      <a:pt x="240" y="317"/>
                      <a:pt x="239" y="316"/>
                    </a:cubicBezTo>
                    <a:cubicBezTo>
                      <a:pt x="235" y="313"/>
                      <a:pt x="229" y="302"/>
                      <a:pt x="223" y="300"/>
                    </a:cubicBezTo>
                    <a:cubicBezTo>
                      <a:pt x="216" y="298"/>
                      <a:pt x="220" y="306"/>
                      <a:pt x="216" y="308"/>
                    </a:cubicBezTo>
                    <a:cubicBezTo>
                      <a:pt x="209" y="310"/>
                      <a:pt x="190" y="315"/>
                      <a:pt x="192" y="318"/>
                    </a:cubicBezTo>
                    <a:cubicBezTo>
                      <a:pt x="193" y="322"/>
                      <a:pt x="200" y="321"/>
                      <a:pt x="204" y="322"/>
                    </a:cubicBezTo>
                    <a:cubicBezTo>
                      <a:pt x="206" y="323"/>
                      <a:pt x="201" y="324"/>
                      <a:pt x="201" y="326"/>
                    </a:cubicBezTo>
                    <a:cubicBezTo>
                      <a:pt x="201" y="327"/>
                      <a:pt x="204" y="327"/>
                      <a:pt x="204" y="328"/>
                    </a:cubicBezTo>
                    <a:cubicBezTo>
                      <a:pt x="205" y="331"/>
                      <a:pt x="204" y="334"/>
                      <a:pt x="205" y="336"/>
                    </a:cubicBezTo>
                    <a:cubicBezTo>
                      <a:pt x="212" y="342"/>
                      <a:pt x="222" y="339"/>
                      <a:pt x="228" y="345"/>
                    </a:cubicBezTo>
                    <a:cubicBezTo>
                      <a:pt x="231" y="349"/>
                      <a:pt x="219" y="351"/>
                      <a:pt x="214" y="351"/>
                    </a:cubicBezTo>
                    <a:cubicBezTo>
                      <a:pt x="206" y="351"/>
                      <a:pt x="200" y="351"/>
                      <a:pt x="197" y="350"/>
                    </a:cubicBezTo>
                    <a:cubicBezTo>
                      <a:pt x="196" y="349"/>
                      <a:pt x="197" y="347"/>
                      <a:pt x="196" y="345"/>
                    </a:cubicBezTo>
                    <a:cubicBezTo>
                      <a:pt x="195" y="344"/>
                      <a:pt x="193" y="344"/>
                      <a:pt x="193" y="344"/>
                    </a:cubicBezTo>
                    <a:cubicBezTo>
                      <a:pt x="188" y="344"/>
                      <a:pt x="182" y="341"/>
                      <a:pt x="179" y="344"/>
                    </a:cubicBezTo>
                    <a:cubicBezTo>
                      <a:pt x="175" y="351"/>
                      <a:pt x="193" y="365"/>
                      <a:pt x="196" y="369"/>
                    </a:cubicBezTo>
                    <a:cubicBezTo>
                      <a:pt x="196" y="371"/>
                      <a:pt x="195" y="373"/>
                      <a:pt x="195" y="375"/>
                    </a:cubicBezTo>
                    <a:cubicBezTo>
                      <a:pt x="196" y="377"/>
                      <a:pt x="200" y="375"/>
                      <a:pt x="201" y="377"/>
                    </a:cubicBezTo>
                    <a:cubicBezTo>
                      <a:pt x="203" y="381"/>
                      <a:pt x="210" y="393"/>
                      <a:pt x="212" y="398"/>
                    </a:cubicBezTo>
                    <a:cubicBezTo>
                      <a:pt x="214" y="403"/>
                      <a:pt x="208" y="400"/>
                      <a:pt x="208" y="401"/>
                    </a:cubicBezTo>
                    <a:cubicBezTo>
                      <a:pt x="208" y="403"/>
                      <a:pt x="210" y="404"/>
                      <a:pt x="210" y="405"/>
                    </a:cubicBezTo>
                    <a:cubicBezTo>
                      <a:pt x="210" y="406"/>
                      <a:pt x="208" y="408"/>
                      <a:pt x="209" y="409"/>
                    </a:cubicBezTo>
                    <a:cubicBezTo>
                      <a:pt x="209" y="410"/>
                      <a:pt x="222" y="417"/>
                      <a:pt x="221" y="422"/>
                    </a:cubicBezTo>
                    <a:cubicBezTo>
                      <a:pt x="220" y="424"/>
                      <a:pt x="216" y="424"/>
                      <a:pt x="214" y="423"/>
                    </a:cubicBezTo>
                    <a:cubicBezTo>
                      <a:pt x="212" y="422"/>
                      <a:pt x="213" y="418"/>
                      <a:pt x="211" y="417"/>
                    </a:cubicBezTo>
                    <a:cubicBezTo>
                      <a:pt x="210" y="416"/>
                      <a:pt x="208" y="419"/>
                      <a:pt x="206" y="418"/>
                    </a:cubicBezTo>
                    <a:cubicBezTo>
                      <a:pt x="196" y="411"/>
                      <a:pt x="192" y="388"/>
                      <a:pt x="178" y="408"/>
                    </a:cubicBezTo>
                    <a:cubicBezTo>
                      <a:pt x="178" y="409"/>
                      <a:pt x="179" y="421"/>
                      <a:pt x="180" y="427"/>
                    </a:cubicBezTo>
                    <a:cubicBezTo>
                      <a:pt x="180" y="429"/>
                      <a:pt x="180" y="433"/>
                      <a:pt x="179" y="433"/>
                    </a:cubicBezTo>
                    <a:cubicBezTo>
                      <a:pt x="165" y="431"/>
                      <a:pt x="174" y="417"/>
                      <a:pt x="169" y="411"/>
                    </a:cubicBezTo>
                    <a:cubicBezTo>
                      <a:pt x="169" y="410"/>
                      <a:pt x="167" y="411"/>
                      <a:pt x="166" y="410"/>
                    </a:cubicBezTo>
                    <a:cubicBezTo>
                      <a:pt x="163" y="407"/>
                      <a:pt x="161" y="403"/>
                      <a:pt x="158" y="399"/>
                    </a:cubicBezTo>
                    <a:cubicBezTo>
                      <a:pt x="157" y="396"/>
                      <a:pt x="156" y="391"/>
                      <a:pt x="152" y="390"/>
                    </a:cubicBezTo>
                    <a:cubicBezTo>
                      <a:pt x="125" y="384"/>
                      <a:pt x="149" y="410"/>
                      <a:pt x="140" y="414"/>
                    </a:cubicBezTo>
                    <a:cubicBezTo>
                      <a:pt x="123" y="422"/>
                      <a:pt x="128" y="403"/>
                      <a:pt x="127" y="399"/>
                    </a:cubicBezTo>
                    <a:cubicBezTo>
                      <a:pt x="127" y="398"/>
                      <a:pt x="126" y="398"/>
                      <a:pt x="125" y="398"/>
                    </a:cubicBezTo>
                    <a:cubicBezTo>
                      <a:pt x="120" y="399"/>
                      <a:pt x="117" y="392"/>
                      <a:pt x="116" y="386"/>
                    </a:cubicBezTo>
                    <a:cubicBezTo>
                      <a:pt x="115" y="377"/>
                      <a:pt x="122" y="387"/>
                      <a:pt x="123" y="374"/>
                    </a:cubicBezTo>
                    <a:cubicBezTo>
                      <a:pt x="123" y="365"/>
                      <a:pt x="109" y="353"/>
                      <a:pt x="101" y="351"/>
                    </a:cubicBezTo>
                    <a:cubicBezTo>
                      <a:pt x="100" y="351"/>
                      <a:pt x="98" y="354"/>
                      <a:pt x="97" y="353"/>
                    </a:cubicBezTo>
                    <a:cubicBezTo>
                      <a:pt x="94" y="350"/>
                      <a:pt x="97" y="345"/>
                      <a:pt x="94" y="342"/>
                    </a:cubicBezTo>
                    <a:cubicBezTo>
                      <a:pt x="90" y="339"/>
                      <a:pt x="75" y="343"/>
                      <a:pt x="83" y="332"/>
                    </a:cubicBezTo>
                    <a:cubicBezTo>
                      <a:pt x="84" y="332"/>
                      <a:pt x="86" y="333"/>
                      <a:pt x="86" y="332"/>
                    </a:cubicBezTo>
                    <a:cubicBezTo>
                      <a:pt x="96" y="326"/>
                      <a:pt x="91" y="321"/>
                      <a:pt x="94" y="310"/>
                    </a:cubicBezTo>
                    <a:cubicBezTo>
                      <a:pt x="94" y="309"/>
                      <a:pt x="95" y="312"/>
                      <a:pt x="96" y="312"/>
                    </a:cubicBezTo>
                    <a:cubicBezTo>
                      <a:pt x="97" y="312"/>
                      <a:pt x="95" y="310"/>
                      <a:pt x="96" y="310"/>
                    </a:cubicBezTo>
                    <a:cubicBezTo>
                      <a:pt x="101" y="310"/>
                      <a:pt x="107" y="315"/>
                      <a:pt x="111" y="311"/>
                    </a:cubicBezTo>
                    <a:cubicBezTo>
                      <a:pt x="118" y="305"/>
                      <a:pt x="109" y="304"/>
                      <a:pt x="120" y="297"/>
                    </a:cubicBezTo>
                    <a:cubicBezTo>
                      <a:pt x="128" y="292"/>
                      <a:pt x="134" y="300"/>
                      <a:pt x="140" y="302"/>
                    </a:cubicBezTo>
                    <a:cubicBezTo>
                      <a:pt x="149" y="306"/>
                      <a:pt x="160" y="305"/>
                      <a:pt x="170" y="308"/>
                    </a:cubicBezTo>
                    <a:cubicBezTo>
                      <a:pt x="175" y="309"/>
                      <a:pt x="179" y="315"/>
                      <a:pt x="184" y="316"/>
                    </a:cubicBezTo>
                    <a:cubicBezTo>
                      <a:pt x="187" y="317"/>
                      <a:pt x="191" y="314"/>
                      <a:pt x="191" y="311"/>
                    </a:cubicBezTo>
                    <a:cubicBezTo>
                      <a:pt x="189" y="309"/>
                      <a:pt x="183" y="311"/>
                      <a:pt x="182" y="309"/>
                    </a:cubicBezTo>
                    <a:cubicBezTo>
                      <a:pt x="176" y="296"/>
                      <a:pt x="196" y="315"/>
                      <a:pt x="203" y="296"/>
                    </a:cubicBezTo>
                    <a:cubicBezTo>
                      <a:pt x="204" y="295"/>
                      <a:pt x="199" y="297"/>
                      <a:pt x="197" y="296"/>
                    </a:cubicBezTo>
                    <a:cubicBezTo>
                      <a:pt x="196" y="296"/>
                      <a:pt x="197" y="293"/>
                      <a:pt x="196" y="293"/>
                    </a:cubicBezTo>
                    <a:cubicBezTo>
                      <a:pt x="195" y="293"/>
                      <a:pt x="194" y="300"/>
                      <a:pt x="191" y="296"/>
                    </a:cubicBezTo>
                    <a:cubicBezTo>
                      <a:pt x="187" y="291"/>
                      <a:pt x="183" y="298"/>
                      <a:pt x="176" y="295"/>
                    </a:cubicBezTo>
                    <a:cubicBezTo>
                      <a:pt x="172" y="293"/>
                      <a:pt x="171" y="286"/>
                      <a:pt x="166" y="285"/>
                    </a:cubicBezTo>
                    <a:cubicBezTo>
                      <a:pt x="163" y="285"/>
                      <a:pt x="165" y="294"/>
                      <a:pt x="162" y="294"/>
                    </a:cubicBezTo>
                    <a:cubicBezTo>
                      <a:pt x="152" y="293"/>
                      <a:pt x="158" y="270"/>
                      <a:pt x="151" y="283"/>
                    </a:cubicBezTo>
                    <a:cubicBezTo>
                      <a:pt x="150" y="285"/>
                      <a:pt x="154" y="290"/>
                      <a:pt x="152" y="292"/>
                    </a:cubicBezTo>
                    <a:cubicBezTo>
                      <a:pt x="148" y="296"/>
                      <a:pt x="130" y="288"/>
                      <a:pt x="126" y="290"/>
                    </a:cubicBezTo>
                    <a:cubicBezTo>
                      <a:pt x="118" y="293"/>
                      <a:pt x="113" y="300"/>
                      <a:pt x="102" y="302"/>
                    </a:cubicBezTo>
                    <a:cubicBezTo>
                      <a:pt x="96" y="304"/>
                      <a:pt x="94" y="295"/>
                      <a:pt x="90" y="293"/>
                    </a:cubicBezTo>
                    <a:cubicBezTo>
                      <a:pt x="89" y="292"/>
                      <a:pt x="91" y="297"/>
                      <a:pt x="90" y="298"/>
                    </a:cubicBezTo>
                    <a:cubicBezTo>
                      <a:pt x="88" y="301"/>
                      <a:pt x="84" y="304"/>
                      <a:pt x="80" y="306"/>
                    </a:cubicBezTo>
                    <a:cubicBezTo>
                      <a:pt x="79" y="306"/>
                      <a:pt x="80" y="304"/>
                      <a:pt x="79" y="304"/>
                    </a:cubicBezTo>
                    <a:cubicBezTo>
                      <a:pt x="73" y="301"/>
                      <a:pt x="79" y="296"/>
                      <a:pt x="75" y="289"/>
                    </a:cubicBezTo>
                    <a:cubicBezTo>
                      <a:pt x="73" y="286"/>
                      <a:pt x="70" y="283"/>
                      <a:pt x="67" y="280"/>
                    </a:cubicBezTo>
                    <a:cubicBezTo>
                      <a:pt x="66" y="280"/>
                      <a:pt x="64" y="282"/>
                      <a:pt x="63" y="281"/>
                    </a:cubicBezTo>
                    <a:cubicBezTo>
                      <a:pt x="60" y="279"/>
                      <a:pt x="62" y="274"/>
                      <a:pt x="59" y="272"/>
                    </a:cubicBezTo>
                    <a:cubicBezTo>
                      <a:pt x="53" y="268"/>
                      <a:pt x="43" y="283"/>
                      <a:pt x="51" y="262"/>
                    </a:cubicBezTo>
                    <a:cubicBezTo>
                      <a:pt x="50" y="262"/>
                      <a:pt x="49" y="261"/>
                      <a:pt x="47" y="260"/>
                    </a:cubicBezTo>
                    <a:cubicBezTo>
                      <a:pt x="46" y="258"/>
                      <a:pt x="47" y="255"/>
                      <a:pt x="46" y="254"/>
                    </a:cubicBezTo>
                    <a:cubicBezTo>
                      <a:pt x="40" y="246"/>
                      <a:pt x="24" y="239"/>
                      <a:pt x="17" y="233"/>
                    </a:cubicBezTo>
                    <a:cubicBezTo>
                      <a:pt x="15" y="232"/>
                      <a:pt x="18" y="226"/>
                      <a:pt x="16" y="224"/>
                    </a:cubicBezTo>
                    <a:cubicBezTo>
                      <a:pt x="15" y="223"/>
                      <a:pt x="6" y="229"/>
                      <a:pt x="0" y="215"/>
                    </a:cubicBezTo>
                    <a:cubicBezTo>
                      <a:pt x="1" y="215"/>
                      <a:pt x="1" y="215"/>
                      <a:pt x="2" y="214"/>
                    </a:cubicBezTo>
                    <a:cubicBezTo>
                      <a:pt x="2" y="214"/>
                      <a:pt x="1" y="213"/>
                      <a:pt x="2" y="213"/>
                    </a:cubicBezTo>
                    <a:cubicBezTo>
                      <a:pt x="11" y="211"/>
                      <a:pt x="17" y="219"/>
                      <a:pt x="17" y="205"/>
                    </a:cubicBezTo>
                    <a:cubicBezTo>
                      <a:pt x="17" y="201"/>
                      <a:pt x="25" y="206"/>
                      <a:pt x="23" y="201"/>
                    </a:cubicBezTo>
                    <a:cubicBezTo>
                      <a:pt x="16" y="190"/>
                      <a:pt x="16" y="190"/>
                      <a:pt x="16" y="190"/>
                    </a:cubicBezTo>
                    <a:cubicBezTo>
                      <a:pt x="16" y="186"/>
                      <a:pt x="34" y="180"/>
                      <a:pt x="35" y="179"/>
                    </a:cubicBezTo>
                    <a:cubicBezTo>
                      <a:pt x="35" y="178"/>
                      <a:pt x="38" y="155"/>
                      <a:pt x="38" y="155"/>
                    </a:cubicBezTo>
                    <a:cubicBezTo>
                      <a:pt x="42" y="140"/>
                      <a:pt x="46" y="159"/>
                      <a:pt x="51" y="137"/>
                    </a:cubicBezTo>
                    <a:cubicBezTo>
                      <a:pt x="53" y="130"/>
                      <a:pt x="45" y="128"/>
                      <a:pt x="45" y="121"/>
                    </a:cubicBezTo>
                    <a:cubicBezTo>
                      <a:pt x="49" y="121"/>
                      <a:pt x="87" y="109"/>
                      <a:pt x="89" y="108"/>
                    </a:cubicBezTo>
                    <a:cubicBezTo>
                      <a:pt x="96" y="101"/>
                      <a:pt x="91" y="92"/>
                      <a:pt x="102" y="88"/>
                    </a:cubicBezTo>
                    <a:cubicBezTo>
                      <a:pt x="106" y="86"/>
                      <a:pt x="128" y="89"/>
                      <a:pt x="132" y="87"/>
                    </a:cubicBezTo>
                    <a:cubicBezTo>
                      <a:pt x="133" y="86"/>
                      <a:pt x="133" y="82"/>
                      <a:pt x="135" y="81"/>
                    </a:cubicBezTo>
                    <a:cubicBezTo>
                      <a:pt x="136" y="81"/>
                      <a:pt x="137" y="84"/>
                      <a:pt x="139" y="83"/>
                    </a:cubicBezTo>
                    <a:cubicBezTo>
                      <a:pt x="145" y="78"/>
                      <a:pt x="130" y="69"/>
                      <a:pt x="148" y="66"/>
                    </a:cubicBezTo>
                    <a:cubicBezTo>
                      <a:pt x="148" y="66"/>
                      <a:pt x="148" y="68"/>
                      <a:pt x="148" y="68"/>
                    </a:cubicBezTo>
                    <a:cubicBezTo>
                      <a:pt x="149" y="66"/>
                      <a:pt x="149" y="63"/>
                      <a:pt x="149" y="59"/>
                    </a:cubicBezTo>
                    <a:cubicBezTo>
                      <a:pt x="149" y="61"/>
                      <a:pt x="149" y="64"/>
                      <a:pt x="149" y="66"/>
                    </a:cubicBezTo>
                    <a:cubicBezTo>
                      <a:pt x="148" y="66"/>
                      <a:pt x="148" y="66"/>
                      <a:pt x="148" y="66"/>
                    </a:cubicBezTo>
                    <a:cubicBezTo>
                      <a:pt x="150" y="66"/>
                      <a:pt x="153" y="66"/>
                      <a:pt x="156" y="66"/>
                    </a:cubicBezTo>
                    <a:cubicBezTo>
                      <a:pt x="158" y="66"/>
                      <a:pt x="161" y="68"/>
                      <a:pt x="162" y="66"/>
                    </a:cubicBezTo>
                    <a:cubicBezTo>
                      <a:pt x="165" y="65"/>
                      <a:pt x="165" y="60"/>
                      <a:pt x="167" y="59"/>
                    </a:cubicBezTo>
                    <a:cubicBezTo>
                      <a:pt x="173" y="55"/>
                      <a:pt x="182" y="57"/>
                      <a:pt x="188" y="55"/>
                    </a:cubicBezTo>
                    <a:cubicBezTo>
                      <a:pt x="204" y="50"/>
                      <a:pt x="208" y="43"/>
                      <a:pt x="218" y="37"/>
                    </a:cubicBezTo>
                    <a:cubicBezTo>
                      <a:pt x="220" y="35"/>
                      <a:pt x="223" y="40"/>
                      <a:pt x="225" y="39"/>
                    </a:cubicBezTo>
                    <a:cubicBezTo>
                      <a:pt x="229" y="38"/>
                      <a:pt x="230" y="33"/>
                      <a:pt x="234" y="34"/>
                    </a:cubicBezTo>
                    <a:cubicBezTo>
                      <a:pt x="238" y="34"/>
                      <a:pt x="239" y="40"/>
                      <a:pt x="243" y="43"/>
                    </a:cubicBezTo>
                    <a:cubicBezTo>
                      <a:pt x="244" y="44"/>
                      <a:pt x="245" y="42"/>
                      <a:pt x="247" y="42"/>
                    </a:cubicBezTo>
                    <a:cubicBezTo>
                      <a:pt x="248" y="43"/>
                      <a:pt x="249" y="47"/>
                      <a:pt x="251" y="46"/>
                    </a:cubicBezTo>
                    <a:cubicBezTo>
                      <a:pt x="253" y="46"/>
                      <a:pt x="253" y="41"/>
                      <a:pt x="256" y="40"/>
                    </a:cubicBezTo>
                    <a:cubicBezTo>
                      <a:pt x="262" y="39"/>
                      <a:pt x="269" y="42"/>
                      <a:pt x="275" y="45"/>
                    </a:cubicBezTo>
                    <a:cubicBezTo>
                      <a:pt x="276" y="46"/>
                      <a:pt x="275" y="48"/>
                      <a:pt x="277" y="48"/>
                    </a:cubicBezTo>
                    <a:cubicBezTo>
                      <a:pt x="285" y="49"/>
                      <a:pt x="297" y="39"/>
                      <a:pt x="305" y="37"/>
                    </a:cubicBezTo>
                    <a:close/>
                    <a:moveTo>
                      <a:pt x="75" y="255"/>
                    </a:moveTo>
                    <a:cubicBezTo>
                      <a:pt x="81" y="243"/>
                      <a:pt x="64" y="257"/>
                      <a:pt x="64" y="256"/>
                    </a:cubicBezTo>
                    <a:cubicBezTo>
                      <a:pt x="60" y="254"/>
                      <a:pt x="57" y="247"/>
                      <a:pt x="53" y="249"/>
                    </a:cubicBezTo>
                    <a:cubicBezTo>
                      <a:pt x="52" y="249"/>
                      <a:pt x="56" y="258"/>
                      <a:pt x="55" y="261"/>
                    </a:cubicBezTo>
                    <a:cubicBezTo>
                      <a:pt x="61" y="261"/>
                      <a:pt x="71" y="261"/>
                      <a:pt x="75" y="255"/>
                    </a:cubicBezTo>
                    <a:close/>
                    <a:moveTo>
                      <a:pt x="65" y="323"/>
                    </a:moveTo>
                    <a:cubicBezTo>
                      <a:pt x="60" y="327"/>
                      <a:pt x="59" y="321"/>
                      <a:pt x="55" y="321"/>
                    </a:cubicBezTo>
                    <a:cubicBezTo>
                      <a:pt x="53" y="321"/>
                      <a:pt x="50" y="323"/>
                      <a:pt x="48" y="323"/>
                    </a:cubicBezTo>
                    <a:cubicBezTo>
                      <a:pt x="44" y="322"/>
                      <a:pt x="46" y="309"/>
                      <a:pt x="42" y="311"/>
                    </a:cubicBezTo>
                    <a:cubicBezTo>
                      <a:pt x="41" y="313"/>
                      <a:pt x="43" y="317"/>
                      <a:pt x="42" y="319"/>
                    </a:cubicBezTo>
                    <a:cubicBezTo>
                      <a:pt x="38" y="328"/>
                      <a:pt x="35" y="312"/>
                      <a:pt x="47" y="296"/>
                    </a:cubicBezTo>
                    <a:cubicBezTo>
                      <a:pt x="49" y="298"/>
                      <a:pt x="51" y="301"/>
                      <a:pt x="53" y="305"/>
                    </a:cubicBezTo>
                    <a:cubicBezTo>
                      <a:pt x="53" y="305"/>
                      <a:pt x="51" y="310"/>
                      <a:pt x="54" y="311"/>
                    </a:cubicBezTo>
                    <a:cubicBezTo>
                      <a:pt x="57" y="311"/>
                      <a:pt x="71" y="318"/>
                      <a:pt x="65" y="323"/>
                    </a:cubicBezTo>
                    <a:close/>
                    <a:moveTo>
                      <a:pt x="259" y="275"/>
                    </a:moveTo>
                    <a:cubicBezTo>
                      <a:pt x="256" y="271"/>
                      <a:pt x="252" y="268"/>
                      <a:pt x="247" y="267"/>
                    </a:cubicBezTo>
                    <a:cubicBezTo>
                      <a:pt x="240" y="265"/>
                      <a:pt x="231" y="275"/>
                      <a:pt x="223" y="268"/>
                    </a:cubicBezTo>
                    <a:cubicBezTo>
                      <a:pt x="222" y="266"/>
                      <a:pt x="226" y="264"/>
                      <a:pt x="225" y="262"/>
                    </a:cubicBezTo>
                    <a:cubicBezTo>
                      <a:pt x="223" y="257"/>
                      <a:pt x="189" y="241"/>
                      <a:pt x="183" y="242"/>
                    </a:cubicBezTo>
                    <a:cubicBezTo>
                      <a:pt x="180" y="244"/>
                      <a:pt x="178" y="248"/>
                      <a:pt x="175" y="249"/>
                    </a:cubicBezTo>
                    <a:cubicBezTo>
                      <a:pt x="174" y="250"/>
                      <a:pt x="176" y="246"/>
                      <a:pt x="178" y="245"/>
                    </a:cubicBezTo>
                    <a:cubicBezTo>
                      <a:pt x="179" y="243"/>
                      <a:pt x="182" y="241"/>
                      <a:pt x="183" y="240"/>
                    </a:cubicBezTo>
                    <a:cubicBezTo>
                      <a:pt x="186" y="237"/>
                      <a:pt x="187" y="236"/>
                      <a:pt x="189" y="234"/>
                    </a:cubicBezTo>
                    <a:cubicBezTo>
                      <a:pt x="193" y="232"/>
                      <a:pt x="196" y="230"/>
                      <a:pt x="200" y="228"/>
                    </a:cubicBezTo>
                    <a:cubicBezTo>
                      <a:pt x="209" y="233"/>
                      <a:pt x="208" y="239"/>
                      <a:pt x="218" y="244"/>
                    </a:cubicBezTo>
                    <a:cubicBezTo>
                      <a:pt x="219" y="245"/>
                      <a:pt x="222" y="245"/>
                      <a:pt x="224" y="245"/>
                    </a:cubicBezTo>
                    <a:cubicBezTo>
                      <a:pt x="225" y="245"/>
                      <a:pt x="226" y="243"/>
                      <a:pt x="227" y="244"/>
                    </a:cubicBezTo>
                    <a:cubicBezTo>
                      <a:pt x="230" y="245"/>
                      <a:pt x="232" y="248"/>
                      <a:pt x="235" y="249"/>
                    </a:cubicBezTo>
                    <a:cubicBezTo>
                      <a:pt x="239" y="250"/>
                      <a:pt x="251" y="243"/>
                      <a:pt x="253" y="247"/>
                    </a:cubicBezTo>
                    <a:cubicBezTo>
                      <a:pt x="253" y="248"/>
                      <a:pt x="252" y="248"/>
                      <a:pt x="252" y="249"/>
                    </a:cubicBezTo>
                    <a:cubicBezTo>
                      <a:pt x="252" y="249"/>
                      <a:pt x="251" y="250"/>
                      <a:pt x="252" y="251"/>
                    </a:cubicBezTo>
                    <a:cubicBezTo>
                      <a:pt x="254" y="253"/>
                      <a:pt x="258" y="253"/>
                      <a:pt x="260" y="256"/>
                    </a:cubicBezTo>
                    <a:cubicBezTo>
                      <a:pt x="260" y="257"/>
                      <a:pt x="259" y="274"/>
                      <a:pt x="264" y="278"/>
                    </a:cubicBezTo>
                    <a:cubicBezTo>
                      <a:pt x="270" y="282"/>
                      <a:pt x="296" y="274"/>
                      <a:pt x="286" y="291"/>
                    </a:cubicBezTo>
                    <a:cubicBezTo>
                      <a:pt x="280" y="300"/>
                      <a:pt x="265" y="288"/>
                      <a:pt x="261" y="284"/>
                    </a:cubicBezTo>
                    <a:cubicBezTo>
                      <a:pt x="261" y="283"/>
                      <a:pt x="263" y="283"/>
                      <a:pt x="263" y="282"/>
                    </a:cubicBezTo>
                    <a:cubicBezTo>
                      <a:pt x="262" y="280"/>
                      <a:pt x="261" y="278"/>
                      <a:pt x="259" y="277"/>
                    </a:cubicBezTo>
                    <a:cubicBezTo>
                      <a:pt x="258" y="277"/>
                      <a:pt x="257" y="280"/>
                      <a:pt x="256" y="279"/>
                    </a:cubicBezTo>
                    <a:cubicBezTo>
                      <a:pt x="256" y="278"/>
                      <a:pt x="260" y="276"/>
                      <a:pt x="259" y="275"/>
                    </a:cubicBez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6" name="Kazakhstan" descr="{&quot;Key&quot;:&quot;kazakhstan&quot;,&quot;Name&quot;:&quot;Kazakhstan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CB8903D7-F56A-C6A2-E96D-9ECE5F644C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99189" y="2062869"/>
                <a:ext cx="1055932" cy="2516760"/>
              </a:xfrm>
              <a:custGeom>
                <a:avLst/>
                <a:gdLst>
                  <a:gd name="T0" fmla="*/ 610 w 631"/>
                  <a:gd name="T1" fmla="*/ 53 h 1398"/>
                  <a:gd name="T2" fmla="*/ 558 w 631"/>
                  <a:gd name="T3" fmla="*/ 20 h 1398"/>
                  <a:gd name="T4" fmla="*/ 526 w 631"/>
                  <a:gd name="T5" fmla="*/ 33 h 1398"/>
                  <a:gd name="T6" fmla="*/ 486 w 631"/>
                  <a:gd name="T7" fmla="*/ 66 h 1398"/>
                  <a:gd name="T8" fmla="*/ 475 w 631"/>
                  <a:gd name="T9" fmla="*/ 99 h 1398"/>
                  <a:gd name="T10" fmla="*/ 453 w 631"/>
                  <a:gd name="T11" fmla="*/ 174 h 1398"/>
                  <a:gd name="T12" fmla="*/ 429 w 631"/>
                  <a:gd name="T13" fmla="*/ 211 h 1398"/>
                  <a:gd name="T14" fmla="*/ 417 w 631"/>
                  <a:gd name="T15" fmla="*/ 253 h 1398"/>
                  <a:gd name="T16" fmla="*/ 393 w 631"/>
                  <a:gd name="T17" fmla="*/ 302 h 1398"/>
                  <a:gd name="T18" fmla="*/ 383 w 631"/>
                  <a:gd name="T19" fmla="*/ 343 h 1398"/>
                  <a:gd name="T20" fmla="*/ 358 w 631"/>
                  <a:gd name="T21" fmla="*/ 361 h 1398"/>
                  <a:gd name="T22" fmla="*/ 332 w 631"/>
                  <a:gd name="T23" fmla="*/ 385 h 1398"/>
                  <a:gd name="T24" fmla="*/ 362 w 631"/>
                  <a:gd name="T25" fmla="*/ 399 h 1398"/>
                  <a:gd name="T26" fmla="*/ 369 w 631"/>
                  <a:gd name="T27" fmla="*/ 418 h 1398"/>
                  <a:gd name="T28" fmla="*/ 401 w 631"/>
                  <a:gd name="T29" fmla="*/ 425 h 1398"/>
                  <a:gd name="T30" fmla="*/ 386 w 631"/>
                  <a:gd name="T31" fmla="*/ 469 h 1398"/>
                  <a:gd name="T32" fmla="*/ 410 w 631"/>
                  <a:gd name="T33" fmla="*/ 500 h 1398"/>
                  <a:gd name="T34" fmla="*/ 425 w 631"/>
                  <a:gd name="T35" fmla="*/ 536 h 1398"/>
                  <a:gd name="T36" fmla="*/ 485 w 631"/>
                  <a:gd name="T37" fmla="*/ 525 h 1398"/>
                  <a:gd name="T38" fmla="*/ 443 w 631"/>
                  <a:gd name="T39" fmla="*/ 626 h 1398"/>
                  <a:gd name="T40" fmla="*/ 405 w 631"/>
                  <a:gd name="T41" fmla="*/ 637 h 1398"/>
                  <a:gd name="T42" fmla="*/ 380 w 631"/>
                  <a:gd name="T43" fmla="*/ 630 h 1398"/>
                  <a:gd name="T44" fmla="*/ 363 w 631"/>
                  <a:gd name="T45" fmla="*/ 672 h 1398"/>
                  <a:gd name="T46" fmla="*/ 318 w 631"/>
                  <a:gd name="T47" fmla="*/ 688 h 1398"/>
                  <a:gd name="T48" fmla="*/ 301 w 631"/>
                  <a:gd name="T49" fmla="*/ 743 h 1398"/>
                  <a:gd name="T50" fmla="*/ 275 w 631"/>
                  <a:gd name="T51" fmla="*/ 775 h 1398"/>
                  <a:gd name="T52" fmla="*/ 221 w 631"/>
                  <a:gd name="T53" fmla="*/ 753 h 1398"/>
                  <a:gd name="T54" fmla="*/ 138 w 631"/>
                  <a:gd name="T55" fmla="*/ 763 h 1398"/>
                  <a:gd name="T56" fmla="*/ 111 w 631"/>
                  <a:gd name="T57" fmla="*/ 806 h 1398"/>
                  <a:gd name="T58" fmla="*/ 79 w 631"/>
                  <a:gd name="T59" fmla="*/ 814 h 1398"/>
                  <a:gd name="T60" fmla="*/ 55 w 631"/>
                  <a:gd name="T61" fmla="*/ 876 h 1398"/>
                  <a:gd name="T62" fmla="*/ 39 w 631"/>
                  <a:gd name="T63" fmla="*/ 929 h 1398"/>
                  <a:gd name="T64" fmla="*/ 76 w 631"/>
                  <a:gd name="T65" fmla="*/ 968 h 1398"/>
                  <a:gd name="T66" fmla="*/ 2 w 631"/>
                  <a:gd name="T67" fmla="*/ 1019 h 1398"/>
                  <a:gd name="T68" fmla="*/ 36 w 631"/>
                  <a:gd name="T69" fmla="*/ 1127 h 1398"/>
                  <a:gd name="T70" fmla="*/ 75 w 631"/>
                  <a:gd name="T71" fmla="*/ 1141 h 1398"/>
                  <a:gd name="T72" fmla="*/ 96 w 631"/>
                  <a:gd name="T73" fmla="*/ 1141 h 1398"/>
                  <a:gd name="T74" fmla="*/ 195 w 631"/>
                  <a:gd name="T75" fmla="*/ 1184 h 1398"/>
                  <a:gd name="T76" fmla="*/ 229 w 631"/>
                  <a:gd name="T77" fmla="*/ 1171 h 1398"/>
                  <a:gd name="T78" fmla="*/ 258 w 631"/>
                  <a:gd name="T79" fmla="*/ 1124 h 1398"/>
                  <a:gd name="T80" fmla="*/ 269 w 631"/>
                  <a:gd name="T81" fmla="*/ 1114 h 1398"/>
                  <a:gd name="T82" fmla="*/ 318 w 631"/>
                  <a:gd name="T83" fmla="*/ 1085 h 1398"/>
                  <a:gd name="T84" fmla="*/ 374 w 631"/>
                  <a:gd name="T85" fmla="*/ 1058 h 1398"/>
                  <a:gd name="T86" fmla="*/ 387 w 631"/>
                  <a:gd name="T87" fmla="*/ 1077 h 1398"/>
                  <a:gd name="T88" fmla="*/ 383 w 631"/>
                  <a:gd name="T89" fmla="*/ 1177 h 1398"/>
                  <a:gd name="T90" fmla="*/ 361 w 631"/>
                  <a:gd name="T91" fmla="*/ 1221 h 1398"/>
                  <a:gd name="T92" fmla="*/ 398 w 631"/>
                  <a:gd name="T93" fmla="*/ 1246 h 1398"/>
                  <a:gd name="T94" fmla="*/ 359 w 631"/>
                  <a:gd name="T95" fmla="*/ 1264 h 1398"/>
                  <a:gd name="T96" fmla="*/ 436 w 631"/>
                  <a:gd name="T97" fmla="*/ 1343 h 1398"/>
                  <a:gd name="T98" fmla="*/ 487 w 631"/>
                  <a:gd name="T99" fmla="*/ 1333 h 1398"/>
                  <a:gd name="T100" fmla="*/ 518 w 631"/>
                  <a:gd name="T101" fmla="*/ 1335 h 1398"/>
                  <a:gd name="T102" fmla="*/ 542 w 631"/>
                  <a:gd name="T103" fmla="*/ 1398 h 1398"/>
                  <a:gd name="T104" fmla="*/ 605 w 631"/>
                  <a:gd name="T105" fmla="*/ 1136 h 1398"/>
                  <a:gd name="T106" fmla="*/ 631 w 631"/>
                  <a:gd name="T107" fmla="*/ 18 h 1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31" h="1398">
                    <a:moveTo>
                      <a:pt x="631" y="18"/>
                    </a:moveTo>
                    <a:cubicBezTo>
                      <a:pt x="627" y="18"/>
                      <a:pt x="621" y="15"/>
                      <a:pt x="616" y="25"/>
                    </a:cubicBezTo>
                    <a:cubicBezTo>
                      <a:pt x="615" y="27"/>
                      <a:pt x="623" y="30"/>
                      <a:pt x="621" y="36"/>
                    </a:cubicBezTo>
                    <a:cubicBezTo>
                      <a:pt x="617" y="49"/>
                      <a:pt x="610" y="28"/>
                      <a:pt x="607" y="41"/>
                    </a:cubicBezTo>
                    <a:cubicBezTo>
                      <a:pt x="606" y="45"/>
                      <a:pt x="614" y="51"/>
                      <a:pt x="610" y="53"/>
                    </a:cubicBezTo>
                    <a:cubicBezTo>
                      <a:pt x="608" y="53"/>
                      <a:pt x="591" y="49"/>
                      <a:pt x="592" y="47"/>
                    </a:cubicBezTo>
                    <a:cubicBezTo>
                      <a:pt x="593" y="44"/>
                      <a:pt x="596" y="43"/>
                      <a:pt x="597" y="40"/>
                    </a:cubicBezTo>
                    <a:cubicBezTo>
                      <a:pt x="598" y="37"/>
                      <a:pt x="589" y="39"/>
                      <a:pt x="581" y="28"/>
                    </a:cubicBezTo>
                    <a:cubicBezTo>
                      <a:pt x="575" y="21"/>
                      <a:pt x="588" y="24"/>
                      <a:pt x="578" y="20"/>
                    </a:cubicBezTo>
                    <a:cubicBezTo>
                      <a:pt x="572" y="17"/>
                      <a:pt x="571" y="30"/>
                      <a:pt x="558" y="20"/>
                    </a:cubicBezTo>
                    <a:cubicBezTo>
                      <a:pt x="558" y="20"/>
                      <a:pt x="551" y="10"/>
                      <a:pt x="547" y="10"/>
                    </a:cubicBezTo>
                    <a:cubicBezTo>
                      <a:pt x="542" y="9"/>
                      <a:pt x="538" y="10"/>
                      <a:pt x="534" y="8"/>
                    </a:cubicBezTo>
                    <a:cubicBezTo>
                      <a:pt x="533" y="8"/>
                      <a:pt x="532" y="0"/>
                      <a:pt x="529" y="5"/>
                    </a:cubicBezTo>
                    <a:cubicBezTo>
                      <a:pt x="524" y="16"/>
                      <a:pt x="524" y="18"/>
                      <a:pt x="525" y="28"/>
                    </a:cubicBezTo>
                    <a:cubicBezTo>
                      <a:pt x="525" y="30"/>
                      <a:pt x="528" y="32"/>
                      <a:pt x="526" y="33"/>
                    </a:cubicBezTo>
                    <a:cubicBezTo>
                      <a:pt x="518" y="41"/>
                      <a:pt x="509" y="35"/>
                      <a:pt x="500" y="40"/>
                    </a:cubicBezTo>
                    <a:cubicBezTo>
                      <a:pt x="469" y="59"/>
                      <a:pt x="507" y="40"/>
                      <a:pt x="487" y="56"/>
                    </a:cubicBezTo>
                    <a:cubicBezTo>
                      <a:pt x="486" y="57"/>
                      <a:pt x="485" y="54"/>
                      <a:pt x="484" y="54"/>
                    </a:cubicBezTo>
                    <a:cubicBezTo>
                      <a:pt x="481" y="55"/>
                      <a:pt x="478" y="56"/>
                      <a:pt x="475" y="58"/>
                    </a:cubicBezTo>
                    <a:cubicBezTo>
                      <a:pt x="473" y="61"/>
                      <a:pt x="486" y="64"/>
                      <a:pt x="486" y="66"/>
                    </a:cubicBezTo>
                    <a:cubicBezTo>
                      <a:pt x="487" y="67"/>
                      <a:pt x="482" y="65"/>
                      <a:pt x="479" y="66"/>
                    </a:cubicBezTo>
                    <a:cubicBezTo>
                      <a:pt x="477" y="66"/>
                      <a:pt x="476" y="69"/>
                      <a:pt x="474" y="70"/>
                    </a:cubicBezTo>
                    <a:cubicBezTo>
                      <a:pt x="471" y="73"/>
                      <a:pt x="481" y="78"/>
                      <a:pt x="481" y="82"/>
                    </a:cubicBezTo>
                    <a:cubicBezTo>
                      <a:pt x="482" y="88"/>
                      <a:pt x="472" y="91"/>
                      <a:pt x="472" y="96"/>
                    </a:cubicBezTo>
                    <a:cubicBezTo>
                      <a:pt x="472" y="98"/>
                      <a:pt x="473" y="99"/>
                      <a:pt x="475" y="99"/>
                    </a:cubicBezTo>
                    <a:cubicBezTo>
                      <a:pt x="481" y="99"/>
                      <a:pt x="485" y="98"/>
                      <a:pt x="483" y="108"/>
                    </a:cubicBezTo>
                    <a:cubicBezTo>
                      <a:pt x="483" y="118"/>
                      <a:pt x="474" y="112"/>
                      <a:pt x="474" y="119"/>
                    </a:cubicBezTo>
                    <a:cubicBezTo>
                      <a:pt x="474" y="141"/>
                      <a:pt x="473" y="125"/>
                      <a:pt x="465" y="142"/>
                    </a:cubicBezTo>
                    <a:cubicBezTo>
                      <a:pt x="465" y="143"/>
                      <a:pt x="468" y="145"/>
                      <a:pt x="468" y="147"/>
                    </a:cubicBezTo>
                    <a:cubicBezTo>
                      <a:pt x="466" y="155"/>
                      <a:pt x="457" y="166"/>
                      <a:pt x="453" y="174"/>
                    </a:cubicBezTo>
                    <a:cubicBezTo>
                      <a:pt x="451" y="180"/>
                      <a:pt x="447" y="186"/>
                      <a:pt x="444" y="191"/>
                    </a:cubicBezTo>
                    <a:cubicBezTo>
                      <a:pt x="444" y="193"/>
                      <a:pt x="445" y="196"/>
                      <a:pt x="443" y="197"/>
                    </a:cubicBezTo>
                    <a:cubicBezTo>
                      <a:pt x="440" y="197"/>
                      <a:pt x="440" y="192"/>
                      <a:pt x="437" y="192"/>
                    </a:cubicBezTo>
                    <a:cubicBezTo>
                      <a:pt x="432" y="192"/>
                      <a:pt x="439" y="201"/>
                      <a:pt x="438" y="205"/>
                    </a:cubicBezTo>
                    <a:cubicBezTo>
                      <a:pt x="436" y="208"/>
                      <a:pt x="431" y="209"/>
                      <a:pt x="429" y="211"/>
                    </a:cubicBezTo>
                    <a:cubicBezTo>
                      <a:pt x="427" y="212"/>
                      <a:pt x="432" y="213"/>
                      <a:pt x="432" y="215"/>
                    </a:cubicBezTo>
                    <a:cubicBezTo>
                      <a:pt x="431" y="220"/>
                      <a:pt x="423" y="220"/>
                      <a:pt x="427" y="226"/>
                    </a:cubicBezTo>
                    <a:cubicBezTo>
                      <a:pt x="430" y="230"/>
                      <a:pt x="439" y="232"/>
                      <a:pt x="438" y="237"/>
                    </a:cubicBezTo>
                    <a:cubicBezTo>
                      <a:pt x="435" y="244"/>
                      <a:pt x="431" y="239"/>
                      <a:pt x="426" y="240"/>
                    </a:cubicBezTo>
                    <a:cubicBezTo>
                      <a:pt x="420" y="241"/>
                      <a:pt x="426" y="252"/>
                      <a:pt x="417" y="253"/>
                    </a:cubicBezTo>
                    <a:cubicBezTo>
                      <a:pt x="416" y="253"/>
                      <a:pt x="416" y="251"/>
                      <a:pt x="416" y="252"/>
                    </a:cubicBezTo>
                    <a:cubicBezTo>
                      <a:pt x="413" y="260"/>
                      <a:pt x="407" y="268"/>
                      <a:pt x="403" y="276"/>
                    </a:cubicBezTo>
                    <a:cubicBezTo>
                      <a:pt x="402" y="279"/>
                      <a:pt x="416" y="277"/>
                      <a:pt x="406" y="285"/>
                    </a:cubicBezTo>
                    <a:cubicBezTo>
                      <a:pt x="404" y="286"/>
                      <a:pt x="400" y="284"/>
                      <a:pt x="397" y="286"/>
                    </a:cubicBezTo>
                    <a:cubicBezTo>
                      <a:pt x="393" y="290"/>
                      <a:pt x="396" y="297"/>
                      <a:pt x="393" y="302"/>
                    </a:cubicBezTo>
                    <a:cubicBezTo>
                      <a:pt x="392" y="303"/>
                      <a:pt x="391" y="302"/>
                      <a:pt x="390" y="303"/>
                    </a:cubicBezTo>
                    <a:cubicBezTo>
                      <a:pt x="388" y="305"/>
                      <a:pt x="386" y="307"/>
                      <a:pt x="385" y="310"/>
                    </a:cubicBezTo>
                    <a:cubicBezTo>
                      <a:pt x="384" y="311"/>
                      <a:pt x="389" y="312"/>
                      <a:pt x="388" y="314"/>
                    </a:cubicBezTo>
                    <a:cubicBezTo>
                      <a:pt x="386" y="320"/>
                      <a:pt x="371" y="327"/>
                      <a:pt x="375" y="334"/>
                    </a:cubicBezTo>
                    <a:cubicBezTo>
                      <a:pt x="376" y="337"/>
                      <a:pt x="382" y="340"/>
                      <a:pt x="383" y="343"/>
                    </a:cubicBezTo>
                    <a:cubicBezTo>
                      <a:pt x="384" y="346"/>
                      <a:pt x="376" y="345"/>
                      <a:pt x="374" y="344"/>
                    </a:cubicBezTo>
                    <a:cubicBezTo>
                      <a:pt x="372" y="342"/>
                      <a:pt x="373" y="337"/>
                      <a:pt x="371" y="338"/>
                    </a:cubicBezTo>
                    <a:cubicBezTo>
                      <a:pt x="366" y="341"/>
                      <a:pt x="359" y="345"/>
                      <a:pt x="358" y="351"/>
                    </a:cubicBezTo>
                    <a:cubicBezTo>
                      <a:pt x="358" y="354"/>
                      <a:pt x="364" y="354"/>
                      <a:pt x="364" y="357"/>
                    </a:cubicBezTo>
                    <a:cubicBezTo>
                      <a:pt x="364" y="359"/>
                      <a:pt x="360" y="360"/>
                      <a:pt x="358" y="361"/>
                    </a:cubicBezTo>
                    <a:cubicBezTo>
                      <a:pt x="356" y="361"/>
                      <a:pt x="356" y="358"/>
                      <a:pt x="354" y="359"/>
                    </a:cubicBezTo>
                    <a:cubicBezTo>
                      <a:pt x="350" y="360"/>
                      <a:pt x="350" y="368"/>
                      <a:pt x="349" y="368"/>
                    </a:cubicBezTo>
                    <a:cubicBezTo>
                      <a:pt x="347" y="368"/>
                      <a:pt x="341" y="366"/>
                      <a:pt x="340" y="366"/>
                    </a:cubicBezTo>
                    <a:cubicBezTo>
                      <a:pt x="328" y="369"/>
                      <a:pt x="341" y="382"/>
                      <a:pt x="339" y="383"/>
                    </a:cubicBezTo>
                    <a:cubicBezTo>
                      <a:pt x="333" y="385"/>
                      <a:pt x="337" y="371"/>
                      <a:pt x="332" y="385"/>
                    </a:cubicBezTo>
                    <a:cubicBezTo>
                      <a:pt x="329" y="396"/>
                      <a:pt x="345" y="381"/>
                      <a:pt x="346" y="389"/>
                    </a:cubicBezTo>
                    <a:cubicBezTo>
                      <a:pt x="346" y="392"/>
                      <a:pt x="345" y="396"/>
                      <a:pt x="346" y="399"/>
                    </a:cubicBezTo>
                    <a:cubicBezTo>
                      <a:pt x="346" y="400"/>
                      <a:pt x="349" y="401"/>
                      <a:pt x="349" y="402"/>
                    </a:cubicBezTo>
                    <a:cubicBezTo>
                      <a:pt x="348" y="404"/>
                      <a:pt x="343" y="409"/>
                      <a:pt x="345" y="409"/>
                    </a:cubicBezTo>
                    <a:cubicBezTo>
                      <a:pt x="345" y="409"/>
                      <a:pt x="362" y="399"/>
                      <a:pt x="362" y="399"/>
                    </a:cubicBezTo>
                    <a:cubicBezTo>
                      <a:pt x="363" y="398"/>
                      <a:pt x="361" y="396"/>
                      <a:pt x="361" y="394"/>
                    </a:cubicBezTo>
                    <a:cubicBezTo>
                      <a:pt x="362" y="392"/>
                      <a:pt x="369" y="386"/>
                      <a:pt x="371" y="394"/>
                    </a:cubicBezTo>
                    <a:cubicBezTo>
                      <a:pt x="372" y="397"/>
                      <a:pt x="371" y="401"/>
                      <a:pt x="369" y="403"/>
                    </a:cubicBezTo>
                    <a:cubicBezTo>
                      <a:pt x="367" y="405"/>
                      <a:pt x="365" y="401"/>
                      <a:pt x="363" y="402"/>
                    </a:cubicBezTo>
                    <a:cubicBezTo>
                      <a:pt x="358" y="403"/>
                      <a:pt x="364" y="417"/>
                      <a:pt x="369" y="418"/>
                    </a:cubicBezTo>
                    <a:cubicBezTo>
                      <a:pt x="378" y="421"/>
                      <a:pt x="386" y="407"/>
                      <a:pt x="388" y="406"/>
                    </a:cubicBezTo>
                    <a:cubicBezTo>
                      <a:pt x="391" y="405"/>
                      <a:pt x="393" y="407"/>
                      <a:pt x="396" y="406"/>
                    </a:cubicBezTo>
                    <a:cubicBezTo>
                      <a:pt x="399" y="406"/>
                      <a:pt x="407" y="396"/>
                      <a:pt x="412" y="402"/>
                    </a:cubicBezTo>
                    <a:cubicBezTo>
                      <a:pt x="421" y="414"/>
                      <a:pt x="410" y="414"/>
                      <a:pt x="406" y="416"/>
                    </a:cubicBezTo>
                    <a:cubicBezTo>
                      <a:pt x="404" y="418"/>
                      <a:pt x="404" y="423"/>
                      <a:pt x="401" y="425"/>
                    </a:cubicBezTo>
                    <a:cubicBezTo>
                      <a:pt x="399" y="427"/>
                      <a:pt x="395" y="423"/>
                      <a:pt x="392" y="425"/>
                    </a:cubicBezTo>
                    <a:cubicBezTo>
                      <a:pt x="389" y="427"/>
                      <a:pt x="388" y="431"/>
                      <a:pt x="386" y="433"/>
                    </a:cubicBezTo>
                    <a:cubicBezTo>
                      <a:pt x="384" y="436"/>
                      <a:pt x="380" y="439"/>
                      <a:pt x="380" y="442"/>
                    </a:cubicBezTo>
                    <a:cubicBezTo>
                      <a:pt x="379" y="444"/>
                      <a:pt x="384" y="441"/>
                      <a:pt x="385" y="443"/>
                    </a:cubicBezTo>
                    <a:cubicBezTo>
                      <a:pt x="389" y="446"/>
                      <a:pt x="377" y="469"/>
                      <a:pt x="386" y="469"/>
                    </a:cubicBezTo>
                    <a:cubicBezTo>
                      <a:pt x="388" y="470"/>
                      <a:pt x="389" y="466"/>
                      <a:pt x="392" y="467"/>
                    </a:cubicBezTo>
                    <a:cubicBezTo>
                      <a:pt x="394" y="468"/>
                      <a:pt x="394" y="472"/>
                      <a:pt x="397" y="473"/>
                    </a:cubicBezTo>
                    <a:cubicBezTo>
                      <a:pt x="399" y="474"/>
                      <a:pt x="401" y="470"/>
                      <a:pt x="402" y="471"/>
                    </a:cubicBezTo>
                    <a:cubicBezTo>
                      <a:pt x="407" y="472"/>
                      <a:pt x="412" y="474"/>
                      <a:pt x="414" y="478"/>
                    </a:cubicBezTo>
                    <a:cubicBezTo>
                      <a:pt x="414" y="478"/>
                      <a:pt x="411" y="500"/>
                      <a:pt x="410" y="500"/>
                    </a:cubicBezTo>
                    <a:cubicBezTo>
                      <a:pt x="409" y="503"/>
                      <a:pt x="405" y="504"/>
                      <a:pt x="404" y="506"/>
                    </a:cubicBezTo>
                    <a:cubicBezTo>
                      <a:pt x="401" y="512"/>
                      <a:pt x="405" y="518"/>
                      <a:pt x="402" y="523"/>
                    </a:cubicBezTo>
                    <a:cubicBezTo>
                      <a:pt x="401" y="527"/>
                      <a:pt x="392" y="527"/>
                      <a:pt x="399" y="532"/>
                    </a:cubicBezTo>
                    <a:cubicBezTo>
                      <a:pt x="408" y="538"/>
                      <a:pt x="412" y="528"/>
                      <a:pt x="421" y="525"/>
                    </a:cubicBezTo>
                    <a:cubicBezTo>
                      <a:pt x="426" y="523"/>
                      <a:pt x="419" y="540"/>
                      <a:pt x="425" y="536"/>
                    </a:cubicBezTo>
                    <a:cubicBezTo>
                      <a:pt x="432" y="532"/>
                      <a:pt x="438" y="525"/>
                      <a:pt x="445" y="522"/>
                    </a:cubicBezTo>
                    <a:cubicBezTo>
                      <a:pt x="449" y="522"/>
                      <a:pt x="451" y="529"/>
                      <a:pt x="455" y="528"/>
                    </a:cubicBezTo>
                    <a:cubicBezTo>
                      <a:pt x="473" y="523"/>
                      <a:pt x="454" y="513"/>
                      <a:pt x="483" y="521"/>
                    </a:cubicBezTo>
                    <a:cubicBezTo>
                      <a:pt x="484" y="521"/>
                      <a:pt x="486" y="518"/>
                      <a:pt x="487" y="519"/>
                    </a:cubicBezTo>
                    <a:cubicBezTo>
                      <a:pt x="488" y="522"/>
                      <a:pt x="485" y="523"/>
                      <a:pt x="485" y="525"/>
                    </a:cubicBezTo>
                    <a:cubicBezTo>
                      <a:pt x="486" y="534"/>
                      <a:pt x="504" y="547"/>
                      <a:pt x="501" y="555"/>
                    </a:cubicBezTo>
                    <a:cubicBezTo>
                      <a:pt x="497" y="569"/>
                      <a:pt x="485" y="591"/>
                      <a:pt x="470" y="596"/>
                    </a:cubicBezTo>
                    <a:cubicBezTo>
                      <a:pt x="462" y="599"/>
                      <a:pt x="459" y="590"/>
                      <a:pt x="453" y="592"/>
                    </a:cubicBezTo>
                    <a:cubicBezTo>
                      <a:pt x="447" y="597"/>
                      <a:pt x="468" y="617"/>
                      <a:pt x="453" y="633"/>
                    </a:cubicBezTo>
                    <a:cubicBezTo>
                      <a:pt x="441" y="645"/>
                      <a:pt x="459" y="617"/>
                      <a:pt x="443" y="626"/>
                    </a:cubicBezTo>
                    <a:cubicBezTo>
                      <a:pt x="437" y="630"/>
                      <a:pt x="431" y="637"/>
                      <a:pt x="422" y="639"/>
                    </a:cubicBezTo>
                    <a:cubicBezTo>
                      <a:pt x="420" y="641"/>
                      <a:pt x="418" y="640"/>
                      <a:pt x="415" y="639"/>
                    </a:cubicBezTo>
                    <a:cubicBezTo>
                      <a:pt x="414" y="639"/>
                      <a:pt x="413" y="637"/>
                      <a:pt x="412" y="637"/>
                    </a:cubicBezTo>
                    <a:cubicBezTo>
                      <a:pt x="410" y="638"/>
                      <a:pt x="409" y="641"/>
                      <a:pt x="408" y="641"/>
                    </a:cubicBezTo>
                    <a:cubicBezTo>
                      <a:pt x="406" y="641"/>
                      <a:pt x="406" y="637"/>
                      <a:pt x="405" y="637"/>
                    </a:cubicBezTo>
                    <a:cubicBezTo>
                      <a:pt x="404" y="637"/>
                      <a:pt x="403" y="639"/>
                      <a:pt x="402" y="639"/>
                    </a:cubicBezTo>
                    <a:cubicBezTo>
                      <a:pt x="401" y="639"/>
                      <a:pt x="400" y="638"/>
                      <a:pt x="399" y="637"/>
                    </a:cubicBezTo>
                    <a:cubicBezTo>
                      <a:pt x="397" y="634"/>
                      <a:pt x="398" y="626"/>
                      <a:pt x="391" y="629"/>
                    </a:cubicBezTo>
                    <a:cubicBezTo>
                      <a:pt x="389" y="629"/>
                      <a:pt x="387" y="632"/>
                      <a:pt x="384" y="633"/>
                    </a:cubicBezTo>
                    <a:cubicBezTo>
                      <a:pt x="383" y="633"/>
                      <a:pt x="382" y="629"/>
                      <a:pt x="380" y="630"/>
                    </a:cubicBezTo>
                    <a:cubicBezTo>
                      <a:pt x="371" y="633"/>
                      <a:pt x="379" y="636"/>
                      <a:pt x="379" y="639"/>
                    </a:cubicBezTo>
                    <a:cubicBezTo>
                      <a:pt x="378" y="643"/>
                      <a:pt x="365" y="647"/>
                      <a:pt x="363" y="648"/>
                    </a:cubicBezTo>
                    <a:cubicBezTo>
                      <a:pt x="358" y="652"/>
                      <a:pt x="373" y="661"/>
                      <a:pt x="370" y="663"/>
                    </a:cubicBezTo>
                    <a:cubicBezTo>
                      <a:pt x="369" y="665"/>
                      <a:pt x="365" y="664"/>
                      <a:pt x="363" y="666"/>
                    </a:cubicBezTo>
                    <a:cubicBezTo>
                      <a:pt x="362" y="668"/>
                      <a:pt x="364" y="670"/>
                      <a:pt x="363" y="672"/>
                    </a:cubicBezTo>
                    <a:cubicBezTo>
                      <a:pt x="362" y="680"/>
                      <a:pt x="343" y="667"/>
                      <a:pt x="343" y="667"/>
                    </a:cubicBezTo>
                    <a:cubicBezTo>
                      <a:pt x="340" y="667"/>
                      <a:pt x="339" y="671"/>
                      <a:pt x="337" y="673"/>
                    </a:cubicBezTo>
                    <a:cubicBezTo>
                      <a:pt x="336" y="675"/>
                      <a:pt x="325" y="680"/>
                      <a:pt x="326" y="684"/>
                    </a:cubicBezTo>
                    <a:cubicBezTo>
                      <a:pt x="327" y="685"/>
                      <a:pt x="331" y="685"/>
                      <a:pt x="331" y="688"/>
                    </a:cubicBezTo>
                    <a:cubicBezTo>
                      <a:pt x="332" y="694"/>
                      <a:pt x="319" y="688"/>
                      <a:pt x="318" y="688"/>
                    </a:cubicBezTo>
                    <a:cubicBezTo>
                      <a:pt x="315" y="694"/>
                      <a:pt x="327" y="697"/>
                      <a:pt x="322" y="705"/>
                    </a:cubicBezTo>
                    <a:cubicBezTo>
                      <a:pt x="320" y="707"/>
                      <a:pt x="316" y="706"/>
                      <a:pt x="315" y="708"/>
                    </a:cubicBezTo>
                    <a:cubicBezTo>
                      <a:pt x="313" y="711"/>
                      <a:pt x="320" y="717"/>
                      <a:pt x="320" y="720"/>
                    </a:cubicBezTo>
                    <a:cubicBezTo>
                      <a:pt x="320" y="720"/>
                      <a:pt x="314" y="745"/>
                      <a:pt x="314" y="745"/>
                    </a:cubicBezTo>
                    <a:cubicBezTo>
                      <a:pt x="313" y="749"/>
                      <a:pt x="306" y="742"/>
                      <a:pt x="301" y="743"/>
                    </a:cubicBezTo>
                    <a:cubicBezTo>
                      <a:pt x="299" y="743"/>
                      <a:pt x="299" y="747"/>
                      <a:pt x="297" y="748"/>
                    </a:cubicBezTo>
                    <a:cubicBezTo>
                      <a:pt x="290" y="749"/>
                      <a:pt x="253" y="733"/>
                      <a:pt x="252" y="748"/>
                    </a:cubicBezTo>
                    <a:cubicBezTo>
                      <a:pt x="251" y="750"/>
                      <a:pt x="251" y="753"/>
                      <a:pt x="254" y="754"/>
                    </a:cubicBezTo>
                    <a:cubicBezTo>
                      <a:pt x="255" y="755"/>
                      <a:pt x="260" y="750"/>
                      <a:pt x="263" y="754"/>
                    </a:cubicBezTo>
                    <a:cubicBezTo>
                      <a:pt x="266" y="758"/>
                      <a:pt x="276" y="769"/>
                      <a:pt x="275" y="775"/>
                    </a:cubicBezTo>
                    <a:cubicBezTo>
                      <a:pt x="273" y="779"/>
                      <a:pt x="266" y="781"/>
                      <a:pt x="263" y="777"/>
                    </a:cubicBezTo>
                    <a:cubicBezTo>
                      <a:pt x="260" y="774"/>
                      <a:pt x="259" y="771"/>
                      <a:pt x="258" y="767"/>
                    </a:cubicBezTo>
                    <a:cubicBezTo>
                      <a:pt x="257" y="764"/>
                      <a:pt x="259" y="760"/>
                      <a:pt x="257" y="760"/>
                    </a:cubicBezTo>
                    <a:cubicBezTo>
                      <a:pt x="239" y="761"/>
                      <a:pt x="239" y="761"/>
                      <a:pt x="239" y="761"/>
                    </a:cubicBezTo>
                    <a:cubicBezTo>
                      <a:pt x="226" y="755"/>
                      <a:pt x="241" y="749"/>
                      <a:pt x="221" y="753"/>
                    </a:cubicBezTo>
                    <a:cubicBezTo>
                      <a:pt x="217" y="754"/>
                      <a:pt x="214" y="759"/>
                      <a:pt x="210" y="759"/>
                    </a:cubicBezTo>
                    <a:cubicBezTo>
                      <a:pt x="193" y="758"/>
                      <a:pt x="209" y="744"/>
                      <a:pt x="186" y="751"/>
                    </a:cubicBezTo>
                    <a:cubicBezTo>
                      <a:pt x="180" y="753"/>
                      <a:pt x="161" y="777"/>
                      <a:pt x="156" y="775"/>
                    </a:cubicBezTo>
                    <a:cubicBezTo>
                      <a:pt x="150" y="771"/>
                      <a:pt x="145" y="763"/>
                      <a:pt x="138" y="760"/>
                    </a:cubicBezTo>
                    <a:cubicBezTo>
                      <a:pt x="137" y="759"/>
                      <a:pt x="138" y="762"/>
                      <a:pt x="138" y="763"/>
                    </a:cubicBezTo>
                    <a:cubicBezTo>
                      <a:pt x="137" y="767"/>
                      <a:pt x="136" y="771"/>
                      <a:pt x="133" y="774"/>
                    </a:cubicBezTo>
                    <a:cubicBezTo>
                      <a:pt x="131" y="776"/>
                      <a:pt x="128" y="776"/>
                      <a:pt x="126" y="777"/>
                    </a:cubicBezTo>
                    <a:cubicBezTo>
                      <a:pt x="118" y="787"/>
                      <a:pt x="132" y="789"/>
                      <a:pt x="128" y="798"/>
                    </a:cubicBezTo>
                    <a:cubicBezTo>
                      <a:pt x="125" y="802"/>
                      <a:pt x="122" y="789"/>
                      <a:pt x="119" y="795"/>
                    </a:cubicBezTo>
                    <a:cubicBezTo>
                      <a:pt x="116" y="802"/>
                      <a:pt x="121" y="806"/>
                      <a:pt x="111" y="806"/>
                    </a:cubicBezTo>
                    <a:cubicBezTo>
                      <a:pt x="100" y="807"/>
                      <a:pt x="116" y="799"/>
                      <a:pt x="109" y="796"/>
                    </a:cubicBezTo>
                    <a:cubicBezTo>
                      <a:pt x="97" y="789"/>
                      <a:pt x="99" y="801"/>
                      <a:pt x="90" y="803"/>
                    </a:cubicBezTo>
                    <a:cubicBezTo>
                      <a:pt x="86" y="804"/>
                      <a:pt x="83" y="801"/>
                      <a:pt x="79" y="802"/>
                    </a:cubicBezTo>
                    <a:cubicBezTo>
                      <a:pt x="78" y="802"/>
                      <a:pt x="88" y="810"/>
                      <a:pt x="88" y="811"/>
                    </a:cubicBezTo>
                    <a:cubicBezTo>
                      <a:pt x="84" y="829"/>
                      <a:pt x="85" y="803"/>
                      <a:pt x="79" y="814"/>
                    </a:cubicBezTo>
                    <a:cubicBezTo>
                      <a:pt x="75" y="820"/>
                      <a:pt x="83" y="822"/>
                      <a:pt x="83" y="827"/>
                    </a:cubicBezTo>
                    <a:cubicBezTo>
                      <a:pt x="83" y="827"/>
                      <a:pt x="80" y="847"/>
                      <a:pt x="79" y="848"/>
                    </a:cubicBezTo>
                    <a:cubicBezTo>
                      <a:pt x="77" y="851"/>
                      <a:pt x="73" y="853"/>
                      <a:pt x="71" y="856"/>
                    </a:cubicBezTo>
                    <a:cubicBezTo>
                      <a:pt x="69" y="860"/>
                      <a:pt x="71" y="865"/>
                      <a:pt x="69" y="869"/>
                    </a:cubicBezTo>
                    <a:cubicBezTo>
                      <a:pt x="66" y="873"/>
                      <a:pt x="57" y="871"/>
                      <a:pt x="55" y="876"/>
                    </a:cubicBezTo>
                    <a:cubicBezTo>
                      <a:pt x="51" y="891"/>
                      <a:pt x="65" y="891"/>
                      <a:pt x="64" y="894"/>
                    </a:cubicBezTo>
                    <a:cubicBezTo>
                      <a:pt x="63" y="897"/>
                      <a:pt x="61" y="900"/>
                      <a:pt x="59" y="903"/>
                    </a:cubicBezTo>
                    <a:cubicBezTo>
                      <a:pt x="58" y="904"/>
                      <a:pt x="57" y="904"/>
                      <a:pt x="56" y="905"/>
                    </a:cubicBezTo>
                    <a:cubicBezTo>
                      <a:pt x="56" y="905"/>
                      <a:pt x="53" y="923"/>
                      <a:pt x="52" y="924"/>
                    </a:cubicBezTo>
                    <a:cubicBezTo>
                      <a:pt x="50" y="929"/>
                      <a:pt x="39" y="927"/>
                      <a:pt x="39" y="929"/>
                    </a:cubicBezTo>
                    <a:cubicBezTo>
                      <a:pt x="39" y="933"/>
                      <a:pt x="45" y="930"/>
                      <a:pt x="45" y="930"/>
                    </a:cubicBezTo>
                    <a:cubicBezTo>
                      <a:pt x="49" y="933"/>
                      <a:pt x="62" y="949"/>
                      <a:pt x="66" y="952"/>
                    </a:cubicBezTo>
                    <a:cubicBezTo>
                      <a:pt x="67" y="954"/>
                      <a:pt x="66" y="957"/>
                      <a:pt x="68" y="959"/>
                    </a:cubicBezTo>
                    <a:cubicBezTo>
                      <a:pt x="72" y="963"/>
                      <a:pt x="73" y="950"/>
                      <a:pt x="76" y="961"/>
                    </a:cubicBezTo>
                    <a:cubicBezTo>
                      <a:pt x="77" y="963"/>
                      <a:pt x="77" y="966"/>
                      <a:pt x="76" y="968"/>
                    </a:cubicBezTo>
                    <a:cubicBezTo>
                      <a:pt x="62" y="1001"/>
                      <a:pt x="54" y="982"/>
                      <a:pt x="34" y="974"/>
                    </a:cubicBezTo>
                    <a:cubicBezTo>
                      <a:pt x="32" y="973"/>
                      <a:pt x="9" y="963"/>
                      <a:pt x="7" y="966"/>
                    </a:cubicBezTo>
                    <a:cubicBezTo>
                      <a:pt x="5" y="973"/>
                      <a:pt x="0" y="984"/>
                      <a:pt x="5" y="991"/>
                    </a:cubicBezTo>
                    <a:cubicBezTo>
                      <a:pt x="6" y="992"/>
                      <a:pt x="11" y="994"/>
                      <a:pt x="11" y="996"/>
                    </a:cubicBezTo>
                    <a:cubicBezTo>
                      <a:pt x="12" y="1009"/>
                      <a:pt x="2" y="1012"/>
                      <a:pt x="2" y="1019"/>
                    </a:cubicBezTo>
                    <a:cubicBezTo>
                      <a:pt x="2" y="1021"/>
                      <a:pt x="16" y="1059"/>
                      <a:pt x="16" y="1059"/>
                    </a:cubicBezTo>
                    <a:cubicBezTo>
                      <a:pt x="19" y="1062"/>
                      <a:pt x="30" y="1057"/>
                      <a:pt x="33" y="1064"/>
                    </a:cubicBezTo>
                    <a:cubicBezTo>
                      <a:pt x="37" y="1073"/>
                      <a:pt x="31" y="1078"/>
                      <a:pt x="30" y="1086"/>
                    </a:cubicBezTo>
                    <a:cubicBezTo>
                      <a:pt x="29" y="1094"/>
                      <a:pt x="33" y="1108"/>
                      <a:pt x="34" y="1117"/>
                    </a:cubicBezTo>
                    <a:cubicBezTo>
                      <a:pt x="35" y="1120"/>
                      <a:pt x="34" y="1125"/>
                      <a:pt x="36" y="1127"/>
                    </a:cubicBezTo>
                    <a:cubicBezTo>
                      <a:pt x="38" y="1128"/>
                      <a:pt x="65" y="1122"/>
                      <a:pt x="69" y="1123"/>
                    </a:cubicBezTo>
                    <a:cubicBezTo>
                      <a:pt x="73" y="1124"/>
                      <a:pt x="70" y="1131"/>
                      <a:pt x="73" y="1133"/>
                    </a:cubicBezTo>
                    <a:cubicBezTo>
                      <a:pt x="75" y="1134"/>
                      <a:pt x="77" y="1131"/>
                      <a:pt x="78" y="1132"/>
                    </a:cubicBezTo>
                    <a:cubicBezTo>
                      <a:pt x="79" y="1133"/>
                      <a:pt x="78" y="1136"/>
                      <a:pt x="78" y="1138"/>
                    </a:cubicBezTo>
                    <a:cubicBezTo>
                      <a:pt x="77" y="1139"/>
                      <a:pt x="74" y="1140"/>
                      <a:pt x="75" y="1141"/>
                    </a:cubicBezTo>
                    <a:cubicBezTo>
                      <a:pt x="77" y="1144"/>
                      <a:pt x="82" y="1144"/>
                      <a:pt x="85" y="1147"/>
                    </a:cubicBezTo>
                    <a:cubicBezTo>
                      <a:pt x="86" y="1148"/>
                      <a:pt x="84" y="1149"/>
                      <a:pt x="83" y="1150"/>
                    </a:cubicBezTo>
                    <a:cubicBezTo>
                      <a:pt x="83" y="1150"/>
                      <a:pt x="84" y="1151"/>
                      <a:pt x="84" y="1151"/>
                    </a:cubicBezTo>
                    <a:cubicBezTo>
                      <a:pt x="85" y="1151"/>
                      <a:pt x="100" y="1154"/>
                      <a:pt x="100" y="1154"/>
                    </a:cubicBezTo>
                    <a:cubicBezTo>
                      <a:pt x="101" y="1153"/>
                      <a:pt x="95" y="1142"/>
                      <a:pt x="96" y="1141"/>
                    </a:cubicBezTo>
                    <a:cubicBezTo>
                      <a:pt x="100" y="1141"/>
                      <a:pt x="104" y="1142"/>
                      <a:pt x="109" y="1141"/>
                    </a:cubicBezTo>
                    <a:cubicBezTo>
                      <a:pt x="116" y="1139"/>
                      <a:pt x="120" y="1128"/>
                      <a:pt x="129" y="1130"/>
                    </a:cubicBezTo>
                    <a:cubicBezTo>
                      <a:pt x="151" y="1136"/>
                      <a:pt x="160" y="1146"/>
                      <a:pt x="178" y="1158"/>
                    </a:cubicBezTo>
                    <a:cubicBezTo>
                      <a:pt x="186" y="1163"/>
                      <a:pt x="197" y="1163"/>
                      <a:pt x="203" y="1170"/>
                    </a:cubicBezTo>
                    <a:cubicBezTo>
                      <a:pt x="206" y="1174"/>
                      <a:pt x="198" y="1183"/>
                      <a:pt x="195" y="1184"/>
                    </a:cubicBezTo>
                    <a:cubicBezTo>
                      <a:pt x="192" y="1184"/>
                      <a:pt x="185" y="1175"/>
                      <a:pt x="182" y="1185"/>
                    </a:cubicBezTo>
                    <a:cubicBezTo>
                      <a:pt x="178" y="1201"/>
                      <a:pt x="213" y="1194"/>
                      <a:pt x="225" y="1193"/>
                    </a:cubicBezTo>
                    <a:cubicBezTo>
                      <a:pt x="223" y="1185"/>
                      <a:pt x="220" y="1178"/>
                      <a:pt x="221" y="1176"/>
                    </a:cubicBezTo>
                    <a:cubicBezTo>
                      <a:pt x="225" y="1173"/>
                      <a:pt x="230" y="1178"/>
                      <a:pt x="233" y="1176"/>
                    </a:cubicBezTo>
                    <a:cubicBezTo>
                      <a:pt x="235" y="1175"/>
                      <a:pt x="227" y="1172"/>
                      <a:pt x="229" y="1171"/>
                    </a:cubicBezTo>
                    <a:cubicBezTo>
                      <a:pt x="231" y="1170"/>
                      <a:pt x="234" y="1173"/>
                      <a:pt x="237" y="1174"/>
                    </a:cubicBezTo>
                    <a:cubicBezTo>
                      <a:pt x="238" y="1174"/>
                      <a:pt x="250" y="1156"/>
                      <a:pt x="251" y="1153"/>
                    </a:cubicBezTo>
                    <a:cubicBezTo>
                      <a:pt x="253" y="1148"/>
                      <a:pt x="250" y="1136"/>
                      <a:pt x="254" y="1138"/>
                    </a:cubicBezTo>
                    <a:cubicBezTo>
                      <a:pt x="255" y="1139"/>
                      <a:pt x="256" y="1142"/>
                      <a:pt x="257" y="1141"/>
                    </a:cubicBezTo>
                    <a:cubicBezTo>
                      <a:pt x="258" y="1136"/>
                      <a:pt x="256" y="1129"/>
                      <a:pt x="258" y="1124"/>
                    </a:cubicBezTo>
                    <a:cubicBezTo>
                      <a:pt x="258" y="1123"/>
                      <a:pt x="260" y="1125"/>
                      <a:pt x="262" y="1124"/>
                    </a:cubicBezTo>
                    <a:cubicBezTo>
                      <a:pt x="263" y="1124"/>
                      <a:pt x="263" y="1120"/>
                      <a:pt x="264" y="1121"/>
                    </a:cubicBezTo>
                    <a:cubicBezTo>
                      <a:pt x="266" y="1122"/>
                      <a:pt x="264" y="1125"/>
                      <a:pt x="266" y="1126"/>
                    </a:cubicBezTo>
                    <a:cubicBezTo>
                      <a:pt x="267" y="1127"/>
                      <a:pt x="267" y="1124"/>
                      <a:pt x="267" y="1123"/>
                    </a:cubicBezTo>
                    <a:cubicBezTo>
                      <a:pt x="266" y="1120"/>
                      <a:pt x="265" y="1108"/>
                      <a:pt x="269" y="1114"/>
                    </a:cubicBezTo>
                    <a:cubicBezTo>
                      <a:pt x="270" y="1114"/>
                      <a:pt x="272" y="1116"/>
                      <a:pt x="272" y="1115"/>
                    </a:cubicBezTo>
                    <a:cubicBezTo>
                      <a:pt x="273" y="1102"/>
                      <a:pt x="270" y="1099"/>
                      <a:pt x="281" y="1089"/>
                    </a:cubicBezTo>
                    <a:cubicBezTo>
                      <a:pt x="292" y="1079"/>
                      <a:pt x="303" y="1090"/>
                      <a:pt x="313" y="1086"/>
                    </a:cubicBezTo>
                    <a:cubicBezTo>
                      <a:pt x="315" y="1086"/>
                      <a:pt x="315" y="1082"/>
                      <a:pt x="317" y="1081"/>
                    </a:cubicBezTo>
                    <a:cubicBezTo>
                      <a:pt x="318" y="1080"/>
                      <a:pt x="317" y="1085"/>
                      <a:pt x="318" y="1085"/>
                    </a:cubicBezTo>
                    <a:cubicBezTo>
                      <a:pt x="324" y="1085"/>
                      <a:pt x="330" y="1082"/>
                      <a:pt x="335" y="1081"/>
                    </a:cubicBezTo>
                    <a:cubicBezTo>
                      <a:pt x="339" y="1079"/>
                      <a:pt x="337" y="1062"/>
                      <a:pt x="337" y="1060"/>
                    </a:cubicBezTo>
                    <a:cubicBezTo>
                      <a:pt x="339" y="1058"/>
                      <a:pt x="344" y="1060"/>
                      <a:pt x="346" y="1059"/>
                    </a:cubicBezTo>
                    <a:cubicBezTo>
                      <a:pt x="352" y="1056"/>
                      <a:pt x="360" y="1045"/>
                      <a:pt x="366" y="1050"/>
                    </a:cubicBezTo>
                    <a:cubicBezTo>
                      <a:pt x="369" y="1051"/>
                      <a:pt x="371" y="1055"/>
                      <a:pt x="374" y="1058"/>
                    </a:cubicBezTo>
                    <a:cubicBezTo>
                      <a:pt x="376" y="1059"/>
                      <a:pt x="383" y="1057"/>
                      <a:pt x="383" y="1062"/>
                    </a:cubicBezTo>
                    <a:cubicBezTo>
                      <a:pt x="383" y="1063"/>
                      <a:pt x="381" y="1063"/>
                      <a:pt x="381" y="1063"/>
                    </a:cubicBezTo>
                    <a:cubicBezTo>
                      <a:pt x="380" y="1068"/>
                      <a:pt x="380" y="1073"/>
                      <a:pt x="381" y="1077"/>
                    </a:cubicBezTo>
                    <a:cubicBezTo>
                      <a:pt x="381" y="1079"/>
                      <a:pt x="381" y="1074"/>
                      <a:pt x="382" y="1073"/>
                    </a:cubicBezTo>
                    <a:cubicBezTo>
                      <a:pt x="384" y="1072"/>
                      <a:pt x="385" y="1076"/>
                      <a:pt x="387" y="1077"/>
                    </a:cubicBezTo>
                    <a:cubicBezTo>
                      <a:pt x="396" y="1084"/>
                      <a:pt x="401" y="1094"/>
                      <a:pt x="404" y="1106"/>
                    </a:cubicBezTo>
                    <a:cubicBezTo>
                      <a:pt x="406" y="1118"/>
                      <a:pt x="402" y="1133"/>
                      <a:pt x="407" y="1145"/>
                    </a:cubicBezTo>
                    <a:cubicBezTo>
                      <a:pt x="409" y="1150"/>
                      <a:pt x="439" y="1140"/>
                      <a:pt x="438" y="1143"/>
                    </a:cubicBezTo>
                    <a:cubicBezTo>
                      <a:pt x="432" y="1155"/>
                      <a:pt x="414" y="1157"/>
                      <a:pt x="402" y="1162"/>
                    </a:cubicBezTo>
                    <a:cubicBezTo>
                      <a:pt x="395" y="1165"/>
                      <a:pt x="391" y="1174"/>
                      <a:pt x="383" y="1177"/>
                    </a:cubicBezTo>
                    <a:cubicBezTo>
                      <a:pt x="379" y="1179"/>
                      <a:pt x="374" y="1178"/>
                      <a:pt x="370" y="1180"/>
                    </a:cubicBezTo>
                    <a:cubicBezTo>
                      <a:pt x="366" y="1182"/>
                      <a:pt x="370" y="1189"/>
                      <a:pt x="367" y="1193"/>
                    </a:cubicBezTo>
                    <a:cubicBezTo>
                      <a:pt x="365" y="1196"/>
                      <a:pt x="360" y="1196"/>
                      <a:pt x="359" y="1200"/>
                    </a:cubicBezTo>
                    <a:cubicBezTo>
                      <a:pt x="351" y="1221"/>
                      <a:pt x="363" y="1206"/>
                      <a:pt x="366" y="1222"/>
                    </a:cubicBezTo>
                    <a:cubicBezTo>
                      <a:pt x="367" y="1223"/>
                      <a:pt x="362" y="1220"/>
                      <a:pt x="361" y="1221"/>
                    </a:cubicBezTo>
                    <a:cubicBezTo>
                      <a:pt x="357" y="1224"/>
                      <a:pt x="354" y="1228"/>
                      <a:pt x="354" y="1233"/>
                    </a:cubicBezTo>
                    <a:cubicBezTo>
                      <a:pt x="352" y="1247"/>
                      <a:pt x="369" y="1241"/>
                      <a:pt x="374" y="1242"/>
                    </a:cubicBezTo>
                    <a:cubicBezTo>
                      <a:pt x="378" y="1243"/>
                      <a:pt x="379" y="1248"/>
                      <a:pt x="383" y="1248"/>
                    </a:cubicBezTo>
                    <a:cubicBezTo>
                      <a:pt x="385" y="1248"/>
                      <a:pt x="386" y="1244"/>
                      <a:pt x="387" y="1244"/>
                    </a:cubicBezTo>
                    <a:cubicBezTo>
                      <a:pt x="391" y="1243"/>
                      <a:pt x="395" y="1243"/>
                      <a:pt x="398" y="1246"/>
                    </a:cubicBezTo>
                    <a:cubicBezTo>
                      <a:pt x="399" y="1247"/>
                      <a:pt x="393" y="1247"/>
                      <a:pt x="392" y="1248"/>
                    </a:cubicBezTo>
                    <a:cubicBezTo>
                      <a:pt x="390" y="1249"/>
                      <a:pt x="385" y="1250"/>
                      <a:pt x="384" y="1252"/>
                    </a:cubicBezTo>
                    <a:cubicBezTo>
                      <a:pt x="383" y="1254"/>
                      <a:pt x="384" y="1257"/>
                      <a:pt x="383" y="1258"/>
                    </a:cubicBezTo>
                    <a:cubicBezTo>
                      <a:pt x="375" y="1267"/>
                      <a:pt x="371" y="1257"/>
                      <a:pt x="363" y="1258"/>
                    </a:cubicBezTo>
                    <a:cubicBezTo>
                      <a:pt x="350" y="1261"/>
                      <a:pt x="365" y="1260"/>
                      <a:pt x="359" y="1264"/>
                    </a:cubicBezTo>
                    <a:cubicBezTo>
                      <a:pt x="351" y="1269"/>
                      <a:pt x="334" y="1267"/>
                      <a:pt x="337" y="1282"/>
                    </a:cubicBezTo>
                    <a:cubicBezTo>
                      <a:pt x="343" y="1312"/>
                      <a:pt x="367" y="1281"/>
                      <a:pt x="378" y="1288"/>
                    </a:cubicBezTo>
                    <a:cubicBezTo>
                      <a:pt x="381" y="1290"/>
                      <a:pt x="382" y="1295"/>
                      <a:pt x="384" y="1298"/>
                    </a:cubicBezTo>
                    <a:cubicBezTo>
                      <a:pt x="393" y="1305"/>
                      <a:pt x="422" y="1317"/>
                      <a:pt x="427" y="1322"/>
                    </a:cubicBezTo>
                    <a:cubicBezTo>
                      <a:pt x="432" y="1327"/>
                      <a:pt x="429" y="1341"/>
                      <a:pt x="436" y="1343"/>
                    </a:cubicBezTo>
                    <a:cubicBezTo>
                      <a:pt x="440" y="1344"/>
                      <a:pt x="450" y="1331"/>
                      <a:pt x="455" y="1330"/>
                    </a:cubicBezTo>
                    <a:cubicBezTo>
                      <a:pt x="456" y="1330"/>
                      <a:pt x="455" y="1334"/>
                      <a:pt x="456" y="1334"/>
                    </a:cubicBezTo>
                    <a:cubicBezTo>
                      <a:pt x="461" y="1337"/>
                      <a:pt x="466" y="1338"/>
                      <a:pt x="471" y="1341"/>
                    </a:cubicBezTo>
                    <a:cubicBezTo>
                      <a:pt x="473" y="1342"/>
                      <a:pt x="475" y="1343"/>
                      <a:pt x="478" y="1344"/>
                    </a:cubicBezTo>
                    <a:cubicBezTo>
                      <a:pt x="482" y="1345"/>
                      <a:pt x="483" y="1336"/>
                      <a:pt x="487" y="1333"/>
                    </a:cubicBezTo>
                    <a:cubicBezTo>
                      <a:pt x="491" y="1330"/>
                      <a:pt x="492" y="1337"/>
                      <a:pt x="496" y="1336"/>
                    </a:cubicBezTo>
                    <a:cubicBezTo>
                      <a:pt x="499" y="1335"/>
                      <a:pt x="506" y="1318"/>
                      <a:pt x="518" y="1326"/>
                    </a:cubicBezTo>
                    <a:cubicBezTo>
                      <a:pt x="521" y="1328"/>
                      <a:pt x="526" y="1334"/>
                      <a:pt x="523" y="1335"/>
                    </a:cubicBezTo>
                    <a:cubicBezTo>
                      <a:pt x="520" y="1338"/>
                      <a:pt x="515" y="1331"/>
                      <a:pt x="511" y="1331"/>
                    </a:cubicBezTo>
                    <a:cubicBezTo>
                      <a:pt x="508" y="1331"/>
                      <a:pt x="516" y="1334"/>
                      <a:pt x="518" y="1335"/>
                    </a:cubicBezTo>
                    <a:cubicBezTo>
                      <a:pt x="525" y="1339"/>
                      <a:pt x="526" y="1348"/>
                      <a:pt x="528" y="1355"/>
                    </a:cubicBezTo>
                    <a:cubicBezTo>
                      <a:pt x="528" y="1360"/>
                      <a:pt x="529" y="1364"/>
                      <a:pt x="528" y="1368"/>
                    </a:cubicBezTo>
                    <a:cubicBezTo>
                      <a:pt x="528" y="1369"/>
                      <a:pt x="526" y="1369"/>
                      <a:pt x="526" y="1370"/>
                    </a:cubicBezTo>
                    <a:cubicBezTo>
                      <a:pt x="525" y="1379"/>
                      <a:pt x="535" y="1380"/>
                      <a:pt x="539" y="1386"/>
                    </a:cubicBezTo>
                    <a:cubicBezTo>
                      <a:pt x="542" y="1390"/>
                      <a:pt x="539" y="1395"/>
                      <a:pt x="542" y="1398"/>
                    </a:cubicBezTo>
                    <a:cubicBezTo>
                      <a:pt x="546" y="1385"/>
                      <a:pt x="547" y="1368"/>
                      <a:pt x="553" y="1355"/>
                    </a:cubicBezTo>
                    <a:cubicBezTo>
                      <a:pt x="558" y="1344"/>
                      <a:pt x="585" y="1309"/>
                      <a:pt x="597" y="1305"/>
                    </a:cubicBezTo>
                    <a:cubicBezTo>
                      <a:pt x="604" y="1303"/>
                      <a:pt x="619" y="1301"/>
                      <a:pt x="631" y="1302"/>
                    </a:cubicBezTo>
                    <a:cubicBezTo>
                      <a:pt x="631" y="1176"/>
                      <a:pt x="631" y="1176"/>
                      <a:pt x="631" y="1176"/>
                    </a:cubicBezTo>
                    <a:cubicBezTo>
                      <a:pt x="622" y="1163"/>
                      <a:pt x="614" y="1149"/>
                      <a:pt x="605" y="1136"/>
                    </a:cubicBezTo>
                    <a:cubicBezTo>
                      <a:pt x="601" y="1129"/>
                      <a:pt x="566" y="1082"/>
                      <a:pt x="565" y="1079"/>
                    </a:cubicBezTo>
                    <a:cubicBezTo>
                      <a:pt x="565" y="1073"/>
                      <a:pt x="579" y="1058"/>
                      <a:pt x="582" y="1054"/>
                    </a:cubicBezTo>
                    <a:cubicBezTo>
                      <a:pt x="597" y="1031"/>
                      <a:pt x="612" y="1008"/>
                      <a:pt x="627" y="985"/>
                    </a:cubicBezTo>
                    <a:cubicBezTo>
                      <a:pt x="628" y="983"/>
                      <a:pt x="629" y="981"/>
                      <a:pt x="631" y="977"/>
                    </a:cubicBezTo>
                    <a:lnTo>
                      <a:pt x="631" y="18"/>
                    </a:ln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7" name="Finland" descr="{&quot;Key&quot;:&quot;finland&quot;,&quot;Name&quot;:&quot;Finland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FC73237F-D839-66CD-F425-4F00497E6B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582" y="1905173"/>
                <a:ext cx="718272" cy="1401740"/>
              </a:xfrm>
              <a:custGeom>
                <a:avLst/>
                <a:gdLst>
                  <a:gd name="T0" fmla="*/ 415 w 430"/>
                  <a:gd name="T1" fmla="*/ 546 h 779"/>
                  <a:gd name="T2" fmla="*/ 361 w 430"/>
                  <a:gd name="T3" fmla="*/ 436 h 779"/>
                  <a:gd name="T4" fmla="*/ 345 w 430"/>
                  <a:gd name="T5" fmla="*/ 366 h 779"/>
                  <a:gd name="T6" fmla="*/ 313 w 430"/>
                  <a:gd name="T7" fmla="*/ 330 h 779"/>
                  <a:gd name="T8" fmla="*/ 305 w 430"/>
                  <a:gd name="T9" fmla="*/ 271 h 779"/>
                  <a:gd name="T10" fmla="*/ 269 w 430"/>
                  <a:gd name="T11" fmla="*/ 154 h 779"/>
                  <a:gd name="T12" fmla="*/ 222 w 430"/>
                  <a:gd name="T13" fmla="*/ 129 h 779"/>
                  <a:gd name="T14" fmla="*/ 200 w 430"/>
                  <a:gd name="T15" fmla="*/ 80 h 779"/>
                  <a:gd name="T16" fmla="*/ 165 w 430"/>
                  <a:gd name="T17" fmla="*/ 4 h 779"/>
                  <a:gd name="T18" fmla="*/ 162 w 430"/>
                  <a:gd name="T19" fmla="*/ 0 h 779"/>
                  <a:gd name="T20" fmla="*/ 129 w 430"/>
                  <a:gd name="T21" fmla="*/ 21 h 779"/>
                  <a:gd name="T22" fmla="*/ 124 w 430"/>
                  <a:gd name="T23" fmla="*/ 64 h 779"/>
                  <a:gd name="T24" fmla="*/ 130 w 430"/>
                  <a:gd name="T25" fmla="*/ 90 h 779"/>
                  <a:gd name="T26" fmla="*/ 115 w 430"/>
                  <a:gd name="T27" fmla="*/ 128 h 779"/>
                  <a:gd name="T28" fmla="*/ 80 w 430"/>
                  <a:gd name="T29" fmla="*/ 124 h 779"/>
                  <a:gd name="T30" fmla="*/ 44 w 430"/>
                  <a:gd name="T31" fmla="*/ 130 h 779"/>
                  <a:gd name="T32" fmla="*/ 4 w 430"/>
                  <a:gd name="T33" fmla="*/ 106 h 779"/>
                  <a:gd name="T34" fmla="*/ 0 w 430"/>
                  <a:gd name="T35" fmla="*/ 119 h 779"/>
                  <a:gd name="T36" fmla="*/ 39 w 430"/>
                  <a:gd name="T37" fmla="*/ 150 h 779"/>
                  <a:gd name="T38" fmla="*/ 78 w 430"/>
                  <a:gd name="T39" fmla="*/ 168 h 779"/>
                  <a:gd name="T40" fmla="*/ 94 w 430"/>
                  <a:gd name="T41" fmla="*/ 207 h 779"/>
                  <a:gd name="T42" fmla="*/ 102 w 430"/>
                  <a:gd name="T43" fmla="*/ 218 h 779"/>
                  <a:gd name="T44" fmla="*/ 115 w 430"/>
                  <a:gd name="T45" fmla="*/ 293 h 779"/>
                  <a:gd name="T46" fmla="*/ 158 w 430"/>
                  <a:gd name="T47" fmla="*/ 342 h 779"/>
                  <a:gd name="T48" fmla="*/ 180 w 430"/>
                  <a:gd name="T49" fmla="*/ 346 h 779"/>
                  <a:gd name="T50" fmla="*/ 183 w 430"/>
                  <a:gd name="T51" fmla="*/ 391 h 779"/>
                  <a:gd name="T52" fmla="*/ 168 w 430"/>
                  <a:gd name="T53" fmla="*/ 403 h 779"/>
                  <a:gd name="T54" fmla="*/ 158 w 430"/>
                  <a:gd name="T55" fmla="*/ 437 h 779"/>
                  <a:gd name="T56" fmla="*/ 152 w 430"/>
                  <a:gd name="T57" fmla="*/ 466 h 779"/>
                  <a:gd name="T58" fmla="*/ 123 w 430"/>
                  <a:gd name="T59" fmla="*/ 495 h 779"/>
                  <a:gd name="T60" fmla="*/ 121 w 430"/>
                  <a:gd name="T61" fmla="*/ 518 h 779"/>
                  <a:gd name="T62" fmla="*/ 107 w 430"/>
                  <a:gd name="T63" fmla="*/ 533 h 779"/>
                  <a:gd name="T64" fmla="*/ 87 w 430"/>
                  <a:gd name="T65" fmla="*/ 572 h 779"/>
                  <a:gd name="T66" fmla="*/ 95 w 430"/>
                  <a:gd name="T67" fmla="*/ 597 h 779"/>
                  <a:gd name="T68" fmla="*/ 100 w 430"/>
                  <a:gd name="T69" fmla="*/ 602 h 779"/>
                  <a:gd name="T70" fmla="*/ 112 w 430"/>
                  <a:gd name="T71" fmla="*/ 641 h 779"/>
                  <a:gd name="T72" fmla="*/ 115 w 430"/>
                  <a:gd name="T73" fmla="*/ 648 h 779"/>
                  <a:gd name="T74" fmla="*/ 114 w 430"/>
                  <a:gd name="T75" fmla="*/ 665 h 779"/>
                  <a:gd name="T76" fmla="*/ 123 w 430"/>
                  <a:gd name="T77" fmla="*/ 684 h 779"/>
                  <a:gd name="T78" fmla="*/ 115 w 430"/>
                  <a:gd name="T79" fmla="*/ 697 h 779"/>
                  <a:gd name="T80" fmla="*/ 125 w 430"/>
                  <a:gd name="T81" fmla="*/ 731 h 779"/>
                  <a:gd name="T82" fmla="*/ 151 w 430"/>
                  <a:gd name="T83" fmla="*/ 735 h 779"/>
                  <a:gd name="T84" fmla="*/ 166 w 430"/>
                  <a:gd name="T85" fmla="*/ 740 h 779"/>
                  <a:gd name="T86" fmla="*/ 171 w 430"/>
                  <a:gd name="T87" fmla="*/ 752 h 779"/>
                  <a:gd name="T88" fmla="*/ 192 w 430"/>
                  <a:gd name="T89" fmla="*/ 760 h 779"/>
                  <a:gd name="T90" fmla="*/ 202 w 430"/>
                  <a:gd name="T91" fmla="*/ 760 h 779"/>
                  <a:gd name="T92" fmla="*/ 189 w 430"/>
                  <a:gd name="T93" fmla="*/ 778 h 779"/>
                  <a:gd name="T94" fmla="*/ 220 w 430"/>
                  <a:gd name="T95" fmla="*/ 761 h 779"/>
                  <a:gd name="T96" fmla="*/ 245 w 430"/>
                  <a:gd name="T97" fmla="*/ 740 h 779"/>
                  <a:gd name="T98" fmla="*/ 259 w 430"/>
                  <a:gd name="T99" fmla="*/ 734 h 779"/>
                  <a:gd name="T100" fmla="*/ 281 w 430"/>
                  <a:gd name="T101" fmla="*/ 716 h 779"/>
                  <a:gd name="T102" fmla="*/ 301 w 430"/>
                  <a:gd name="T103" fmla="*/ 705 h 779"/>
                  <a:gd name="T104" fmla="*/ 317 w 430"/>
                  <a:gd name="T105" fmla="*/ 704 h 779"/>
                  <a:gd name="T106" fmla="*/ 332 w 430"/>
                  <a:gd name="T107" fmla="*/ 692 h 779"/>
                  <a:gd name="T108" fmla="*/ 354 w 430"/>
                  <a:gd name="T109" fmla="*/ 686 h 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30" h="779">
                    <a:moveTo>
                      <a:pt x="353" y="684"/>
                    </a:moveTo>
                    <a:cubicBezTo>
                      <a:pt x="357" y="671"/>
                      <a:pt x="368" y="657"/>
                      <a:pt x="374" y="646"/>
                    </a:cubicBezTo>
                    <a:cubicBezTo>
                      <a:pt x="392" y="615"/>
                      <a:pt x="403" y="579"/>
                      <a:pt x="415" y="546"/>
                    </a:cubicBezTo>
                    <a:cubicBezTo>
                      <a:pt x="424" y="521"/>
                      <a:pt x="426" y="515"/>
                      <a:pt x="428" y="489"/>
                    </a:cubicBezTo>
                    <a:cubicBezTo>
                      <a:pt x="428" y="485"/>
                      <a:pt x="430" y="481"/>
                      <a:pt x="429" y="477"/>
                    </a:cubicBezTo>
                    <a:cubicBezTo>
                      <a:pt x="424" y="464"/>
                      <a:pt x="374" y="445"/>
                      <a:pt x="361" y="436"/>
                    </a:cubicBezTo>
                    <a:cubicBezTo>
                      <a:pt x="359" y="435"/>
                      <a:pt x="379" y="404"/>
                      <a:pt x="365" y="393"/>
                    </a:cubicBezTo>
                    <a:cubicBezTo>
                      <a:pt x="360" y="389"/>
                      <a:pt x="349" y="393"/>
                      <a:pt x="346" y="387"/>
                    </a:cubicBezTo>
                    <a:cubicBezTo>
                      <a:pt x="331" y="362"/>
                      <a:pt x="349" y="374"/>
                      <a:pt x="345" y="366"/>
                    </a:cubicBezTo>
                    <a:cubicBezTo>
                      <a:pt x="338" y="356"/>
                      <a:pt x="331" y="364"/>
                      <a:pt x="322" y="354"/>
                    </a:cubicBezTo>
                    <a:cubicBezTo>
                      <a:pt x="315" y="346"/>
                      <a:pt x="320" y="345"/>
                      <a:pt x="324" y="337"/>
                    </a:cubicBezTo>
                    <a:cubicBezTo>
                      <a:pt x="326" y="332"/>
                      <a:pt x="313" y="332"/>
                      <a:pt x="313" y="330"/>
                    </a:cubicBezTo>
                    <a:cubicBezTo>
                      <a:pt x="313" y="326"/>
                      <a:pt x="313" y="305"/>
                      <a:pt x="313" y="305"/>
                    </a:cubicBezTo>
                    <a:cubicBezTo>
                      <a:pt x="301" y="295"/>
                      <a:pt x="315" y="301"/>
                      <a:pt x="319" y="297"/>
                    </a:cubicBezTo>
                    <a:cubicBezTo>
                      <a:pt x="321" y="293"/>
                      <a:pt x="307" y="273"/>
                      <a:pt x="305" y="271"/>
                    </a:cubicBezTo>
                    <a:cubicBezTo>
                      <a:pt x="296" y="258"/>
                      <a:pt x="285" y="243"/>
                      <a:pt x="274" y="231"/>
                    </a:cubicBezTo>
                    <a:cubicBezTo>
                      <a:pt x="272" y="230"/>
                      <a:pt x="263" y="223"/>
                      <a:pt x="261" y="219"/>
                    </a:cubicBezTo>
                    <a:cubicBezTo>
                      <a:pt x="253" y="204"/>
                      <a:pt x="280" y="163"/>
                      <a:pt x="269" y="154"/>
                    </a:cubicBezTo>
                    <a:cubicBezTo>
                      <a:pt x="266" y="150"/>
                      <a:pt x="261" y="150"/>
                      <a:pt x="258" y="148"/>
                    </a:cubicBezTo>
                    <a:cubicBezTo>
                      <a:pt x="252" y="144"/>
                      <a:pt x="249" y="136"/>
                      <a:pt x="242" y="132"/>
                    </a:cubicBezTo>
                    <a:cubicBezTo>
                      <a:pt x="242" y="132"/>
                      <a:pt x="223" y="129"/>
                      <a:pt x="222" y="129"/>
                    </a:cubicBezTo>
                    <a:cubicBezTo>
                      <a:pt x="219" y="126"/>
                      <a:pt x="218" y="121"/>
                      <a:pt x="215" y="117"/>
                    </a:cubicBezTo>
                    <a:cubicBezTo>
                      <a:pt x="203" y="97"/>
                      <a:pt x="218" y="99"/>
                      <a:pt x="211" y="84"/>
                    </a:cubicBezTo>
                    <a:cubicBezTo>
                      <a:pt x="209" y="77"/>
                      <a:pt x="198" y="84"/>
                      <a:pt x="200" y="80"/>
                    </a:cubicBezTo>
                    <a:cubicBezTo>
                      <a:pt x="203" y="74"/>
                      <a:pt x="207" y="71"/>
                      <a:pt x="210" y="67"/>
                    </a:cubicBezTo>
                    <a:cubicBezTo>
                      <a:pt x="192" y="58"/>
                      <a:pt x="216" y="45"/>
                      <a:pt x="209" y="32"/>
                    </a:cubicBezTo>
                    <a:cubicBezTo>
                      <a:pt x="197" y="12"/>
                      <a:pt x="180" y="20"/>
                      <a:pt x="165" y="4"/>
                    </a:cubicBezTo>
                    <a:cubicBezTo>
                      <a:pt x="164" y="1"/>
                      <a:pt x="164" y="1"/>
                      <a:pt x="164" y="1"/>
                    </a:cubicBezTo>
                    <a:cubicBezTo>
                      <a:pt x="164" y="1"/>
                      <a:pt x="163" y="1"/>
                      <a:pt x="163" y="2"/>
                    </a:cubicBezTo>
                    <a:cubicBezTo>
                      <a:pt x="163" y="1"/>
                      <a:pt x="162" y="1"/>
                      <a:pt x="162" y="0"/>
                    </a:cubicBezTo>
                    <a:cubicBezTo>
                      <a:pt x="162" y="2"/>
                      <a:pt x="162" y="2"/>
                      <a:pt x="162" y="2"/>
                    </a:cubicBezTo>
                    <a:cubicBezTo>
                      <a:pt x="151" y="4"/>
                      <a:pt x="153" y="17"/>
                      <a:pt x="143" y="20"/>
                    </a:cubicBezTo>
                    <a:cubicBezTo>
                      <a:pt x="135" y="22"/>
                      <a:pt x="138" y="10"/>
                      <a:pt x="129" y="21"/>
                    </a:cubicBezTo>
                    <a:cubicBezTo>
                      <a:pt x="128" y="22"/>
                      <a:pt x="129" y="25"/>
                      <a:pt x="128" y="28"/>
                    </a:cubicBezTo>
                    <a:cubicBezTo>
                      <a:pt x="128" y="28"/>
                      <a:pt x="121" y="40"/>
                      <a:pt x="121" y="41"/>
                    </a:cubicBezTo>
                    <a:cubicBezTo>
                      <a:pt x="120" y="45"/>
                      <a:pt x="123" y="60"/>
                      <a:pt x="124" y="64"/>
                    </a:cubicBezTo>
                    <a:cubicBezTo>
                      <a:pt x="124" y="65"/>
                      <a:pt x="123" y="67"/>
                      <a:pt x="123" y="68"/>
                    </a:cubicBezTo>
                    <a:cubicBezTo>
                      <a:pt x="123" y="72"/>
                      <a:pt x="123" y="74"/>
                      <a:pt x="124" y="78"/>
                    </a:cubicBezTo>
                    <a:cubicBezTo>
                      <a:pt x="125" y="82"/>
                      <a:pt x="129" y="86"/>
                      <a:pt x="130" y="90"/>
                    </a:cubicBezTo>
                    <a:cubicBezTo>
                      <a:pt x="133" y="110"/>
                      <a:pt x="128" y="97"/>
                      <a:pt x="121" y="103"/>
                    </a:cubicBezTo>
                    <a:cubicBezTo>
                      <a:pt x="113" y="111"/>
                      <a:pt x="120" y="113"/>
                      <a:pt x="118" y="123"/>
                    </a:cubicBezTo>
                    <a:cubicBezTo>
                      <a:pt x="117" y="125"/>
                      <a:pt x="115" y="126"/>
                      <a:pt x="115" y="128"/>
                    </a:cubicBezTo>
                    <a:cubicBezTo>
                      <a:pt x="115" y="129"/>
                      <a:pt x="107" y="122"/>
                      <a:pt x="106" y="121"/>
                    </a:cubicBezTo>
                    <a:cubicBezTo>
                      <a:pt x="104" y="120"/>
                      <a:pt x="84" y="113"/>
                      <a:pt x="82" y="115"/>
                    </a:cubicBezTo>
                    <a:cubicBezTo>
                      <a:pt x="80" y="117"/>
                      <a:pt x="81" y="122"/>
                      <a:pt x="80" y="124"/>
                    </a:cubicBezTo>
                    <a:cubicBezTo>
                      <a:pt x="73" y="136"/>
                      <a:pt x="64" y="129"/>
                      <a:pt x="54" y="131"/>
                    </a:cubicBezTo>
                    <a:cubicBezTo>
                      <a:pt x="51" y="131"/>
                      <a:pt x="48" y="132"/>
                      <a:pt x="46" y="132"/>
                    </a:cubicBezTo>
                    <a:cubicBezTo>
                      <a:pt x="44" y="130"/>
                      <a:pt x="44" y="130"/>
                      <a:pt x="44" y="130"/>
                    </a:cubicBezTo>
                    <a:cubicBezTo>
                      <a:pt x="43" y="128"/>
                      <a:pt x="43" y="124"/>
                      <a:pt x="42" y="122"/>
                    </a:cubicBezTo>
                    <a:cubicBezTo>
                      <a:pt x="38" y="115"/>
                      <a:pt x="25" y="98"/>
                      <a:pt x="18" y="94"/>
                    </a:cubicBezTo>
                    <a:cubicBezTo>
                      <a:pt x="3" y="85"/>
                      <a:pt x="3" y="97"/>
                      <a:pt x="4" y="106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1" y="118"/>
                      <a:pt x="1" y="118"/>
                      <a:pt x="1" y="118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3" y="121"/>
                      <a:pt x="3" y="121"/>
                      <a:pt x="3" y="121"/>
                    </a:cubicBezTo>
                    <a:cubicBezTo>
                      <a:pt x="2" y="123"/>
                      <a:pt x="0" y="123"/>
                      <a:pt x="3" y="125"/>
                    </a:cubicBezTo>
                    <a:cubicBezTo>
                      <a:pt x="12" y="132"/>
                      <a:pt x="29" y="146"/>
                      <a:pt x="39" y="150"/>
                    </a:cubicBezTo>
                    <a:cubicBezTo>
                      <a:pt x="51" y="155"/>
                      <a:pt x="60" y="151"/>
                      <a:pt x="71" y="162"/>
                    </a:cubicBezTo>
                    <a:cubicBezTo>
                      <a:pt x="73" y="163"/>
                      <a:pt x="72" y="168"/>
                      <a:pt x="74" y="170"/>
                    </a:cubicBezTo>
                    <a:cubicBezTo>
                      <a:pt x="76" y="170"/>
                      <a:pt x="77" y="167"/>
                      <a:pt x="78" y="168"/>
                    </a:cubicBezTo>
                    <a:cubicBezTo>
                      <a:pt x="82" y="170"/>
                      <a:pt x="84" y="175"/>
                      <a:pt x="87" y="179"/>
                    </a:cubicBezTo>
                    <a:cubicBezTo>
                      <a:pt x="89" y="180"/>
                      <a:pt x="92" y="180"/>
                      <a:pt x="91" y="181"/>
                    </a:cubicBezTo>
                    <a:cubicBezTo>
                      <a:pt x="85" y="193"/>
                      <a:pt x="92" y="194"/>
                      <a:pt x="94" y="207"/>
                    </a:cubicBezTo>
                    <a:cubicBezTo>
                      <a:pt x="94" y="210"/>
                      <a:pt x="92" y="212"/>
                      <a:pt x="92" y="214"/>
                    </a:cubicBezTo>
                    <a:cubicBezTo>
                      <a:pt x="91" y="215"/>
                      <a:pt x="91" y="215"/>
                      <a:pt x="91" y="215"/>
                    </a:cubicBezTo>
                    <a:cubicBezTo>
                      <a:pt x="91" y="220"/>
                      <a:pt x="100" y="216"/>
                      <a:pt x="102" y="218"/>
                    </a:cubicBezTo>
                    <a:cubicBezTo>
                      <a:pt x="110" y="224"/>
                      <a:pt x="98" y="232"/>
                      <a:pt x="101" y="237"/>
                    </a:cubicBezTo>
                    <a:cubicBezTo>
                      <a:pt x="104" y="245"/>
                      <a:pt x="118" y="253"/>
                      <a:pt x="119" y="262"/>
                    </a:cubicBezTo>
                    <a:cubicBezTo>
                      <a:pt x="120" y="269"/>
                      <a:pt x="115" y="290"/>
                      <a:pt x="115" y="293"/>
                    </a:cubicBezTo>
                    <a:cubicBezTo>
                      <a:pt x="120" y="311"/>
                      <a:pt x="133" y="317"/>
                      <a:pt x="140" y="332"/>
                    </a:cubicBezTo>
                    <a:cubicBezTo>
                      <a:pt x="142" y="328"/>
                      <a:pt x="145" y="325"/>
                      <a:pt x="153" y="329"/>
                    </a:cubicBezTo>
                    <a:cubicBezTo>
                      <a:pt x="156" y="331"/>
                      <a:pt x="154" y="339"/>
                      <a:pt x="158" y="342"/>
                    </a:cubicBezTo>
                    <a:cubicBezTo>
                      <a:pt x="162" y="344"/>
                      <a:pt x="166" y="339"/>
                      <a:pt x="170" y="340"/>
                    </a:cubicBezTo>
                    <a:cubicBezTo>
                      <a:pt x="172" y="340"/>
                      <a:pt x="172" y="344"/>
                      <a:pt x="173" y="345"/>
                    </a:cubicBezTo>
                    <a:cubicBezTo>
                      <a:pt x="176" y="347"/>
                      <a:pt x="176" y="340"/>
                      <a:pt x="180" y="346"/>
                    </a:cubicBezTo>
                    <a:cubicBezTo>
                      <a:pt x="186" y="359"/>
                      <a:pt x="181" y="370"/>
                      <a:pt x="184" y="376"/>
                    </a:cubicBezTo>
                    <a:cubicBezTo>
                      <a:pt x="185" y="381"/>
                      <a:pt x="201" y="369"/>
                      <a:pt x="194" y="386"/>
                    </a:cubicBezTo>
                    <a:cubicBezTo>
                      <a:pt x="192" y="390"/>
                      <a:pt x="186" y="389"/>
                      <a:pt x="183" y="391"/>
                    </a:cubicBezTo>
                    <a:cubicBezTo>
                      <a:pt x="180" y="393"/>
                      <a:pt x="176" y="395"/>
                      <a:pt x="173" y="398"/>
                    </a:cubicBezTo>
                    <a:cubicBezTo>
                      <a:pt x="172" y="399"/>
                      <a:pt x="174" y="402"/>
                      <a:pt x="173" y="403"/>
                    </a:cubicBezTo>
                    <a:cubicBezTo>
                      <a:pt x="172" y="404"/>
                      <a:pt x="169" y="402"/>
                      <a:pt x="168" y="403"/>
                    </a:cubicBezTo>
                    <a:cubicBezTo>
                      <a:pt x="167" y="407"/>
                      <a:pt x="166" y="412"/>
                      <a:pt x="166" y="416"/>
                    </a:cubicBezTo>
                    <a:cubicBezTo>
                      <a:pt x="166" y="419"/>
                      <a:pt x="168" y="422"/>
                      <a:pt x="167" y="425"/>
                    </a:cubicBezTo>
                    <a:cubicBezTo>
                      <a:pt x="166" y="430"/>
                      <a:pt x="159" y="432"/>
                      <a:pt x="158" y="437"/>
                    </a:cubicBezTo>
                    <a:cubicBezTo>
                      <a:pt x="157" y="440"/>
                      <a:pt x="160" y="444"/>
                      <a:pt x="159" y="447"/>
                    </a:cubicBezTo>
                    <a:cubicBezTo>
                      <a:pt x="156" y="453"/>
                      <a:pt x="150" y="452"/>
                      <a:pt x="149" y="460"/>
                    </a:cubicBezTo>
                    <a:cubicBezTo>
                      <a:pt x="149" y="462"/>
                      <a:pt x="152" y="464"/>
                      <a:pt x="152" y="466"/>
                    </a:cubicBezTo>
                    <a:cubicBezTo>
                      <a:pt x="150" y="477"/>
                      <a:pt x="135" y="475"/>
                      <a:pt x="134" y="485"/>
                    </a:cubicBezTo>
                    <a:cubicBezTo>
                      <a:pt x="134" y="489"/>
                      <a:pt x="131" y="499"/>
                      <a:pt x="130" y="499"/>
                    </a:cubicBezTo>
                    <a:cubicBezTo>
                      <a:pt x="128" y="499"/>
                      <a:pt x="125" y="494"/>
                      <a:pt x="123" y="495"/>
                    </a:cubicBezTo>
                    <a:cubicBezTo>
                      <a:pt x="118" y="500"/>
                      <a:pt x="126" y="511"/>
                      <a:pt x="121" y="515"/>
                    </a:cubicBezTo>
                    <a:cubicBezTo>
                      <a:pt x="119" y="516"/>
                      <a:pt x="116" y="508"/>
                      <a:pt x="116" y="511"/>
                    </a:cubicBezTo>
                    <a:cubicBezTo>
                      <a:pt x="116" y="514"/>
                      <a:pt x="120" y="515"/>
                      <a:pt x="121" y="518"/>
                    </a:cubicBezTo>
                    <a:cubicBezTo>
                      <a:pt x="127" y="536"/>
                      <a:pt x="120" y="524"/>
                      <a:pt x="112" y="533"/>
                    </a:cubicBezTo>
                    <a:cubicBezTo>
                      <a:pt x="110" y="535"/>
                      <a:pt x="113" y="541"/>
                      <a:pt x="111" y="541"/>
                    </a:cubicBezTo>
                    <a:cubicBezTo>
                      <a:pt x="108" y="540"/>
                      <a:pt x="110" y="533"/>
                      <a:pt x="107" y="533"/>
                    </a:cubicBezTo>
                    <a:cubicBezTo>
                      <a:pt x="102" y="532"/>
                      <a:pt x="97" y="533"/>
                      <a:pt x="94" y="537"/>
                    </a:cubicBezTo>
                    <a:cubicBezTo>
                      <a:pt x="85" y="553"/>
                      <a:pt x="104" y="542"/>
                      <a:pt x="103" y="551"/>
                    </a:cubicBezTo>
                    <a:cubicBezTo>
                      <a:pt x="102" y="557"/>
                      <a:pt x="87" y="566"/>
                      <a:pt x="87" y="572"/>
                    </a:cubicBezTo>
                    <a:cubicBezTo>
                      <a:pt x="84" y="610"/>
                      <a:pt x="87" y="571"/>
                      <a:pt x="93" y="585"/>
                    </a:cubicBezTo>
                    <a:cubicBezTo>
                      <a:pt x="94" y="586"/>
                      <a:pt x="88" y="596"/>
                      <a:pt x="93" y="599"/>
                    </a:cubicBezTo>
                    <a:cubicBezTo>
                      <a:pt x="93" y="600"/>
                      <a:pt x="94" y="597"/>
                      <a:pt x="95" y="597"/>
                    </a:cubicBezTo>
                    <a:cubicBezTo>
                      <a:pt x="96" y="599"/>
                      <a:pt x="94" y="603"/>
                      <a:pt x="97" y="604"/>
                    </a:cubicBezTo>
                    <a:cubicBezTo>
                      <a:pt x="98" y="604"/>
                      <a:pt x="95" y="598"/>
                      <a:pt x="97" y="598"/>
                    </a:cubicBezTo>
                    <a:cubicBezTo>
                      <a:pt x="99" y="598"/>
                      <a:pt x="99" y="600"/>
                      <a:pt x="100" y="602"/>
                    </a:cubicBezTo>
                    <a:cubicBezTo>
                      <a:pt x="103" y="611"/>
                      <a:pt x="99" y="626"/>
                      <a:pt x="101" y="629"/>
                    </a:cubicBezTo>
                    <a:cubicBezTo>
                      <a:pt x="102" y="631"/>
                      <a:pt x="106" y="630"/>
                      <a:pt x="107" y="632"/>
                    </a:cubicBezTo>
                    <a:cubicBezTo>
                      <a:pt x="110" y="635"/>
                      <a:pt x="111" y="638"/>
                      <a:pt x="112" y="641"/>
                    </a:cubicBezTo>
                    <a:cubicBezTo>
                      <a:pt x="113" y="642"/>
                      <a:pt x="112" y="644"/>
                      <a:pt x="112" y="645"/>
                    </a:cubicBezTo>
                    <a:cubicBezTo>
                      <a:pt x="113" y="647"/>
                      <a:pt x="116" y="647"/>
                      <a:pt x="117" y="648"/>
                    </a:cubicBezTo>
                    <a:cubicBezTo>
                      <a:pt x="117" y="648"/>
                      <a:pt x="115" y="648"/>
                      <a:pt x="115" y="648"/>
                    </a:cubicBezTo>
                    <a:cubicBezTo>
                      <a:pt x="114" y="649"/>
                      <a:pt x="115" y="650"/>
                      <a:pt x="116" y="652"/>
                    </a:cubicBezTo>
                    <a:cubicBezTo>
                      <a:pt x="119" y="655"/>
                      <a:pt x="125" y="657"/>
                      <a:pt x="124" y="661"/>
                    </a:cubicBezTo>
                    <a:cubicBezTo>
                      <a:pt x="124" y="664"/>
                      <a:pt x="115" y="661"/>
                      <a:pt x="114" y="665"/>
                    </a:cubicBezTo>
                    <a:cubicBezTo>
                      <a:pt x="113" y="669"/>
                      <a:pt x="120" y="672"/>
                      <a:pt x="121" y="676"/>
                    </a:cubicBezTo>
                    <a:cubicBezTo>
                      <a:pt x="121" y="678"/>
                      <a:pt x="119" y="679"/>
                      <a:pt x="119" y="682"/>
                    </a:cubicBezTo>
                    <a:cubicBezTo>
                      <a:pt x="120" y="683"/>
                      <a:pt x="123" y="683"/>
                      <a:pt x="123" y="684"/>
                    </a:cubicBezTo>
                    <a:cubicBezTo>
                      <a:pt x="123" y="692"/>
                      <a:pt x="117" y="684"/>
                      <a:pt x="119" y="690"/>
                    </a:cubicBezTo>
                    <a:cubicBezTo>
                      <a:pt x="120" y="692"/>
                      <a:pt x="123" y="694"/>
                      <a:pt x="122" y="696"/>
                    </a:cubicBezTo>
                    <a:cubicBezTo>
                      <a:pt x="121" y="698"/>
                      <a:pt x="116" y="695"/>
                      <a:pt x="115" y="697"/>
                    </a:cubicBezTo>
                    <a:cubicBezTo>
                      <a:pt x="115" y="712"/>
                      <a:pt x="121" y="713"/>
                      <a:pt x="125" y="720"/>
                    </a:cubicBezTo>
                    <a:cubicBezTo>
                      <a:pt x="127" y="721"/>
                      <a:pt x="121" y="722"/>
                      <a:pt x="122" y="723"/>
                    </a:cubicBezTo>
                    <a:cubicBezTo>
                      <a:pt x="123" y="726"/>
                      <a:pt x="124" y="729"/>
                      <a:pt x="125" y="731"/>
                    </a:cubicBezTo>
                    <a:cubicBezTo>
                      <a:pt x="138" y="747"/>
                      <a:pt x="128" y="730"/>
                      <a:pt x="140" y="728"/>
                    </a:cubicBezTo>
                    <a:cubicBezTo>
                      <a:pt x="142" y="728"/>
                      <a:pt x="138" y="734"/>
                      <a:pt x="140" y="736"/>
                    </a:cubicBezTo>
                    <a:cubicBezTo>
                      <a:pt x="143" y="738"/>
                      <a:pt x="147" y="735"/>
                      <a:pt x="151" y="735"/>
                    </a:cubicBezTo>
                    <a:cubicBezTo>
                      <a:pt x="155" y="735"/>
                      <a:pt x="156" y="741"/>
                      <a:pt x="159" y="741"/>
                    </a:cubicBezTo>
                    <a:cubicBezTo>
                      <a:pt x="162" y="741"/>
                      <a:pt x="163" y="738"/>
                      <a:pt x="166" y="738"/>
                    </a:cubicBezTo>
                    <a:cubicBezTo>
                      <a:pt x="167" y="737"/>
                      <a:pt x="166" y="739"/>
                      <a:pt x="166" y="740"/>
                    </a:cubicBezTo>
                    <a:cubicBezTo>
                      <a:pt x="168" y="740"/>
                      <a:pt x="169" y="740"/>
                      <a:pt x="171" y="739"/>
                    </a:cubicBezTo>
                    <a:cubicBezTo>
                      <a:pt x="171" y="739"/>
                      <a:pt x="171" y="735"/>
                      <a:pt x="172" y="736"/>
                    </a:cubicBezTo>
                    <a:cubicBezTo>
                      <a:pt x="177" y="749"/>
                      <a:pt x="168" y="751"/>
                      <a:pt x="171" y="752"/>
                    </a:cubicBezTo>
                    <a:cubicBezTo>
                      <a:pt x="172" y="752"/>
                      <a:pt x="185" y="742"/>
                      <a:pt x="186" y="741"/>
                    </a:cubicBezTo>
                    <a:cubicBezTo>
                      <a:pt x="187" y="740"/>
                      <a:pt x="188" y="738"/>
                      <a:pt x="189" y="737"/>
                    </a:cubicBezTo>
                    <a:cubicBezTo>
                      <a:pt x="186" y="746"/>
                      <a:pt x="179" y="755"/>
                      <a:pt x="192" y="760"/>
                    </a:cubicBezTo>
                    <a:cubicBezTo>
                      <a:pt x="194" y="761"/>
                      <a:pt x="199" y="756"/>
                      <a:pt x="200" y="759"/>
                    </a:cubicBezTo>
                    <a:cubicBezTo>
                      <a:pt x="201" y="762"/>
                      <a:pt x="192" y="767"/>
                      <a:pt x="196" y="768"/>
                    </a:cubicBezTo>
                    <a:cubicBezTo>
                      <a:pt x="199" y="770"/>
                      <a:pt x="198" y="760"/>
                      <a:pt x="202" y="760"/>
                    </a:cubicBezTo>
                    <a:cubicBezTo>
                      <a:pt x="205" y="759"/>
                      <a:pt x="202" y="765"/>
                      <a:pt x="201" y="768"/>
                    </a:cubicBezTo>
                    <a:cubicBezTo>
                      <a:pt x="199" y="770"/>
                      <a:pt x="196" y="772"/>
                      <a:pt x="193" y="774"/>
                    </a:cubicBezTo>
                    <a:cubicBezTo>
                      <a:pt x="192" y="776"/>
                      <a:pt x="188" y="779"/>
                      <a:pt x="189" y="778"/>
                    </a:cubicBezTo>
                    <a:cubicBezTo>
                      <a:pt x="207" y="772"/>
                      <a:pt x="200" y="760"/>
                      <a:pt x="209" y="755"/>
                    </a:cubicBezTo>
                    <a:cubicBezTo>
                      <a:pt x="212" y="753"/>
                      <a:pt x="205" y="762"/>
                      <a:pt x="207" y="764"/>
                    </a:cubicBezTo>
                    <a:cubicBezTo>
                      <a:pt x="211" y="766"/>
                      <a:pt x="216" y="763"/>
                      <a:pt x="220" y="761"/>
                    </a:cubicBezTo>
                    <a:cubicBezTo>
                      <a:pt x="223" y="760"/>
                      <a:pt x="224" y="755"/>
                      <a:pt x="227" y="753"/>
                    </a:cubicBezTo>
                    <a:cubicBezTo>
                      <a:pt x="230" y="751"/>
                      <a:pt x="245" y="749"/>
                      <a:pt x="247" y="747"/>
                    </a:cubicBezTo>
                    <a:cubicBezTo>
                      <a:pt x="249" y="745"/>
                      <a:pt x="243" y="742"/>
                      <a:pt x="245" y="740"/>
                    </a:cubicBezTo>
                    <a:cubicBezTo>
                      <a:pt x="248" y="738"/>
                      <a:pt x="252" y="740"/>
                      <a:pt x="256" y="739"/>
                    </a:cubicBezTo>
                    <a:cubicBezTo>
                      <a:pt x="257" y="739"/>
                      <a:pt x="259" y="740"/>
                      <a:pt x="260" y="739"/>
                    </a:cubicBezTo>
                    <a:cubicBezTo>
                      <a:pt x="261" y="737"/>
                      <a:pt x="259" y="735"/>
                      <a:pt x="259" y="734"/>
                    </a:cubicBezTo>
                    <a:cubicBezTo>
                      <a:pt x="260" y="733"/>
                      <a:pt x="260" y="736"/>
                      <a:pt x="261" y="737"/>
                    </a:cubicBezTo>
                    <a:cubicBezTo>
                      <a:pt x="262" y="738"/>
                      <a:pt x="276" y="729"/>
                      <a:pt x="278" y="727"/>
                    </a:cubicBezTo>
                    <a:cubicBezTo>
                      <a:pt x="278" y="726"/>
                      <a:pt x="275" y="715"/>
                      <a:pt x="281" y="716"/>
                    </a:cubicBezTo>
                    <a:cubicBezTo>
                      <a:pt x="282" y="716"/>
                      <a:pt x="303" y="735"/>
                      <a:pt x="298" y="714"/>
                    </a:cubicBezTo>
                    <a:cubicBezTo>
                      <a:pt x="297" y="710"/>
                      <a:pt x="287" y="710"/>
                      <a:pt x="288" y="705"/>
                    </a:cubicBezTo>
                    <a:cubicBezTo>
                      <a:pt x="289" y="701"/>
                      <a:pt x="297" y="704"/>
                      <a:pt x="301" y="705"/>
                    </a:cubicBezTo>
                    <a:cubicBezTo>
                      <a:pt x="303" y="705"/>
                      <a:pt x="303" y="712"/>
                      <a:pt x="305" y="710"/>
                    </a:cubicBezTo>
                    <a:cubicBezTo>
                      <a:pt x="311" y="707"/>
                      <a:pt x="302" y="687"/>
                      <a:pt x="309" y="691"/>
                    </a:cubicBezTo>
                    <a:cubicBezTo>
                      <a:pt x="315" y="695"/>
                      <a:pt x="300" y="709"/>
                      <a:pt x="317" y="704"/>
                    </a:cubicBezTo>
                    <a:cubicBezTo>
                      <a:pt x="344" y="695"/>
                      <a:pt x="321" y="700"/>
                      <a:pt x="327" y="692"/>
                    </a:cubicBezTo>
                    <a:cubicBezTo>
                      <a:pt x="327" y="691"/>
                      <a:pt x="328" y="693"/>
                      <a:pt x="329" y="693"/>
                    </a:cubicBezTo>
                    <a:cubicBezTo>
                      <a:pt x="330" y="693"/>
                      <a:pt x="332" y="693"/>
                      <a:pt x="332" y="692"/>
                    </a:cubicBezTo>
                    <a:cubicBezTo>
                      <a:pt x="333" y="691"/>
                      <a:pt x="331" y="687"/>
                      <a:pt x="332" y="687"/>
                    </a:cubicBezTo>
                    <a:cubicBezTo>
                      <a:pt x="333" y="687"/>
                      <a:pt x="342" y="695"/>
                      <a:pt x="345" y="693"/>
                    </a:cubicBezTo>
                    <a:cubicBezTo>
                      <a:pt x="349" y="692"/>
                      <a:pt x="352" y="689"/>
                      <a:pt x="354" y="686"/>
                    </a:cubicBezTo>
                    <a:cubicBezTo>
                      <a:pt x="355" y="686"/>
                      <a:pt x="355" y="686"/>
                      <a:pt x="355" y="685"/>
                    </a:cubicBezTo>
                    <a:lnTo>
                      <a:pt x="353" y="684"/>
                    </a:lnTo>
                    <a:close/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8" name="Germany" descr="{&quot;Key&quot;:&quot;germany&quot;,&quot;Name&quot;:&quot;Germany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823C9D54-D3CF-3198-6C5F-03FF367055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5086" y="4041235"/>
                <a:ext cx="725676" cy="1027413"/>
              </a:xfrm>
              <a:custGeom>
                <a:avLst/>
                <a:gdLst>
                  <a:gd name="T0" fmla="*/ 408 w 434"/>
                  <a:gd name="T1" fmla="*/ 167 h 571"/>
                  <a:gd name="T2" fmla="*/ 417 w 434"/>
                  <a:gd name="T3" fmla="*/ 204 h 571"/>
                  <a:gd name="T4" fmla="*/ 427 w 434"/>
                  <a:gd name="T5" fmla="*/ 247 h 571"/>
                  <a:gd name="T6" fmla="*/ 382 w 434"/>
                  <a:gd name="T7" fmla="*/ 302 h 571"/>
                  <a:gd name="T8" fmla="*/ 359 w 434"/>
                  <a:gd name="T9" fmla="*/ 314 h 571"/>
                  <a:gd name="T10" fmla="*/ 331 w 434"/>
                  <a:gd name="T11" fmla="*/ 329 h 571"/>
                  <a:gd name="T12" fmla="*/ 316 w 434"/>
                  <a:gd name="T13" fmla="*/ 365 h 571"/>
                  <a:gd name="T14" fmla="*/ 346 w 434"/>
                  <a:gd name="T15" fmla="*/ 414 h 571"/>
                  <a:gd name="T16" fmla="*/ 369 w 434"/>
                  <a:gd name="T17" fmla="*/ 468 h 571"/>
                  <a:gd name="T18" fmla="*/ 345 w 434"/>
                  <a:gd name="T19" fmla="*/ 532 h 571"/>
                  <a:gd name="T20" fmla="*/ 325 w 434"/>
                  <a:gd name="T21" fmla="*/ 539 h 571"/>
                  <a:gd name="T22" fmla="*/ 309 w 434"/>
                  <a:gd name="T23" fmla="*/ 541 h 571"/>
                  <a:gd name="T24" fmla="*/ 270 w 434"/>
                  <a:gd name="T25" fmla="*/ 554 h 571"/>
                  <a:gd name="T26" fmla="*/ 245 w 434"/>
                  <a:gd name="T27" fmla="*/ 549 h 571"/>
                  <a:gd name="T28" fmla="*/ 208 w 434"/>
                  <a:gd name="T29" fmla="*/ 567 h 571"/>
                  <a:gd name="T30" fmla="*/ 203 w 434"/>
                  <a:gd name="T31" fmla="*/ 553 h 571"/>
                  <a:gd name="T32" fmla="*/ 179 w 434"/>
                  <a:gd name="T33" fmla="*/ 549 h 571"/>
                  <a:gd name="T34" fmla="*/ 139 w 434"/>
                  <a:gd name="T35" fmla="*/ 537 h 571"/>
                  <a:gd name="T36" fmla="*/ 129 w 434"/>
                  <a:gd name="T37" fmla="*/ 538 h 571"/>
                  <a:gd name="T38" fmla="*/ 79 w 434"/>
                  <a:gd name="T39" fmla="*/ 544 h 571"/>
                  <a:gd name="T40" fmla="*/ 78 w 434"/>
                  <a:gd name="T41" fmla="*/ 509 h 571"/>
                  <a:gd name="T42" fmla="*/ 113 w 434"/>
                  <a:gd name="T43" fmla="*/ 441 h 571"/>
                  <a:gd name="T44" fmla="*/ 55 w 434"/>
                  <a:gd name="T45" fmla="*/ 423 h 571"/>
                  <a:gd name="T46" fmla="*/ 32 w 434"/>
                  <a:gd name="T47" fmla="*/ 375 h 571"/>
                  <a:gd name="T48" fmla="*/ 23 w 434"/>
                  <a:gd name="T49" fmla="*/ 315 h 571"/>
                  <a:gd name="T50" fmla="*/ 6 w 434"/>
                  <a:gd name="T51" fmla="*/ 282 h 571"/>
                  <a:gd name="T52" fmla="*/ 23 w 434"/>
                  <a:gd name="T53" fmla="*/ 259 h 571"/>
                  <a:gd name="T54" fmla="*/ 23 w 434"/>
                  <a:gd name="T55" fmla="*/ 223 h 571"/>
                  <a:gd name="T56" fmla="*/ 48 w 434"/>
                  <a:gd name="T57" fmla="*/ 208 h 571"/>
                  <a:gd name="T58" fmla="*/ 51 w 434"/>
                  <a:gd name="T59" fmla="*/ 166 h 571"/>
                  <a:gd name="T60" fmla="*/ 77 w 434"/>
                  <a:gd name="T61" fmla="*/ 122 h 571"/>
                  <a:gd name="T62" fmla="*/ 68 w 434"/>
                  <a:gd name="T63" fmla="*/ 115 h 571"/>
                  <a:gd name="T64" fmla="*/ 113 w 434"/>
                  <a:gd name="T65" fmla="*/ 89 h 571"/>
                  <a:gd name="T66" fmla="*/ 150 w 434"/>
                  <a:gd name="T67" fmla="*/ 80 h 571"/>
                  <a:gd name="T68" fmla="*/ 180 w 434"/>
                  <a:gd name="T69" fmla="*/ 96 h 571"/>
                  <a:gd name="T70" fmla="*/ 139 w 434"/>
                  <a:gd name="T71" fmla="*/ 42 h 571"/>
                  <a:gd name="T72" fmla="*/ 142 w 434"/>
                  <a:gd name="T73" fmla="*/ 13 h 571"/>
                  <a:gd name="T74" fmla="*/ 175 w 434"/>
                  <a:gd name="T75" fmla="*/ 8 h 571"/>
                  <a:gd name="T76" fmla="*/ 197 w 434"/>
                  <a:gd name="T77" fmla="*/ 11 h 571"/>
                  <a:gd name="T78" fmla="*/ 200 w 434"/>
                  <a:gd name="T79" fmla="*/ 18 h 571"/>
                  <a:gd name="T80" fmla="*/ 205 w 434"/>
                  <a:gd name="T81" fmla="*/ 44 h 571"/>
                  <a:gd name="T82" fmla="*/ 238 w 434"/>
                  <a:gd name="T83" fmla="*/ 71 h 571"/>
                  <a:gd name="T84" fmla="*/ 291 w 434"/>
                  <a:gd name="T85" fmla="*/ 58 h 571"/>
                  <a:gd name="T86" fmla="*/ 324 w 434"/>
                  <a:gd name="T87" fmla="*/ 34 h 571"/>
                  <a:gd name="T88" fmla="*/ 352 w 434"/>
                  <a:gd name="T89" fmla="*/ 58 h 571"/>
                  <a:gd name="T90" fmla="*/ 378 w 434"/>
                  <a:gd name="T91" fmla="*/ 82 h 571"/>
                  <a:gd name="T92" fmla="*/ 350 w 434"/>
                  <a:gd name="T93" fmla="*/ 28 h 571"/>
                  <a:gd name="T94" fmla="*/ 357 w 434"/>
                  <a:gd name="T95" fmla="*/ 21 h 571"/>
                  <a:gd name="T96" fmla="*/ 334 w 434"/>
                  <a:gd name="T97" fmla="*/ 40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4" h="571">
                    <a:moveTo>
                      <a:pt x="386" y="84"/>
                    </a:moveTo>
                    <a:cubicBezTo>
                      <a:pt x="387" y="93"/>
                      <a:pt x="396" y="110"/>
                      <a:pt x="397" y="116"/>
                    </a:cubicBezTo>
                    <a:cubicBezTo>
                      <a:pt x="399" y="129"/>
                      <a:pt x="381" y="138"/>
                      <a:pt x="385" y="149"/>
                    </a:cubicBezTo>
                    <a:cubicBezTo>
                      <a:pt x="387" y="156"/>
                      <a:pt x="408" y="159"/>
                      <a:pt x="408" y="167"/>
                    </a:cubicBezTo>
                    <a:cubicBezTo>
                      <a:pt x="408" y="176"/>
                      <a:pt x="402" y="179"/>
                      <a:pt x="407" y="185"/>
                    </a:cubicBezTo>
                    <a:cubicBezTo>
                      <a:pt x="408" y="188"/>
                      <a:pt x="412" y="189"/>
                      <a:pt x="414" y="192"/>
                    </a:cubicBezTo>
                    <a:cubicBezTo>
                      <a:pt x="415" y="195"/>
                      <a:pt x="413" y="199"/>
                      <a:pt x="414" y="202"/>
                    </a:cubicBezTo>
                    <a:cubicBezTo>
                      <a:pt x="414" y="204"/>
                      <a:pt x="416" y="203"/>
                      <a:pt x="417" y="204"/>
                    </a:cubicBezTo>
                    <a:cubicBezTo>
                      <a:pt x="420" y="208"/>
                      <a:pt x="413" y="218"/>
                      <a:pt x="411" y="221"/>
                    </a:cubicBezTo>
                    <a:cubicBezTo>
                      <a:pt x="408" y="226"/>
                      <a:pt x="416" y="229"/>
                      <a:pt x="418" y="234"/>
                    </a:cubicBezTo>
                    <a:cubicBezTo>
                      <a:pt x="419" y="237"/>
                      <a:pt x="415" y="240"/>
                      <a:pt x="417" y="243"/>
                    </a:cubicBezTo>
                    <a:cubicBezTo>
                      <a:pt x="419" y="246"/>
                      <a:pt x="424" y="245"/>
                      <a:pt x="427" y="247"/>
                    </a:cubicBezTo>
                    <a:cubicBezTo>
                      <a:pt x="434" y="254"/>
                      <a:pt x="431" y="296"/>
                      <a:pt x="424" y="297"/>
                    </a:cubicBezTo>
                    <a:cubicBezTo>
                      <a:pt x="417" y="299"/>
                      <a:pt x="405" y="267"/>
                      <a:pt x="399" y="285"/>
                    </a:cubicBezTo>
                    <a:cubicBezTo>
                      <a:pt x="398" y="288"/>
                      <a:pt x="408" y="290"/>
                      <a:pt x="406" y="292"/>
                    </a:cubicBezTo>
                    <a:cubicBezTo>
                      <a:pt x="399" y="297"/>
                      <a:pt x="389" y="298"/>
                      <a:pt x="382" y="302"/>
                    </a:cubicBezTo>
                    <a:cubicBezTo>
                      <a:pt x="381" y="303"/>
                      <a:pt x="382" y="305"/>
                      <a:pt x="381" y="306"/>
                    </a:cubicBezTo>
                    <a:cubicBezTo>
                      <a:pt x="377" y="308"/>
                      <a:pt x="371" y="305"/>
                      <a:pt x="367" y="308"/>
                    </a:cubicBezTo>
                    <a:cubicBezTo>
                      <a:pt x="364" y="310"/>
                      <a:pt x="365" y="314"/>
                      <a:pt x="363" y="317"/>
                    </a:cubicBezTo>
                    <a:cubicBezTo>
                      <a:pt x="361" y="318"/>
                      <a:pt x="360" y="314"/>
                      <a:pt x="359" y="314"/>
                    </a:cubicBezTo>
                    <a:cubicBezTo>
                      <a:pt x="354" y="316"/>
                      <a:pt x="353" y="322"/>
                      <a:pt x="350" y="325"/>
                    </a:cubicBezTo>
                    <a:cubicBezTo>
                      <a:pt x="348" y="326"/>
                      <a:pt x="344" y="324"/>
                      <a:pt x="343" y="325"/>
                    </a:cubicBezTo>
                    <a:cubicBezTo>
                      <a:pt x="341" y="326"/>
                      <a:pt x="343" y="330"/>
                      <a:pt x="341" y="331"/>
                    </a:cubicBezTo>
                    <a:cubicBezTo>
                      <a:pt x="339" y="334"/>
                      <a:pt x="333" y="329"/>
                      <a:pt x="331" y="329"/>
                    </a:cubicBezTo>
                    <a:cubicBezTo>
                      <a:pt x="317" y="331"/>
                      <a:pt x="314" y="342"/>
                      <a:pt x="310" y="351"/>
                    </a:cubicBezTo>
                    <a:cubicBezTo>
                      <a:pt x="309" y="353"/>
                      <a:pt x="309" y="346"/>
                      <a:pt x="307" y="344"/>
                    </a:cubicBezTo>
                    <a:cubicBezTo>
                      <a:pt x="305" y="342"/>
                      <a:pt x="301" y="341"/>
                      <a:pt x="299" y="340"/>
                    </a:cubicBezTo>
                    <a:cubicBezTo>
                      <a:pt x="294" y="339"/>
                      <a:pt x="304" y="357"/>
                      <a:pt x="316" y="365"/>
                    </a:cubicBezTo>
                    <a:cubicBezTo>
                      <a:pt x="317" y="365"/>
                      <a:pt x="321" y="366"/>
                      <a:pt x="321" y="369"/>
                    </a:cubicBezTo>
                    <a:cubicBezTo>
                      <a:pt x="323" y="377"/>
                      <a:pt x="316" y="374"/>
                      <a:pt x="314" y="381"/>
                    </a:cubicBezTo>
                    <a:cubicBezTo>
                      <a:pt x="314" y="382"/>
                      <a:pt x="326" y="403"/>
                      <a:pt x="328" y="405"/>
                    </a:cubicBezTo>
                    <a:cubicBezTo>
                      <a:pt x="338" y="415"/>
                      <a:pt x="340" y="408"/>
                      <a:pt x="346" y="414"/>
                    </a:cubicBezTo>
                    <a:cubicBezTo>
                      <a:pt x="350" y="418"/>
                      <a:pt x="351" y="424"/>
                      <a:pt x="355" y="428"/>
                    </a:cubicBezTo>
                    <a:cubicBezTo>
                      <a:pt x="364" y="434"/>
                      <a:pt x="388" y="442"/>
                      <a:pt x="387" y="457"/>
                    </a:cubicBezTo>
                    <a:cubicBezTo>
                      <a:pt x="387" y="472"/>
                      <a:pt x="384" y="469"/>
                      <a:pt x="372" y="466"/>
                    </a:cubicBezTo>
                    <a:cubicBezTo>
                      <a:pt x="371" y="466"/>
                      <a:pt x="369" y="467"/>
                      <a:pt x="369" y="468"/>
                    </a:cubicBezTo>
                    <a:cubicBezTo>
                      <a:pt x="368" y="473"/>
                      <a:pt x="371" y="480"/>
                      <a:pt x="365" y="484"/>
                    </a:cubicBezTo>
                    <a:cubicBezTo>
                      <a:pt x="360" y="488"/>
                      <a:pt x="337" y="494"/>
                      <a:pt x="336" y="503"/>
                    </a:cubicBezTo>
                    <a:cubicBezTo>
                      <a:pt x="336" y="503"/>
                      <a:pt x="350" y="522"/>
                      <a:pt x="350" y="522"/>
                    </a:cubicBezTo>
                    <a:cubicBezTo>
                      <a:pt x="350" y="523"/>
                      <a:pt x="342" y="529"/>
                      <a:pt x="345" y="532"/>
                    </a:cubicBezTo>
                    <a:cubicBezTo>
                      <a:pt x="351" y="537"/>
                      <a:pt x="357" y="529"/>
                      <a:pt x="352" y="548"/>
                    </a:cubicBezTo>
                    <a:cubicBezTo>
                      <a:pt x="352" y="549"/>
                      <a:pt x="351" y="550"/>
                      <a:pt x="350" y="550"/>
                    </a:cubicBezTo>
                    <a:cubicBezTo>
                      <a:pt x="332" y="545"/>
                      <a:pt x="346" y="536"/>
                      <a:pt x="338" y="536"/>
                    </a:cubicBezTo>
                    <a:cubicBezTo>
                      <a:pt x="333" y="536"/>
                      <a:pt x="329" y="540"/>
                      <a:pt x="325" y="539"/>
                    </a:cubicBezTo>
                    <a:cubicBezTo>
                      <a:pt x="322" y="539"/>
                      <a:pt x="323" y="535"/>
                      <a:pt x="321" y="534"/>
                    </a:cubicBezTo>
                    <a:cubicBezTo>
                      <a:pt x="318" y="533"/>
                      <a:pt x="314" y="536"/>
                      <a:pt x="312" y="535"/>
                    </a:cubicBezTo>
                    <a:cubicBezTo>
                      <a:pt x="311" y="534"/>
                      <a:pt x="313" y="531"/>
                      <a:pt x="312" y="531"/>
                    </a:cubicBezTo>
                    <a:cubicBezTo>
                      <a:pt x="305" y="531"/>
                      <a:pt x="311" y="540"/>
                      <a:pt x="309" y="541"/>
                    </a:cubicBezTo>
                    <a:cubicBezTo>
                      <a:pt x="301" y="543"/>
                      <a:pt x="288" y="540"/>
                      <a:pt x="281" y="542"/>
                    </a:cubicBezTo>
                    <a:cubicBezTo>
                      <a:pt x="279" y="544"/>
                      <a:pt x="280" y="548"/>
                      <a:pt x="278" y="549"/>
                    </a:cubicBezTo>
                    <a:cubicBezTo>
                      <a:pt x="275" y="550"/>
                      <a:pt x="273" y="548"/>
                      <a:pt x="270" y="549"/>
                    </a:cubicBezTo>
                    <a:cubicBezTo>
                      <a:pt x="269" y="550"/>
                      <a:pt x="271" y="553"/>
                      <a:pt x="270" y="554"/>
                    </a:cubicBezTo>
                    <a:cubicBezTo>
                      <a:pt x="269" y="554"/>
                      <a:pt x="250" y="559"/>
                      <a:pt x="248" y="558"/>
                    </a:cubicBezTo>
                    <a:cubicBezTo>
                      <a:pt x="247" y="557"/>
                      <a:pt x="248" y="554"/>
                      <a:pt x="247" y="553"/>
                    </a:cubicBezTo>
                    <a:cubicBezTo>
                      <a:pt x="246" y="552"/>
                      <a:pt x="243" y="552"/>
                      <a:pt x="243" y="551"/>
                    </a:cubicBezTo>
                    <a:cubicBezTo>
                      <a:pt x="242" y="550"/>
                      <a:pt x="245" y="550"/>
                      <a:pt x="245" y="549"/>
                    </a:cubicBezTo>
                    <a:cubicBezTo>
                      <a:pt x="243" y="542"/>
                      <a:pt x="227" y="551"/>
                      <a:pt x="222" y="546"/>
                    </a:cubicBezTo>
                    <a:cubicBezTo>
                      <a:pt x="222" y="546"/>
                      <a:pt x="223" y="545"/>
                      <a:pt x="223" y="545"/>
                    </a:cubicBezTo>
                    <a:cubicBezTo>
                      <a:pt x="220" y="542"/>
                      <a:pt x="223" y="552"/>
                      <a:pt x="222" y="556"/>
                    </a:cubicBezTo>
                    <a:cubicBezTo>
                      <a:pt x="222" y="558"/>
                      <a:pt x="212" y="571"/>
                      <a:pt x="208" y="567"/>
                    </a:cubicBezTo>
                    <a:cubicBezTo>
                      <a:pt x="205" y="565"/>
                      <a:pt x="212" y="562"/>
                      <a:pt x="210" y="559"/>
                    </a:cubicBezTo>
                    <a:cubicBezTo>
                      <a:pt x="209" y="559"/>
                      <a:pt x="208" y="561"/>
                      <a:pt x="206" y="561"/>
                    </a:cubicBezTo>
                    <a:cubicBezTo>
                      <a:pt x="205" y="561"/>
                      <a:pt x="204" y="561"/>
                      <a:pt x="203" y="559"/>
                    </a:cubicBezTo>
                    <a:cubicBezTo>
                      <a:pt x="202" y="558"/>
                      <a:pt x="206" y="555"/>
                      <a:pt x="203" y="553"/>
                    </a:cubicBezTo>
                    <a:cubicBezTo>
                      <a:pt x="201" y="552"/>
                      <a:pt x="200" y="549"/>
                      <a:pt x="197" y="548"/>
                    </a:cubicBezTo>
                    <a:cubicBezTo>
                      <a:pt x="196" y="546"/>
                      <a:pt x="193" y="549"/>
                      <a:pt x="191" y="549"/>
                    </a:cubicBezTo>
                    <a:cubicBezTo>
                      <a:pt x="190" y="548"/>
                      <a:pt x="191" y="545"/>
                      <a:pt x="190" y="544"/>
                    </a:cubicBezTo>
                    <a:cubicBezTo>
                      <a:pt x="187" y="541"/>
                      <a:pt x="188" y="552"/>
                      <a:pt x="179" y="549"/>
                    </a:cubicBezTo>
                    <a:cubicBezTo>
                      <a:pt x="172" y="546"/>
                      <a:pt x="169" y="540"/>
                      <a:pt x="162" y="539"/>
                    </a:cubicBezTo>
                    <a:cubicBezTo>
                      <a:pt x="162" y="539"/>
                      <a:pt x="143" y="540"/>
                      <a:pt x="143" y="540"/>
                    </a:cubicBezTo>
                    <a:cubicBezTo>
                      <a:pt x="141" y="539"/>
                      <a:pt x="141" y="535"/>
                      <a:pt x="139" y="533"/>
                    </a:cubicBezTo>
                    <a:cubicBezTo>
                      <a:pt x="138" y="532"/>
                      <a:pt x="140" y="536"/>
                      <a:pt x="139" y="537"/>
                    </a:cubicBezTo>
                    <a:cubicBezTo>
                      <a:pt x="137" y="537"/>
                      <a:pt x="135" y="537"/>
                      <a:pt x="135" y="536"/>
                    </a:cubicBezTo>
                    <a:cubicBezTo>
                      <a:pt x="134" y="534"/>
                      <a:pt x="137" y="532"/>
                      <a:pt x="136" y="531"/>
                    </a:cubicBezTo>
                    <a:cubicBezTo>
                      <a:pt x="127" y="522"/>
                      <a:pt x="118" y="537"/>
                      <a:pt x="119" y="538"/>
                    </a:cubicBezTo>
                    <a:cubicBezTo>
                      <a:pt x="123" y="539"/>
                      <a:pt x="126" y="537"/>
                      <a:pt x="129" y="538"/>
                    </a:cubicBezTo>
                    <a:cubicBezTo>
                      <a:pt x="132" y="539"/>
                      <a:pt x="126" y="539"/>
                      <a:pt x="124" y="540"/>
                    </a:cubicBezTo>
                    <a:cubicBezTo>
                      <a:pt x="123" y="541"/>
                      <a:pt x="124" y="544"/>
                      <a:pt x="124" y="544"/>
                    </a:cubicBezTo>
                    <a:cubicBezTo>
                      <a:pt x="110" y="552"/>
                      <a:pt x="120" y="541"/>
                      <a:pt x="109" y="541"/>
                    </a:cubicBezTo>
                    <a:cubicBezTo>
                      <a:pt x="107" y="541"/>
                      <a:pt x="81" y="548"/>
                      <a:pt x="79" y="544"/>
                    </a:cubicBezTo>
                    <a:cubicBezTo>
                      <a:pt x="79" y="543"/>
                      <a:pt x="83" y="542"/>
                      <a:pt x="82" y="542"/>
                    </a:cubicBezTo>
                    <a:cubicBezTo>
                      <a:pt x="77" y="538"/>
                      <a:pt x="75" y="555"/>
                      <a:pt x="75" y="535"/>
                    </a:cubicBezTo>
                    <a:cubicBezTo>
                      <a:pt x="74" y="527"/>
                      <a:pt x="80" y="520"/>
                      <a:pt x="80" y="512"/>
                    </a:cubicBezTo>
                    <a:cubicBezTo>
                      <a:pt x="80" y="511"/>
                      <a:pt x="78" y="511"/>
                      <a:pt x="78" y="509"/>
                    </a:cubicBezTo>
                    <a:cubicBezTo>
                      <a:pt x="77" y="506"/>
                      <a:pt x="79" y="503"/>
                      <a:pt x="80" y="501"/>
                    </a:cubicBezTo>
                    <a:cubicBezTo>
                      <a:pt x="88" y="488"/>
                      <a:pt x="88" y="488"/>
                      <a:pt x="88" y="488"/>
                    </a:cubicBezTo>
                    <a:cubicBezTo>
                      <a:pt x="88" y="484"/>
                      <a:pt x="89" y="472"/>
                      <a:pt x="90" y="468"/>
                    </a:cubicBezTo>
                    <a:cubicBezTo>
                      <a:pt x="95" y="459"/>
                      <a:pt x="106" y="452"/>
                      <a:pt x="113" y="441"/>
                    </a:cubicBezTo>
                    <a:cubicBezTo>
                      <a:pt x="115" y="437"/>
                      <a:pt x="81" y="433"/>
                      <a:pt x="79" y="432"/>
                    </a:cubicBezTo>
                    <a:cubicBezTo>
                      <a:pt x="77" y="430"/>
                      <a:pt x="78" y="426"/>
                      <a:pt x="76" y="425"/>
                    </a:cubicBezTo>
                    <a:cubicBezTo>
                      <a:pt x="73" y="423"/>
                      <a:pt x="55" y="430"/>
                      <a:pt x="54" y="428"/>
                    </a:cubicBezTo>
                    <a:cubicBezTo>
                      <a:pt x="54" y="426"/>
                      <a:pt x="56" y="424"/>
                      <a:pt x="55" y="423"/>
                    </a:cubicBezTo>
                    <a:cubicBezTo>
                      <a:pt x="38" y="408"/>
                      <a:pt x="49" y="431"/>
                      <a:pt x="42" y="424"/>
                    </a:cubicBezTo>
                    <a:cubicBezTo>
                      <a:pt x="37" y="418"/>
                      <a:pt x="34" y="405"/>
                      <a:pt x="29" y="402"/>
                    </a:cubicBezTo>
                    <a:cubicBezTo>
                      <a:pt x="28" y="400"/>
                      <a:pt x="24" y="402"/>
                      <a:pt x="23" y="400"/>
                    </a:cubicBezTo>
                    <a:cubicBezTo>
                      <a:pt x="17" y="389"/>
                      <a:pt x="40" y="385"/>
                      <a:pt x="32" y="375"/>
                    </a:cubicBezTo>
                    <a:cubicBezTo>
                      <a:pt x="30" y="373"/>
                      <a:pt x="17" y="372"/>
                      <a:pt x="14" y="360"/>
                    </a:cubicBezTo>
                    <a:cubicBezTo>
                      <a:pt x="9" y="339"/>
                      <a:pt x="35" y="340"/>
                      <a:pt x="27" y="327"/>
                    </a:cubicBezTo>
                    <a:cubicBezTo>
                      <a:pt x="25" y="325"/>
                      <a:pt x="20" y="325"/>
                      <a:pt x="19" y="322"/>
                    </a:cubicBezTo>
                    <a:cubicBezTo>
                      <a:pt x="19" y="320"/>
                      <a:pt x="23" y="317"/>
                      <a:pt x="23" y="315"/>
                    </a:cubicBezTo>
                    <a:cubicBezTo>
                      <a:pt x="23" y="313"/>
                      <a:pt x="19" y="316"/>
                      <a:pt x="18" y="314"/>
                    </a:cubicBezTo>
                    <a:cubicBezTo>
                      <a:pt x="17" y="314"/>
                      <a:pt x="10" y="302"/>
                      <a:pt x="10" y="300"/>
                    </a:cubicBezTo>
                    <a:cubicBezTo>
                      <a:pt x="11" y="298"/>
                      <a:pt x="15" y="298"/>
                      <a:pt x="15" y="296"/>
                    </a:cubicBezTo>
                    <a:cubicBezTo>
                      <a:pt x="17" y="286"/>
                      <a:pt x="0" y="283"/>
                      <a:pt x="6" y="282"/>
                    </a:cubicBezTo>
                    <a:cubicBezTo>
                      <a:pt x="7" y="281"/>
                      <a:pt x="8" y="283"/>
                      <a:pt x="10" y="283"/>
                    </a:cubicBezTo>
                    <a:cubicBezTo>
                      <a:pt x="20" y="274"/>
                      <a:pt x="20" y="274"/>
                      <a:pt x="20" y="274"/>
                    </a:cubicBezTo>
                    <a:cubicBezTo>
                      <a:pt x="21" y="271"/>
                      <a:pt x="13" y="274"/>
                      <a:pt x="16" y="270"/>
                    </a:cubicBezTo>
                    <a:cubicBezTo>
                      <a:pt x="17" y="266"/>
                      <a:pt x="21" y="263"/>
                      <a:pt x="23" y="259"/>
                    </a:cubicBezTo>
                    <a:cubicBezTo>
                      <a:pt x="28" y="247"/>
                      <a:pt x="16" y="238"/>
                      <a:pt x="12" y="231"/>
                    </a:cubicBezTo>
                    <a:cubicBezTo>
                      <a:pt x="12" y="230"/>
                      <a:pt x="13" y="228"/>
                      <a:pt x="13" y="227"/>
                    </a:cubicBezTo>
                    <a:cubicBezTo>
                      <a:pt x="13" y="226"/>
                      <a:pt x="12" y="224"/>
                      <a:pt x="13" y="224"/>
                    </a:cubicBezTo>
                    <a:cubicBezTo>
                      <a:pt x="16" y="222"/>
                      <a:pt x="20" y="224"/>
                      <a:pt x="23" y="223"/>
                    </a:cubicBezTo>
                    <a:cubicBezTo>
                      <a:pt x="24" y="222"/>
                      <a:pt x="22" y="219"/>
                      <a:pt x="23" y="219"/>
                    </a:cubicBezTo>
                    <a:cubicBezTo>
                      <a:pt x="27" y="221"/>
                      <a:pt x="29" y="224"/>
                      <a:pt x="33" y="224"/>
                    </a:cubicBezTo>
                    <a:cubicBezTo>
                      <a:pt x="37" y="225"/>
                      <a:pt x="52" y="220"/>
                      <a:pt x="54" y="216"/>
                    </a:cubicBezTo>
                    <a:cubicBezTo>
                      <a:pt x="55" y="212"/>
                      <a:pt x="43" y="211"/>
                      <a:pt x="48" y="208"/>
                    </a:cubicBezTo>
                    <a:cubicBezTo>
                      <a:pt x="57" y="202"/>
                      <a:pt x="68" y="200"/>
                      <a:pt x="66" y="185"/>
                    </a:cubicBezTo>
                    <a:cubicBezTo>
                      <a:pt x="65" y="178"/>
                      <a:pt x="44" y="181"/>
                      <a:pt x="49" y="172"/>
                    </a:cubicBezTo>
                    <a:cubicBezTo>
                      <a:pt x="50" y="171"/>
                      <a:pt x="53" y="172"/>
                      <a:pt x="53" y="171"/>
                    </a:cubicBezTo>
                    <a:cubicBezTo>
                      <a:pt x="53" y="170"/>
                      <a:pt x="50" y="168"/>
                      <a:pt x="51" y="166"/>
                    </a:cubicBezTo>
                    <a:cubicBezTo>
                      <a:pt x="51" y="165"/>
                      <a:pt x="53" y="165"/>
                      <a:pt x="54" y="165"/>
                    </a:cubicBezTo>
                    <a:cubicBezTo>
                      <a:pt x="58" y="165"/>
                      <a:pt x="61" y="167"/>
                      <a:pt x="65" y="167"/>
                    </a:cubicBezTo>
                    <a:cubicBezTo>
                      <a:pt x="70" y="167"/>
                      <a:pt x="66" y="158"/>
                      <a:pt x="67" y="153"/>
                    </a:cubicBezTo>
                    <a:cubicBezTo>
                      <a:pt x="68" y="149"/>
                      <a:pt x="78" y="131"/>
                      <a:pt x="77" y="122"/>
                    </a:cubicBezTo>
                    <a:cubicBezTo>
                      <a:pt x="79" y="121"/>
                      <a:pt x="80" y="120"/>
                      <a:pt x="82" y="118"/>
                    </a:cubicBezTo>
                    <a:cubicBezTo>
                      <a:pt x="84" y="115"/>
                      <a:pt x="79" y="116"/>
                      <a:pt x="74" y="116"/>
                    </a:cubicBezTo>
                    <a:cubicBezTo>
                      <a:pt x="73" y="115"/>
                      <a:pt x="71" y="116"/>
                      <a:pt x="70" y="116"/>
                    </a:cubicBezTo>
                    <a:cubicBezTo>
                      <a:pt x="69" y="116"/>
                      <a:pt x="68" y="115"/>
                      <a:pt x="68" y="115"/>
                    </a:cubicBezTo>
                    <a:cubicBezTo>
                      <a:pt x="63" y="109"/>
                      <a:pt x="76" y="92"/>
                      <a:pt x="80" y="89"/>
                    </a:cubicBezTo>
                    <a:cubicBezTo>
                      <a:pt x="83" y="88"/>
                      <a:pt x="86" y="91"/>
                      <a:pt x="89" y="91"/>
                    </a:cubicBezTo>
                    <a:cubicBezTo>
                      <a:pt x="132" y="89"/>
                      <a:pt x="45" y="86"/>
                      <a:pt x="110" y="88"/>
                    </a:cubicBezTo>
                    <a:cubicBezTo>
                      <a:pt x="110" y="88"/>
                      <a:pt x="112" y="88"/>
                      <a:pt x="113" y="89"/>
                    </a:cubicBezTo>
                    <a:cubicBezTo>
                      <a:pt x="116" y="95"/>
                      <a:pt x="118" y="121"/>
                      <a:pt x="132" y="115"/>
                    </a:cubicBezTo>
                    <a:cubicBezTo>
                      <a:pt x="137" y="114"/>
                      <a:pt x="128" y="75"/>
                      <a:pt x="141" y="75"/>
                    </a:cubicBezTo>
                    <a:cubicBezTo>
                      <a:pt x="142" y="75"/>
                      <a:pt x="142" y="78"/>
                      <a:pt x="144" y="79"/>
                    </a:cubicBezTo>
                    <a:cubicBezTo>
                      <a:pt x="145" y="80"/>
                      <a:pt x="148" y="80"/>
                      <a:pt x="150" y="80"/>
                    </a:cubicBezTo>
                    <a:cubicBezTo>
                      <a:pt x="156" y="81"/>
                      <a:pt x="162" y="75"/>
                      <a:pt x="167" y="77"/>
                    </a:cubicBezTo>
                    <a:cubicBezTo>
                      <a:pt x="171" y="79"/>
                      <a:pt x="171" y="85"/>
                      <a:pt x="174" y="88"/>
                    </a:cubicBezTo>
                    <a:cubicBezTo>
                      <a:pt x="176" y="93"/>
                      <a:pt x="192" y="122"/>
                      <a:pt x="192" y="102"/>
                    </a:cubicBezTo>
                    <a:cubicBezTo>
                      <a:pt x="192" y="98"/>
                      <a:pt x="183" y="99"/>
                      <a:pt x="180" y="96"/>
                    </a:cubicBezTo>
                    <a:cubicBezTo>
                      <a:pt x="174" y="91"/>
                      <a:pt x="175" y="78"/>
                      <a:pt x="165" y="76"/>
                    </a:cubicBezTo>
                    <a:cubicBezTo>
                      <a:pt x="163" y="76"/>
                      <a:pt x="150" y="79"/>
                      <a:pt x="151" y="71"/>
                    </a:cubicBezTo>
                    <a:cubicBezTo>
                      <a:pt x="152" y="66"/>
                      <a:pt x="159" y="50"/>
                      <a:pt x="154" y="44"/>
                    </a:cubicBezTo>
                    <a:cubicBezTo>
                      <a:pt x="153" y="42"/>
                      <a:pt x="140" y="49"/>
                      <a:pt x="139" y="42"/>
                    </a:cubicBezTo>
                    <a:cubicBezTo>
                      <a:pt x="138" y="41"/>
                      <a:pt x="142" y="42"/>
                      <a:pt x="142" y="41"/>
                    </a:cubicBezTo>
                    <a:cubicBezTo>
                      <a:pt x="144" y="40"/>
                      <a:pt x="139" y="38"/>
                      <a:pt x="140" y="38"/>
                    </a:cubicBezTo>
                    <a:cubicBezTo>
                      <a:pt x="145" y="36"/>
                      <a:pt x="155" y="42"/>
                      <a:pt x="157" y="30"/>
                    </a:cubicBezTo>
                    <a:cubicBezTo>
                      <a:pt x="157" y="29"/>
                      <a:pt x="144" y="15"/>
                      <a:pt x="142" y="13"/>
                    </a:cubicBezTo>
                    <a:cubicBezTo>
                      <a:pt x="141" y="9"/>
                      <a:pt x="140" y="4"/>
                      <a:pt x="140" y="0"/>
                    </a:cubicBezTo>
                    <a:cubicBezTo>
                      <a:pt x="144" y="1"/>
                      <a:pt x="151" y="0"/>
                      <a:pt x="153" y="0"/>
                    </a:cubicBezTo>
                    <a:cubicBezTo>
                      <a:pt x="160" y="2"/>
                      <a:pt x="167" y="6"/>
                      <a:pt x="175" y="7"/>
                    </a:cubicBezTo>
                    <a:cubicBezTo>
                      <a:pt x="174" y="8"/>
                      <a:pt x="174" y="9"/>
                      <a:pt x="175" y="8"/>
                    </a:cubicBezTo>
                    <a:cubicBezTo>
                      <a:pt x="178" y="7"/>
                      <a:pt x="179" y="4"/>
                      <a:pt x="181" y="3"/>
                    </a:cubicBezTo>
                    <a:cubicBezTo>
                      <a:pt x="182" y="3"/>
                      <a:pt x="180" y="6"/>
                      <a:pt x="181" y="7"/>
                    </a:cubicBezTo>
                    <a:cubicBezTo>
                      <a:pt x="183" y="8"/>
                      <a:pt x="185" y="8"/>
                      <a:pt x="187" y="8"/>
                    </a:cubicBezTo>
                    <a:cubicBezTo>
                      <a:pt x="191" y="9"/>
                      <a:pt x="195" y="9"/>
                      <a:pt x="197" y="11"/>
                    </a:cubicBezTo>
                    <a:cubicBezTo>
                      <a:pt x="199" y="12"/>
                      <a:pt x="200" y="14"/>
                      <a:pt x="200" y="16"/>
                    </a:cubicBezTo>
                    <a:cubicBezTo>
                      <a:pt x="200" y="16"/>
                      <a:pt x="199" y="16"/>
                      <a:pt x="199" y="16"/>
                    </a:cubicBezTo>
                    <a:cubicBezTo>
                      <a:pt x="197" y="16"/>
                      <a:pt x="195" y="17"/>
                      <a:pt x="196" y="18"/>
                    </a:cubicBezTo>
                    <a:cubicBezTo>
                      <a:pt x="197" y="19"/>
                      <a:pt x="200" y="17"/>
                      <a:pt x="200" y="18"/>
                    </a:cubicBezTo>
                    <a:cubicBezTo>
                      <a:pt x="202" y="21"/>
                      <a:pt x="201" y="24"/>
                      <a:pt x="200" y="27"/>
                    </a:cubicBezTo>
                    <a:cubicBezTo>
                      <a:pt x="199" y="30"/>
                      <a:pt x="191" y="32"/>
                      <a:pt x="193" y="34"/>
                    </a:cubicBezTo>
                    <a:cubicBezTo>
                      <a:pt x="196" y="38"/>
                      <a:pt x="207" y="28"/>
                      <a:pt x="208" y="33"/>
                    </a:cubicBezTo>
                    <a:cubicBezTo>
                      <a:pt x="208" y="37"/>
                      <a:pt x="202" y="43"/>
                      <a:pt x="205" y="44"/>
                    </a:cubicBezTo>
                    <a:cubicBezTo>
                      <a:pt x="209" y="46"/>
                      <a:pt x="209" y="36"/>
                      <a:pt x="213" y="36"/>
                    </a:cubicBezTo>
                    <a:cubicBezTo>
                      <a:pt x="217" y="35"/>
                      <a:pt x="230" y="46"/>
                      <a:pt x="232" y="45"/>
                    </a:cubicBezTo>
                    <a:cubicBezTo>
                      <a:pt x="233" y="45"/>
                      <a:pt x="244" y="32"/>
                      <a:pt x="248" y="39"/>
                    </a:cubicBezTo>
                    <a:cubicBezTo>
                      <a:pt x="256" y="54"/>
                      <a:pt x="217" y="69"/>
                      <a:pt x="238" y="71"/>
                    </a:cubicBezTo>
                    <a:cubicBezTo>
                      <a:pt x="243" y="72"/>
                      <a:pt x="246" y="66"/>
                      <a:pt x="251" y="66"/>
                    </a:cubicBezTo>
                    <a:cubicBezTo>
                      <a:pt x="256" y="67"/>
                      <a:pt x="250" y="83"/>
                      <a:pt x="262" y="75"/>
                    </a:cubicBezTo>
                    <a:cubicBezTo>
                      <a:pt x="265" y="73"/>
                      <a:pt x="267" y="59"/>
                      <a:pt x="272" y="56"/>
                    </a:cubicBezTo>
                    <a:cubicBezTo>
                      <a:pt x="279" y="52"/>
                      <a:pt x="287" y="50"/>
                      <a:pt x="291" y="58"/>
                    </a:cubicBezTo>
                    <a:cubicBezTo>
                      <a:pt x="290" y="56"/>
                      <a:pt x="290" y="54"/>
                      <a:pt x="290" y="53"/>
                    </a:cubicBezTo>
                    <a:cubicBezTo>
                      <a:pt x="294" y="49"/>
                      <a:pt x="298" y="47"/>
                      <a:pt x="301" y="44"/>
                    </a:cubicBezTo>
                    <a:cubicBezTo>
                      <a:pt x="304" y="40"/>
                      <a:pt x="305" y="34"/>
                      <a:pt x="308" y="30"/>
                    </a:cubicBezTo>
                    <a:cubicBezTo>
                      <a:pt x="309" y="29"/>
                      <a:pt x="317" y="32"/>
                      <a:pt x="324" y="34"/>
                    </a:cubicBezTo>
                    <a:cubicBezTo>
                      <a:pt x="326" y="33"/>
                      <a:pt x="329" y="33"/>
                      <a:pt x="330" y="33"/>
                    </a:cubicBezTo>
                    <a:cubicBezTo>
                      <a:pt x="334" y="33"/>
                      <a:pt x="332" y="41"/>
                      <a:pt x="334" y="44"/>
                    </a:cubicBezTo>
                    <a:cubicBezTo>
                      <a:pt x="336" y="46"/>
                      <a:pt x="340" y="45"/>
                      <a:pt x="342" y="47"/>
                    </a:cubicBezTo>
                    <a:cubicBezTo>
                      <a:pt x="345" y="50"/>
                      <a:pt x="347" y="58"/>
                      <a:pt x="352" y="58"/>
                    </a:cubicBezTo>
                    <a:cubicBezTo>
                      <a:pt x="356" y="58"/>
                      <a:pt x="360" y="55"/>
                      <a:pt x="365" y="56"/>
                    </a:cubicBezTo>
                    <a:cubicBezTo>
                      <a:pt x="367" y="56"/>
                      <a:pt x="363" y="59"/>
                      <a:pt x="363" y="61"/>
                    </a:cubicBezTo>
                    <a:cubicBezTo>
                      <a:pt x="363" y="66"/>
                      <a:pt x="365" y="70"/>
                      <a:pt x="367" y="75"/>
                    </a:cubicBezTo>
                    <a:cubicBezTo>
                      <a:pt x="368" y="79"/>
                      <a:pt x="374" y="81"/>
                      <a:pt x="378" y="82"/>
                    </a:cubicBezTo>
                    <a:cubicBezTo>
                      <a:pt x="382" y="84"/>
                      <a:pt x="384" y="84"/>
                      <a:pt x="386" y="84"/>
                    </a:cubicBezTo>
                    <a:close/>
                    <a:moveTo>
                      <a:pt x="334" y="40"/>
                    </a:moveTo>
                    <a:cubicBezTo>
                      <a:pt x="335" y="35"/>
                      <a:pt x="333" y="29"/>
                      <a:pt x="335" y="24"/>
                    </a:cubicBezTo>
                    <a:cubicBezTo>
                      <a:pt x="337" y="19"/>
                      <a:pt x="354" y="33"/>
                      <a:pt x="350" y="28"/>
                    </a:cubicBezTo>
                    <a:cubicBezTo>
                      <a:pt x="348" y="25"/>
                      <a:pt x="341" y="26"/>
                      <a:pt x="339" y="23"/>
                    </a:cubicBezTo>
                    <a:cubicBezTo>
                      <a:pt x="338" y="19"/>
                      <a:pt x="343" y="16"/>
                      <a:pt x="346" y="13"/>
                    </a:cubicBezTo>
                    <a:cubicBezTo>
                      <a:pt x="348" y="12"/>
                      <a:pt x="344" y="20"/>
                      <a:pt x="346" y="21"/>
                    </a:cubicBezTo>
                    <a:cubicBezTo>
                      <a:pt x="350" y="22"/>
                      <a:pt x="354" y="20"/>
                      <a:pt x="357" y="21"/>
                    </a:cubicBezTo>
                    <a:cubicBezTo>
                      <a:pt x="361" y="23"/>
                      <a:pt x="353" y="27"/>
                      <a:pt x="354" y="30"/>
                    </a:cubicBezTo>
                    <a:cubicBezTo>
                      <a:pt x="355" y="34"/>
                      <a:pt x="360" y="35"/>
                      <a:pt x="362" y="39"/>
                    </a:cubicBezTo>
                    <a:cubicBezTo>
                      <a:pt x="363" y="40"/>
                      <a:pt x="356" y="46"/>
                      <a:pt x="347" y="48"/>
                    </a:cubicBezTo>
                    <a:cubicBezTo>
                      <a:pt x="342" y="50"/>
                      <a:pt x="338" y="43"/>
                      <a:pt x="334" y="40"/>
                    </a:cubicBez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9" name="Ukraine" descr="{&quot;Key&quot;:&quot;ukraine&quot;,&quot;Name&quot;:&quot;Ukraine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64CC258C-8D41-8F81-A49F-537B11105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037" y="4053976"/>
                <a:ext cx="1418770" cy="1054490"/>
              </a:xfrm>
              <a:custGeom>
                <a:avLst/>
                <a:gdLst>
                  <a:gd name="T0" fmla="*/ 788 w 849"/>
                  <a:gd name="T1" fmla="*/ 258 h 586"/>
                  <a:gd name="T2" fmla="*/ 845 w 849"/>
                  <a:gd name="T3" fmla="*/ 202 h 586"/>
                  <a:gd name="T4" fmla="*/ 845 w 849"/>
                  <a:gd name="T5" fmla="*/ 179 h 586"/>
                  <a:gd name="T6" fmla="*/ 828 w 849"/>
                  <a:gd name="T7" fmla="*/ 143 h 586"/>
                  <a:gd name="T8" fmla="*/ 820 w 849"/>
                  <a:gd name="T9" fmla="*/ 100 h 586"/>
                  <a:gd name="T10" fmla="*/ 769 w 849"/>
                  <a:gd name="T11" fmla="*/ 88 h 586"/>
                  <a:gd name="T12" fmla="*/ 730 w 849"/>
                  <a:gd name="T13" fmla="*/ 91 h 586"/>
                  <a:gd name="T14" fmla="*/ 671 w 849"/>
                  <a:gd name="T15" fmla="*/ 76 h 586"/>
                  <a:gd name="T16" fmla="*/ 590 w 849"/>
                  <a:gd name="T17" fmla="*/ 112 h 586"/>
                  <a:gd name="T18" fmla="*/ 564 w 849"/>
                  <a:gd name="T19" fmla="*/ 70 h 586"/>
                  <a:gd name="T20" fmla="*/ 530 w 849"/>
                  <a:gd name="T21" fmla="*/ 71 h 586"/>
                  <a:gd name="T22" fmla="*/ 510 w 849"/>
                  <a:gd name="T23" fmla="*/ 64 h 586"/>
                  <a:gd name="T24" fmla="*/ 487 w 849"/>
                  <a:gd name="T25" fmla="*/ 25 h 586"/>
                  <a:gd name="T26" fmla="*/ 454 w 849"/>
                  <a:gd name="T27" fmla="*/ 10 h 586"/>
                  <a:gd name="T28" fmla="*/ 390 w 849"/>
                  <a:gd name="T29" fmla="*/ 52 h 586"/>
                  <a:gd name="T30" fmla="*/ 349 w 849"/>
                  <a:gd name="T31" fmla="*/ 61 h 586"/>
                  <a:gd name="T32" fmla="*/ 313 w 849"/>
                  <a:gd name="T33" fmla="*/ 123 h 586"/>
                  <a:gd name="T34" fmla="*/ 264 w 849"/>
                  <a:gd name="T35" fmla="*/ 138 h 586"/>
                  <a:gd name="T36" fmla="*/ 221 w 849"/>
                  <a:gd name="T37" fmla="*/ 134 h 586"/>
                  <a:gd name="T38" fmla="*/ 195 w 849"/>
                  <a:gd name="T39" fmla="*/ 137 h 586"/>
                  <a:gd name="T40" fmla="*/ 112 w 849"/>
                  <a:gd name="T41" fmla="*/ 138 h 586"/>
                  <a:gd name="T42" fmla="*/ 46 w 849"/>
                  <a:gd name="T43" fmla="*/ 177 h 586"/>
                  <a:gd name="T44" fmla="*/ 30 w 849"/>
                  <a:gd name="T45" fmla="*/ 184 h 586"/>
                  <a:gd name="T46" fmla="*/ 69 w 849"/>
                  <a:gd name="T47" fmla="*/ 251 h 586"/>
                  <a:gd name="T48" fmla="*/ 31 w 849"/>
                  <a:gd name="T49" fmla="*/ 376 h 586"/>
                  <a:gd name="T50" fmla="*/ 8 w 849"/>
                  <a:gd name="T51" fmla="*/ 404 h 586"/>
                  <a:gd name="T52" fmla="*/ 29 w 849"/>
                  <a:gd name="T53" fmla="*/ 444 h 586"/>
                  <a:gd name="T54" fmla="*/ 56 w 849"/>
                  <a:gd name="T55" fmla="*/ 438 h 586"/>
                  <a:gd name="T56" fmla="*/ 146 w 849"/>
                  <a:gd name="T57" fmla="*/ 450 h 586"/>
                  <a:gd name="T58" fmla="*/ 220 w 849"/>
                  <a:gd name="T59" fmla="*/ 392 h 586"/>
                  <a:gd name="T60" fmla="*/ 227 w 849"/>
                  <a:gd name="T61" fmla="*/ 381 h 586"/>
                  <a:gd name="T62" fmla="*/ 305 w 849"/>
                  <a:gd name="T63" fmla="*/ 372 h 586"/>
                  <a:gd name="T64" fmla="*/ 341 w 849"/>
                  <a:gd name="T65" fmla="*/ 387 h 586"/>
                  <a:gd name="T66" fmla="*/ 384 w 849"/>
                  <a:gd name="T67" fmla="*/ 439 h 586"/>
                  <a:gd name="T68" fmla="*/ 426 w 849"/>
                  <a:gd name="T69" fmla="*/ 480 h 586"/>
                  <a:gd name="T70" fmla="*/ 391 w 849"/>
                  <a:gd name="T71" fmla="*/ 485 h 586"/>
                  <a:gd name="T72" fmla="*/ 381 w 849"/>
                  <a:gd name="T73" fmla="*/ 492 h 586"/>
                  <a:gd name="T74" fmla="*/ 375 w 849"/>
                  <a:gd name="T75" fmla="*/ 526 h 586"/>
                  <a:gd name="T76" fmla="*/ 352 w 849"/>
                  <a:gd name="T77" fmla="*/ 569 h 586"/>
                  <a:gd name="T78" fmla="*/ 355 w 849"/>
                  <a:gd name="T79" fmla="*/ 583 h 586"/>
                  <a:gd name="T80" fmla="*/ 425 w 849"/>
                  <a:gd name="T81" fmla="*/ 573 h 586"/>
                  <a:gd name="T82" fmla="*/ 414 w 849"/>
                  <a:gd name="T83" fmla="*/ 537 h 586"/>
                  <a:gd name="T84" fmla="*/ 428 w 849"/>
                  <a:gd name="T85" fmla="*/ 523 h 586"/>
                  <a:gd name="T86" fmla="*/ 457 w 849"/>
                  <a:gd name="T87" fmla="*/ 473 h 586"/>
                  <a:gd name="T88" fmla="*/ 494 w 849"/>
                  <a:gd name="T89" fmla="*/ 441 h 586"/>
                  <a:gd name="T90" fmla="*/ 544 w 849"/>
                  <a:gd name="T91" fmla="*/ 426 h 586"/>
                  <a:gd name="T92" fmla="*/ 501 w 849"/>
                  <a:gd name="T93" fmla="*/ 456 h 586"/>
                  <a:gd name="T94" fmla="*/ 534 w 849"/>
                  <a:gd name="T95" fmla="*/ 463 h 586"/>
                  <a:gd name="T96" fmla="*/ 573 w 849"/>
                  <a:gd name="T97" fmla="*/ 453 h 586"/>
                  <a:gd name="T98" fmla="*/ 606 w 849"/>
                  <a:gd name="T99" fmla="*/ 460 h 586"/>
                  <a:gd name="T100" fmla="*/ 577 w 849"/>
                  <a:gd name="T101" fmla="*/ 492 h 586"/>
                  <a:gd name="T102" fmla="*/ 606 w 849"/>
                  <a:gd name="T103" fmla="*/ 522 h 586"/>
                  <a:gd name="T104" fmla="*/ 637 w 849"/>
                  <a:gd name="T105" fmla="*/ 564 h 586"/>
                  <a:gd name="T106" fmla="*/ 710 w 849"/>
                  <a:gd name="T107" fmla="*/ 501 h 586"/>
                  <a:gd name="T108" fmla="*/ 738 w 849"/>
                  <a:gd name="T109" fmla="*/ 488 h 586"/>
                  <a:gd name="T110" fmla="*/ 740 w 849"/>
                  <a:gd name="T111" fmla="*/ 448 h 586"/>
                  <a:gd name="T112" fmla="*/ 714 w 849"/>
                  <a:gd name="T113" fmla="*/ 473 h 586"/>
                  <a:gd name="T114" fmla="*/ 691 w 849"/>
                  <a:gd name="T115" fmla="*/ 386 h 586"/>
                  <a:gd name="T116" fmla="*/ 741 w 849"/>
                  <a:gd name="T117" fmla="*/ 354 h 586"/>
                  <a:gd name="T118" fmla="*/ 791 w 849"/>
                  <a:gd name="T119" fmla="*/ 298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49" h="586">
                    <a:moveTo>
                      <a:pt x="797" y="293"/>
                    </a:moveTo>
                    <a:cubicBezTo>
                      <a:pt x="797" y="293"/>
                      <a:pt x="797" y="293"/>
                      <a:pt x="797" y="293"/>
                    </a:cubicBezTo>
                    <a:cubicBezTo>
                      <a:pt x="792" y="288"/>
                      <a:pt x="795" y="286"/>
                      <a:pt x="796" y="281"/>
                    </a:cubicBezTo>
                    <a:cubicBezTo>
                      <a:pt x="798" y="275"/>
                      <a:pt x="790" y="283"/>
                      <a:pt x="790" y="279"/>
                    </a:cubicBezTo>
                    <a:cubicBezTo>
                      <a:pt x="790" y="275"/>
                      <a:pt x="787" y="262"/>
                      <a:pt x="788" y="258"/>
                    </a:cubicBezTo>
                    <a:cubicBezTo>
                      <a:pt x="789" y="258"/>
                      <a:pt x="805" y="243"/>
                      <a:pt x="805" y="243"/>
                    </a:cubicBezTo>
                    <a:cubicBezTo>
                      <a:pt x="807" y="241"/>
                      <a:pt x="804" y="238"/>
                      <a:pt x="804" y="236"/>
                    </a:cubicBezTo>
                    <a:cubicBezTo>
                      <a:pt x="803" y="233"/>
                      <a:pt x="803" y="231"/>
                      <a:pt x="804" y="228"/>
                    </a:cubicBezTo>
                    <a:cubicBezTo>
                      <a:pt x="813" y="218"/>
                      <a:pt x="839" y="223"/>
                      <a:pt x="847" y="211"/>
                    </a:cubicBezTo>
                    <a:cubicBezTo>
                      <a:pt x="849" y="208"/>
                      <a:pt x="846" y="205"/>
                      <a:pt x="845" y="202"/>
                    </a:cubicBezTo>
                    <a:cubicBezTo>
                      <a:pt x="844" y="201"/>
                      <a:pt x="842" y="201"/>
                      <a:pt x="842" y="199"/>
                    </a:cubicBezTo>
                    <a:cubicBezTo>
                      <a:pt x="842" y="198"/>
                      <a:pt x="846" y="198"/>
                      <a:pt x="846" y="197"/>
                    </a:cubicBezTo>
                    <a:cubicBezTo>
                      <a:pt x="846" y="195"/>
                      <a:pt x="843" y="194"/>
                      <a:pt x="843" y="192"/>
                    </a:cubicBezTo>
                    <a:cubicBezTo>
                      <a:pt x="842" y="189"/>
                      <a:pt x="843" y="186"/>
                      <a:pt x="843" y="182"/>
                    </a:cubicBezTo>
                    <a:cubicBezTo>
                      <a:pt x="843" y="181"/>
                      <a:pt x="845" y="180"/>
                      <a:pt x="845" y="179"/>
                    </a:cubicBezTo>
                    <a:cubicBezTo>
                      <a:pt x="847" y="172"/>
                      <a:pt x="837" y="178"/>
                      <a:pt x="837" y="178"/>
                    </a:cubicBezTo>
                    <a:cubicBezTo>
                      <a:pt x="835" y="177"/>
                      <a:pt x="839" y="174"/>
                      <a:pt x="838" y="172"/>
                    </a:cubicBezTo>
                    <a:cubicBezTo>
                      <a:pt x="836" y="168"/>
                      <a:pt x="833" y="164"/>
                      <a:pt x="830" y="161"/>
                    </a:cubicBezTo>
                    <a:cubicBezTo>
                      <a:pt x="826" y="157"/>
                      <a:pt x="820" y="167"/>
                      <a:pt x="819" y="160"/>
                    </a:cubicBezTo>
                    <a:cubicBezTo>
                      <a:pt x="816" y="142"/>
                      <a:pt x="818" y="147"/>
                      <a:pt x="828" y="143"/>
                    </a:cubicBezTo>
                    <a:cubicBezTo>
                      <a:pt x="829" y="142"/>
                      <a:pt x="833" y="133"/>
                      <a:pt x="830" y="134"/>
                    </a:cubicBezTo>
                    <a:cubicBezTo>
                      <a:pt x="822" y="135"/>
                      <a:pt x="818" y="141"/>
                      <a:pt x="811" y="135"/>
                    </a:cubicBezTo>
                    <a:cubicBezTo>
                      <a:pt x="804" y="129"/>
                      <a:pt x="817" y="128"/>
                      <a:pt x="818" y="125"/>
                    </a:cubicBezTo>
                    <a:cubicBezTo>
                      <a:pt x="820" y="123"/>
                      <a:pt x="818" y="120"/>
                      <a:pt x="818" y="118"/>
                    </a:cubicBezTo>
                    <a:cubicBezTo>
                      <a:pt x="820" y="111"/>
                      <a:pt x="827" y="107"/>
                      <a:pt x="820" y="100"/>
                    </a:cubicBezTo>
                    <a:cubicBezTo>
                      <a:pt x="818" y="97"/>
                      <a:pt x="814" y="96"/>
                      <a:pt x="812" y="94"/>
                    </a:cubicBezTo>
                    <a:cubicBezTo>
                      <a:pt x="809" y="91"/>
                      <a:pt x="816" y="83"/>
                      <a:pt x="811" y="83"/>
                    </a:cubicBezTo>
                    <a:cubicBezTo>
                      <a:pt x="800" y="82"/>
                      <a:pt x="807" y="91"/>
                      <a:pt x="799" y="93"/>
                    </a:cubicBezTo>
                    <a:cubicBezTo>
                      <a:pt x="770" y="98"/>
                      <a:pt x="806" y="89"/>
                      <a:pt x="783" y="85"/>
                    </a:cubicBezTo>
                    <a:cubicBezTo>
                      <a:pt x="775" y="84"/>
                      <a:pt x="775" y="92"/>
                      <a:pt x="769" y="88"/>
                    </a:cubicBezTo>
                    <a:cubicBezTo>
                      <a:pt x="766" y="87"/>
                      <a:pt x="765" y="85"/>
                      <a:pt x="763" y="83"/>
                    </a:cubicBezTo>
                    <a:cubicBezTo>
                      <a:pt x="758" y="79"/>
                      <a:pt x="760" y="92"/>
                      <a:pt x="754" y="92"/>
                    </a:cubicBezTo>
                    <a:cubicBezTo>
                      <a:pt x="750" y="92"/>
                      <a:pt x="746" y="91"/>
                      <a:pt x="742" y="90"/>
                    </a:cubicBezTo>
                    <a:cubicBezTo>
                      <a:pt x="740" y="88"/>
                      <a:pt x="739" y="85"/>
                      <a:pt x="737" y="85"/>
                    </a:cubicBezTo>
                    <a:cubicBezTo>
                      <a:pt x="734" y="85"/>
                      <a:pt x="733" y="91"/>
                      <a:pt x="730" y="91"/>
                    </a:cubicBezTo>
                    <a:cubicBezTo>
                      <a:pt x="726" y="91"/>
                      <a:pt x="723" y="87"/>
                      <a:pt x="718" y="86"/>
                    </a:cubicBezTo>
                    <a:cubicBezTo>
                      <a:pt x="704" y="84"/>
                      <a:pt x="726" y="106"/>
                      <a:pt x="710" y="103"/>
                    </a:cubicBezTo>
                    <a:cubicBezTo>
                      <a:pt x="706" y="103"/>
                      <a:pt x="705" y="98"/>
                      <a:pt x="702" y="96"/>
                    </a:cubicBezTo>
                    <a:cubicBezTo>
                      <a:pt x="700" y="95"/>
                      <a:pt x="696" y="96"/>
                      <a:pt x="693" y="95"/>
                    </a:cubicBezTo>
                    <a:cubicBezTo>
                      <a:pt x="685" y="92"/>
                      <a:pt x="679" y="82"/>
                      <a:pt x="671" y="76"/>
                    </a:cubicBezTo>
                    <a:cubicBezTo>
                      <a:pt x="669" y="74"/>
                      <a:pt x="648" y="96"/>
                      <a:pt x="641" y="106"/>
                    </a:cubicBezTo>
                    <a:cubicBezTo>
                      <a:pt x="639" y="109"/>
                      <a:pt x="633" y="103"/>
                      <a:pt x="629" y="103"/>
                    </a:cubicBezTo>
                    <a:cubicBezTo>
                      <a:pt x="627" y="103"/>
                      <a:pt x="627" y="106"/>
                      <a:pt x="625" y="107"/>
                    </a:cubicBezTo>
                    <a:cubicBezTo>
                      <a:pt x="622" y="109"/>
                      <a:pt x="620" y="102"/>
                      <a:pt x="616" y="101"/>
                    </a:cubicBezTo>
                    <a:cubicBezTo>
                      <a:pt x="603" y="98"/>
                      <a:pt x="600" y="117"/>
                      <a:pt x="590" y="112"/>
                    </a:cubicBezTo>
                    <a:cubicBezTo>
                      <a:pt x="586" y="111"/>
                      <a:pt x="583" y="108"/>
                      <a:pt x="580" y="105"/>
                    </a:cubicBezTo>
                    <a:cubicBezTo>
                      <a:pt x="578" y="103"/>
                      <a:pt x="576" y="100"/>
                      <a:pt x="575" y="97"/>
                    </a:cubicBezTo>
                    <a:cubicBezTo>
                      <a:pt x="575" y="95"/>
                      <a:pt x="579" y="95"/>
                      <a:pt x="578" y="93"/>
                    </a:cubicBezTo>
                    <a:cubicBezTo>
                      <a:pt x="578" y="91"/>
                      <a:pt x="563" y="78"/>
                      <a:pt x="563" y="76"/>
                    </a:cubicBezTo>
                    <a:cubicBezTo>
                      <a:pt x="562" y="74"/>
                      <a:pt x="566" y="72"/>
                      <a:pt x="564" y="70"/>
                    </a:cubicBezTo>
                    <a:cubicBezTo>
                      <a:pt x="564" y="70"/>
                      <a:pt x="563" y="70"/>
                      <a:pt x="562" y="70"/>
                    </a:cubicBezTo>
                    <a:cubicBezTo>
                      <a:pt x="560" y="70"/>
                      <a:pt x="558" y="72"/>
                      <a:pt x="556" y="72"/>
                    </a:cubicBezTo>
                    <a:cubicBezTo>
                      <a:pt x="552" y="73"/>
                      <a:pt x="551" y="66"/>
                      <a:pt x="549" y="63"/>
                    </a:cubicBezTo>
                    <a:cubicBezTo>
                      <a:pt x="549" y="62"/>
                      <a:pt x="547" y="62"/>
                      <a:pt x="546" y="62"/>
                    </a:cubicBezTo>
                    <a:cubicBezTo>
                      <a:pt x="544" y="64"/>
                      <a:pt x="532" y="71"/>
                      <a:pt x="530" y="71"/>
                    </a:cubicBezTo>
                    <a:cubicBezTo>
                      <a:pt x="529" y="72"/>
                      <a:pt x="529" y="68"/>
                      <a:pt x="527" y="68"/>
                    </a:cubicBezTo>
                    <a:cubicBezTo>
                      <a:pt x="523" y="68"/>
                      <a:pt x="519" y="69"/>
                      <a:pt x="516" y="70"/>
                    </a:cubicBezTo>
                    <a:cubicBezTo>
                      <a:pt x="515" y="70"/>
                      <a:pt x="511" y="78"/>
                      <a:pt x="508" y="73"/>
                    </a:cubicBezTo>
                    <a:cubicBezTo>
                      <a:pt x="508" y="72"/>
                      <a:pt x="510" y="70"/>
                      <a:pt x="510" y="69"/>
                    </a:cubicBezTo>
                    <a:cubicBezTo>
                      <a:pt x="511" y="68"/>
                      <a:pt x="511" y="65"/>
                      <a:pt x="510" y="64"/>
                    </a:cubicBezTo>
                    <a:cubicBezTo>
                      <a:pt x="508" y="62"/>
                      <a:pt x="506" y="64"/>
                      <a:pt x="504" y="62"/>
                    </a:cubicBezTo>
                    <a:cubicBezTo>
                      <a:pt x="501" y="60"/>
                      <a:pt x="504" y="55"/>
                      <a:pt x="502" y="52"/>
                    </a:cubicBezTo>
                    <a:cubicBezTo>
                      <a:pt x="500" y="49"/>
                      <a:pt x="492" y="48"/>
                      <a:pt x="494" y="44"/>
                    </a:cubicBezTo>
                    <a:cubicBezTo>
                      <a:pt x="496" y="42"/>
                      <a:pt x="509" y="39"/>
                      <a:pt x="506" y="34"/>
                    </a:cubicBezTo>
                    <a:cubicBezTo>
                      <a:pt x="501" y="27"/>
                      <a:pt x="490" y="27"/>
                      <a:pt x="487" y="25"/>
                    </a:cubicBezTo>
                    <a:cubicBezTo>
                      <a:pt x="485" y="23"/>
                      <a:pt x="483" y="21"/>
                      <a:pt x="482" y="18"/>
                    </a:cubicBezTo>
                    <a:cubicBezTo>
                      <a:pt x="481" y="16"/>
                      <a:pt x="483" y="13"/>
                      <a:pt x="482" y="12"/>
                    </a:cubicBezTo>
                    <a:cubicBezTo>
                      <a:pt x="480" y="10"/>
                      <a:pt x="476" y="10"/>
                      <a:pt x="474" y="8"/>
                    </a:cubicBezTo>
                    <a:cubicBezTo>
                      <a:pt x="470" y="6"/>
                      <a:pt x="469" y="1"/>
                      <a:pt x="465" y="1"/>
                    </a:cubicBezTo>
                    <a:cubicBezTo>
                      <a:pt x="460" y="0"/>
                      <a:pt x="459" y="10"/>
                      <a:pt x="454" y="10"/>
                    </a:cubicBezTo>
                    <a:cubicBezTo>
                      <a:pt x="452" y="10"/>
                      <a:pt x="452" y="6"/>
                      <a:pt x="451" y="6"/>
                    </a:cubicBezTo>
                    <a:cubicBezTo>
                      <a:pt x="429" y="4"/>
                      <a:pt x="442" y="17"/>
                      <a:pt x="429" y="22"/>
                    </a:cubicBezTo>
                    <a:cubicBezTo>
                      <a:pt x="429" y="22"/>
                      <a:pt x="405" y="24"/>
                      <a:pt x="404" y="24"/>
                    </a:cubicBezTo>
                    <a:cubicBezTo>
                      <a:pt x="403" y="24"/>
                      <a:pt x="407" y="41"/>
                      <a:pt x="402" y="46"/>
                    </a:cubicBezTo>
                    <a:cubicBezTo>
                      <a:pt x="399" y="49"/>
                      <a:pt x="395" y="52"/>
                      <a:pt x="390" y="52"/>
                    </a:cubicBezTo>
                    <a:cubicBezTo>
                      <a:pt x="388" y="52"/>
                      <a:pt x="389" y="49"/>
                      <a:pt x="387" y="48"/>
                    </a:cubicBezTo>
                    <a:cubicBezTo>
                      <a:pt x="386" y="47"/>
                      <a:pt x="384" y="50"/>
                      <a:pt x="383" y="49"/>
                    </a:cubicBezTo>
                    <a:cubicBezTo>
                      <a:pt x="377" y="51"/>
                      <a:pt x="370" y="51"/>
                      <a:pt x="365" y="54"/>
                    </a:cubicBezTo>
                    <a:cubicBezTo>
                      <a:pt x="362" y="55"/>
                      <a:pt x="364" y="59"/>
                      <a:pt x="361" y="60"/>
                    </a:cubicBezTo>
                    <a:cubicBezTo>
                      <a:pt x="358" y="62"/>
                      <a:pt x="353" y="60"/>
                      <a:pt x="349" y="61"/>
                    </a:cubicBezTo>
                    <a:cubicBezTo>
                      <a:pt x="347" y="62"/>
                      <a:pt x="343" y="68"/>
                      <a:pt x="340" y="83"/>
                    </a:cubicBezTo>
                    <a:cubicBezTo>
                      <a:pt x="340" y="87"/>
                      <a:pt x="339" y="98"/>
                      <a:pt x="339" y="103"/>
                    </a:cubicBezTo>
                    <a:cubicBezTo>
                      <a:pt x="339" y="109"/>
                      <a:pt x="361" y="124"/>
                      <a:pt x="347" y="127"/>
                    </a:cubicBezTo>
                    <a:cubicBezTo>
                      <a:pt x="332" y="130"/>
                      <a:pt x="339" y="116"/>
                      <a:pt x="326" y="115"/>
                    </a:cubicBezTo>
                    <a:cubicBezTo>
                      <a:pt x="300" y="113"/>
                      <a:pt x="331" y="120"/>
                      <a:pt x="313" y="123"/>
                    </a:cubicBezTo>
                    <a:cubicBezTo>
                      <a:pt x="310" y="124"/>
                      <a:pt x="307" y="120"/>
                      <a:pt x="304" y="120"/>
                    </a:cubicBezTo>
                    <a:cubicBezTo>
                      <a:pt x="295" y="122"/>
                      <a:pt x="300" y="132"/>
                      <a:pt x="292" y="134"/>
                    </a:cubicBezTo>
                    <a:cubicBezTo>
                      <a:pt x="287" y="135"/>
                      <a:pt x="283" y="120"/>
                      <a:pt x="278" y="117"/>
                    </a:cubicBezTo>
                    <a:cubicBezTo>
                      <a:pt x="274" y="115"/>
                      <a:pt x="268" y="123"/>
                      <a:pt x="265" y="128"/>
                    </a:cubicBezTo>
                    <a:cubicBezTo>
                      <a:pt x="263" y="130"/>
                      <a:pt x="267" y="139"/>
                      <a:pt x="264" y="138"/>
                    </a:cubicBezTo>
                    <a:cubicBezTo>
                      <a:pt x="252" y="135"/>
                      <a:pt x="270" y="139"/>
                      <a:pt x="255" y="129"/>
                    </a:cubicBezTo>
                    <a:cubicBezTo>
                      <a:pt x="247" y="123"/>
                      <a:pt x="250" y="134"/>
                      <a:pt x="245" y="134"/>
                    </a:cubicBezTo>
                    <a:cubicBezTo>
                      <a:pt x="231" y="134"/>
                      <a:pt x="243" y="129"/>
                      <a:pt x="238" y="126"/>
                    </a:cubicBezTo>
                    <a:cubicBezTo>
                      <a:pt x="235" y="124"/>
                      <a:pt x="235" y="133"/>
                      <a:pt x="232" y="135"/>
                    </a:cubicBezTo>
                    <a:cubicBezTo>
                      <a:pt x="229" y="139"/>
                      <a:pt x="224" y="134"/>
                      <a:pt x="221" y="134"/>
                    </a:cubicBezTo>
                    <a:cubicBezTo>
                      <a:pt x="218" y="134"/>
                      <a:pt x="221" y="145"/>
                      <a:pt x="218" y="146"/>
                    </a:cubicBezTo>
                    <a:cubicBezTo>
                      <a:pt x="218" y="147"/>
                      <a:pt x="216" y="146"/>
                      <a:pt x="215" y="145"/>
                    </a:cubicBezTo>
                    <a:cubicBezTo>
                      <a:pt x="207" y="141"/>
                      <a:pt x="228" y="131"/>
                      <a:pt x="205" y="137"/>
                    </a:cubicBezTo>
                    <a:cubicBezTo>
                      <a:pt x="198" y="139"/>
                      <a:pt x="209" y="148"/>
                      <a:pt x="194" y="142"/>
                    </a:cubicBezTo>
                    <a:cubicBezTo>
                      <a:pt x="193" y="142"/>
                      <a:pt x="196" y="138"/>
                      <a:pt x="195" y="137"/>
                    </a:cubicBezTo>
                    <a:cubicBezTo>
                      <a:pt x="194" y="136"/>
                      <a:pt x="192" y="139"/>
                      <a:pt x="190" y="138"/>
                    </a:cubicBezTo>
                    <a:cubicBezTo>
                      <a:pt x="187" y="135"/>
                      <a:pt x="192" y="130"/>
                      <a:pt x="185" y="131"/>
                    </a:cubicBezTo>
                    <a:cubicBezTo>
                      <a:pt x="172" y="135"/>
                      <a:pt x="155" y="137"/>
                      <a:pt x="141" y="135"/>
                    </a:cubicBezTo>
                    <a:cubicBezTo>
                      <a:pt x="139" y="134"/>
                      <a:pt x="138" y="132"/>
                      <a:pt x="137" y="132"/>
                    </a:cubicBezTo>
                    <a:cubicBezTo>
                      <a:pt x="129" y="131"/>
                      <a:pt x="121" y="137"/>
                      <a:pt x="112" y="138"/>
                    </a:cubicBezTo>
                    <a:cubicBezTo>
                      <a:pt x="110" y="138"/>
                      <a:pt x="107" y="138"/>
                      <a:pt x="104" y="138"/>
                    </a:cubicBezTo>
                    <a:cubicBezTo>
                      <a:pt x="101" y="138"/>
                      <a:pt x="98" y="137"/>
                      <a:pt x="95" y="137"/>
                    </a:cubicBezTo>
                    <a:cubicBezTo>
                      <a:pt x="88" y="139"/>
                      <a:pt x="83" y="145"/>
                      <a:pt x="76" y="148"/>
                    </a:cubicBezTo>
                    <a:cubicBezTo>
                      <a:pt x="72" y="150"/>
                      <a:pt x="66" y="148"/>
                      <a:pt x="61" y="151"/>
                    </a:cubicBezTo>
                    <a:cubicBezTo>
                      <a:pt x="59" y="152"/>
                      <a:pt x="51" y="179"/>
                      <a:pt x="46" y="177"/>
                    </a:cubicBezTo>
                    <a:cubicBezTo>
                      <a:pt x="44" y="177"/>
                      <a:pt x="44" y="174"/>
                      <a:pt x="43" y="174"/>
                    </a:cubicBezTo>
                    <a:cubicBezTo>
                      <a:pt x="39" y="173"/>
                      <a:pt x="35" y="173"/>
                      <a:pt x="33" y="174"/>
                    </a:cubicBezTo>
                    <a:cubicBezTo>
                      <a:pt x="23" y="177"/>
                      <a:pt x="37" y="182"/>
                      <a:pt x="30" y="184"/>
                    </a:cubicBezTo>
                    <a:cubicBezTo>
                      <a:pt x="30" y="185"/>
                      <a:pt x="30" y="185"/>
                      <a:pt x="30" y="185"/>
                    </a:cubicBezTo>
                    <a:cubicBezTo>
                      <a:pt x="30" y="184"/>
                      <a:pt x="30" y="184"/>
                      <a:pt x="30" y="184"/>
                    </a:cubicBezTo>
                    <a:cubicBezTo>
                      <a:pt x="31" y="186"/>
                      <a:pt x="34" y="188"/>
                      <a:pt x="35" y="190"/>
                    </a:cubicBezTo>
                    <a:cubicBezTo>
                      <a:pt x="36" y="194"/>
                      <a:pt x="34" y="198"/>
                      <a:pt x="35" y="201"/>
                    </a:cubicBezTo>
                    <a:cubicBezTo>
                      <a:pt x="40" y="211"/>
                      <a:pt x="56" y="222"/>
                      <a:pt x="65" y="229"/>
                    </a:cubicBezTo>
                    <a:cubicBezTo>
                      <a:pt x="67" y="231"/>
                      <a:pt x="54" y="230"/>
                      <a:pt x="57" y="236"/>
                    </a:cubicBezTo>
                    <a:cubicBezTo>
                      <a:pt x="57" y="236"/>
                      <a:pt x="69" y="246"/>
                      <a:pt x="69" y="251"/>
                    </a:cubicBezTo>
                    <a:cubicBezTo>
                      <a:pt x="67" y="271"/>
                      <a:pt x="61" y="259"/>
                      <a:pt x="51" y="267"/>
                    </a:cubicBezTo>
                    <a:cubicBezTo>
                      <a:pt x="46" y="271"/>
                      <a:pt x="12" y="335"/>
                      <a:pt x="13" y="340"/>
                    </a:cubicBezTo>
                    <a:cubicBezTo>
                      <a:pt x="14" y="346"/>
                      <a:pt x="20" y="350"/>
                      <a:pt x="22" y="356"/>
                    </a:cubicBezTo>
                    <a:cubicBezTo>
                      <a:pt x="22" y="359"/>
                      <a:pt x="18" y="363"/>
                      <a:pt x="20" y="365"/>
                    </a:cubicBezTo>
                    <a:cubicBezTo>
                      <a:pt x="30" y="377"/>
                      <a:pt x="24" y="354"/>
                      <a:pt x="31" y="376"/>
                    </a:cubicBezTo>
                    <a:cubicBezTo>
                      <a:pt x="31" y="377"/>
                      <a:pt x="29" y="374"/>
                      <a:pt x="28" y="374"/>
                    </a:cubicBezTo>
                    <a:cubicBezTo>
                      <a:pt x="25" y="373"/>
                      <a:pt x="22" y="374"/>
                      <a:pt x="20" y="374"/>
                    </a:cubicBezTo>
                    <a:cubicBezTo>
                      <a:pt x="18" y="374"/>
                      <a:pt x="16" y="374"/>
                      <a:pt x="14" y="373"/>
                    </a:cubicBezTo>
                    <a:cubicBezTo>
                      <a:pt x="14" y="379"/>
                      <a:pt x="10" y="387"/>
                      <a:pt x="10" y="392"/>
                    </a:cubicBezTo>
                    <a:cubicBezTo>
                      <a:pt x="9" y="396"/>
                      <a:pt x="10" y="400"/>
                      <a:pt x="8" y="404"/>
                    </a:cubicBezTo>
                    <a:cubicBezTo>
                      <a:pt x="7" y="408"/>
                      <a:pt x="1" y="409"/>
                      <a:pt x="1" y="413"/>
                    </a:cubicBezTo>
                    <a:cubicBezTo>
                      <a:pt x="0" y="417"/>
                      <a:pt x="3" y="421"/>
                      <a:pt x="3" y="425"/>
                    </a:cubicBezTo>
                    <a:cubicBezTo>
                      <a:pt x="16" y="426"/>
                      <a:pt x="7" y="432"/>
                      <a:pt x="16" y="435"/>
                    </a:cubicBezTo>
                    <a:cubicBezTo>
                      <a:pt x="18" y="436"/>
                      <a:pt x="20" y="433"/>
                      <a:pt x="22" y="434"/>
                    </a:cubicBezTo>
                    <a:cubicBezTo>
                      <a:pt x="25" y="436"/>
                      <a:pt x="26" y="442"/>
                      <a:pt x="29" y="444"/>
                    </a:cubicBezTo>
                    <a:cubicBezTo>
                      <a:pt x="31" y="445"/>
                      <a:pt x="33" y="442"/>
                      <a:pt x="35" y="442"/>
                    </a:cubicBezTo>
                    <a:cubicBezTo>
                      <a:pt x="37" y="442"/>
                      <a:pt x="39" y="443"/>
                      <a:pt x="40" y="443"/>
                    </a:cubicBezTo>
                    <a:cubicBezTo>
                      <a:pt x="47" y="448"/>
                      <a:pt x="38" y="447"/>
                      <a:pt x="45" y="453"/>
                    </a:cubicBezTo>
                    <a:cubicBezTo>
                      <a:pt x="47" y="454"/>
                      <a:pt x="50" y="452"/>
                      <a:pt x="54" y="441"/>
                    </a:cubicBezTo>
                    <a:cubicBezTo>
                      <a:pt x="55" y="440"/>
                      <a:pt x="55" y="438"/>
                      <a:pt x="56" y="438"/>
                    </a:cubicBezTo>
                    <a:cubicBezTo>
                      <a:pt x="57" y="438"/>
                      <a:pt x="72" y="445"/>
                      <a:pt x="73" y="445"/>
                    </a:cubicBezTo>
                    <a:cubicBezTo>
                      <a:pt x="74" y="445"/>
                      <a:pt x="75" y="442"/>
                      <a:pt x="76" y="442"/>
                    </a:cubicBezTo>
                    <a:cubicBezTo>
                      <a:pt x="83" y="439"/>
                      <a:pt x="102" y="446"/>
                      <a:pt x="111" y="444"/>
                    </a:cubicBezTo>
                    <a:cubicBezTo>
                      <a:pt x="116" y="442"/>
                      <a:pt x="120" y="438"/>
                      <a:pt x="125" y="437"/>
                    </a:cubicBezTo>
                    <a:cubicBezTo>
                      <a:pt x="134" y="436"/>
                      <a:pt x="140" y="448"/>
                      <a:pt x="146" y="450"/>
                    </a:cubicBezTo>
                    <a:cubicBezTo>
                      <a:pt x="155" y="453"/>
                      <a:pt x="158" y="437"/>
                      <a:pt x="160" y="435"/>
                    </a:cubicBezTo>
                    <a:cubicBezTo>
                      <a:pt x="170" y="424"/>
                      <a:pt x="196" y="425"/>
                      <a:pt x="204" y="417"/>
                    </a:cubicBezTo>
                    <a:cubicBezTo>
                      <a:pt x="219" y="403"/>
                      <a:pt x="197" y="415"/>
                      <a:pt x="208" y="401"/>
                    </a:cubicBezTo>
                    <a:cubicBezTo>
                      <a:pt x="211" y="397"/>
                      <a:pt x="215" y="395"/>
                      <a:pt x="220" y="393"/>
                    </a:cubicBezTo>
                    <a:cubicBezTo>
                      <a:pt x="220" y="392"/>
                      <a:pt x="220" y="392"/>
                      <a:pt x="220" y="392"/>
                    </a:cubicBezTo>
                    <a:cubicBezTo>
                      <a:pt x="223" y="387"/>
                      <a:pt x="223" y="387"/>
                      <a:pt x="223" y="387"/>
                    </a:cubicBezTo>
                    <a:cubicBezTo>
                      <a:pt x="223" y="386"/>
                      <a:pt x="223" y="386"/>
                      <a:pt x="223" y="386"/>
                    </a:cubicBezTo>
                    <a:cubicBezTo>
                      <a:pt x="223" y="383"/>
                      <a:pt x="223" y="383"/>
                      <a:pt x="223" y="383"/>
                    </a:cubicBezTo>
                    <a:cubicBezTo>
                      <a:pt x="229" y="384"/>
                      <a:pt x="229" y="384"/>
                      <a:pt x="229" y="384"/>
                    </a:cubicBezTo>
                    <a:cubicBezTo>
                      <a:pt x="228" y="383"/>
                      <a:pt x="227" y="382"/>
                      <a:pt x="227" y="381"/>
                    </a:cubicBezTo>
                    <a:cubicBezTo>
                      <a:pt x="227" y="380"/>
                      <a:pt x="249" y="378"/>
                      <a:pt x="250" y="377"/>
                    </a:cubicBezTo>
                    <a:cubicBezTo>
                      <a:pt x="261" y="372"/>
                      <a:pt x="257" y="363"/>
                      <a:pt x="272" y="365"/>
                    </a:cubicBezTo>
                    <a:cubicBezTo>
                      <a:pt x="279" y="365"/>
                      <a:pt x="285" y="367"/>
                      <a:pt x="291" y="371"/>
                    </a:cubicBezTo>
                    <a:cubicBezTo>
                      <a:pt x="292" y="373"/>
                      <a:pt x="291" y="376"/>
                      <a:pt x="292" y="376"/>
                    </a:cubicBezTo>
                    <a:cubicBezTo>
                      <a:pt x="296" y="376"/>
                      <a:pt x="300" y="373"/>
                      <a:pt x="305" y="372"/>
                    </a:cubicBezTo>
                    <a:cubicBezTo>
                      <a:pt x="307" y="371"/>
                      <a:pt x="304" y="377"/>
                      <a:pt x="305" y="379"/>
                    </a:cubicBezTo>
                    <a:cubicBezTo>
                      <a:pt x="306" y="384"/>
                      <a:pt x="309" y="375"/>
                      <a:pt x="310" y="376"/>
                    </a:cubicBezTo>
                    <a:cubicBezTo>
                      <a:pt x="311" y="379"/>
                      <a:pt x="311" y="382"/>
                      <a:pt x="313" y="383"/>
                    </a:cubicBezTo>
                    <a:cubicBezTo>
                      <a:pt x="315" y="386"/>
                      <a:pt x="313" y="376"/>
                      <a:pt x="317" y="375"/>
                    </a:cubicBezTo>
                    <a:cubicBezTo>
                      <a:pt x="336" y="370"/>
                      <a:pt x="327" y="381"/>
                      <a:pt x="341" y="387"/>
                    </a:cubicBezTo>
                    <a:cubicBezTo>
                      <a:pt x="347" y="389"/>
                      <a:pt x="343" y="378"/>
                      <a:pt x="348" y="380"/>
                    </a:cubicBezTo>
                    <a:cubicBezTo>
                      <a:pt x="361" y="389"/>
                      <a:pt x="352" y="401"/>
                      <a:pt x="356" y="413"/>
                    </a:cubicBezTo>
                    <a:cubicBezTo>
                      <a:pt x="356" y="416"/>
                      <a:pt x="370" y="426"/>
                      <a:pt x="374" y="427"/>
                    </a:cubicBezTo>
                    <a:cubicBezTo>
                      <a:pt x="381" y="430"/>
                      <a:pt x="372" y="417"/>
                      <a:pt x="380" y="422"/>
                    </a:cubicBezTo>
                    <a:cubicBezTo>
                      <a:pt x="390" y="427"/>
                      <a:pt x="377" y="443"/>
                      <a:pt x="384" y="439"/>
                    </a:cubicBezTo>
                    <a:cubicBezTo>
                      <a:pt x="387" y="437"/>
                      <a:pt x="386" y="446"/>
                      <a:pt x="388" y="448"/>
                    </a:cubicBezTo>
                    <a:cubicBezTo>
                      <a:pt x="391" y="451"/>
                      <a:pt x="405" y="451"/>
                      <a:pt x="409" y="454"/>
                    </a:cubicBezTo>
                    <a:cubicBezTo>
                      <a:pt x="414" y="472"/>
                      <a:pt x="414" y="472"/>
                      <a:pt x="414" y="472"/>
                    </a:cubicBezTo>
                    <a:cubicBezTo>
                      <a:pt x="414" y="473"/>
                      <a:pt x="411" y="473"/>
                      <a:pt x="412" y="474"/>
                    </a:cubicBezTo>
                    <a:cubicBezTo>
                      <a:pt x="413" y="478"/>
                      <a:pt x="426" y="479"/>
                      <a:pt x="426" y="480"/>
                    </a:cubicBezTo>
                    <a:cubicBezTo>
                      <a:pt x="422" y="482"/>
                      <a:pt x="418" y="483"/>
                      <a:pt x="416" y="485"/>
                    </a:cubicBezTo>
                    <a:cubicBezTo>
                      <a:pt x="414" y="486"/>
                      <a:pt x="415" y="487"/>
                      <a:pt x="414" y="489"/>
                    </a:cubicBezTo>
                    <a:cubicBezTo>
                      <a:pt x="412" y="491"/>
                      <a:pt x="409" y="481"/>
                      <a:pt x="404" y="481"/>
                    </a:cubicBezTo>
                    <a:cubicBezTo>
                      <a:pt x="401" y="481"/>
                      <a:pt x="404" y="491"/>
                      <a:pt x="401" y="491"/>
                    </a:cubicBezTo>
                    <a:cubicBezTo>
                      <a:pt x="399" y="490"/>
                      <a:pt x="391" y="485"/>
                      <a:pt x="391" y="485"/>
                    </a:cubicBezTo>
                    <a:cubicBezTo>
                      <a:pt x="390" y="486"/>
                      <a:pt x="391" y="490"/>
                      <a:pt x="388" y="490"/>
                    </a:cubicBezTo>
                    <a:cubicBezTo>
                      <a:pt x="387" y="491"/>
                      <a:pt x="387" y="486"/>
                      <a:pt x="386" y="487"/>
                    </a:cubicBezTo>
                    <a:cubicBezTo>
                      <a:pt x="383" y="490"/>
                      <a:pt x="384" y="494"/>
                      <a:pt x="382" y="496"/>
                    </a:cubicBezTo>
                    <a:cubicBezTo>
                      <a:pt x="382" y="496"/>
                      <a:pt x="381" y="496"/>
                      <a:pt x="380" y="495"/>
                    </a:cubicBezTo>
                    <a:cubicBezTo>
                      <a:pt x="380" y="494"/>
                      <a:pt x="381" y="494"/>
                      <a:pt x="381" y="492"/>
                    </a:cubicBezTo>
                    <a:cubicBezTo>
                      <a:pt x="381" y="490"/>
                      <a:pt x="379" y="487"/>
                      <a:pt x="378" y="485"/>
                    </a:cubicBezTo>
                    <a:cubicBezTo>
                      <a:pt x="376" y="481"/>
                      <a:pt x="371" y="489"/>
                      <a:pt x="368" y="492"/>
                    </a:cubicBezTo>
                    <a:cubicBezTo>
                      <a:pt x="360" y="502"/>
                      <a:pt x="374" y="506"/>
                      <a:pt x="375" y="511"/>
                    </a:cubicBezTo>
                    <a:cubicBezTo>
                      <a:pt x="376" y="513"/>
                      <a:pt x="373" y="516"/>
                      <a:pt x="373" y="519"/>
                    </a:cubicBezTo>
                    <a:cubicBezTo>
                      <a:pt x="373" y="522"/>
                      <a:pt x="377" y="524"/>
                      <a:pt x="375" y="526"/>
                    </a:cubicBezTo>
                    <a:cubicBezTo>
                      <a:pt x="374" y="529"/>
                      <a:pt x="370" y="529"/>
                      <a:pt x="368" y="531"/>
                    </a:cubicBezTo>
                    <a:cubicBezTo>
                      <a:pt x="363" y="535"/>
                      <a:pt x="371" y="537"/>
                      <a:pt x="368" y="541"/>
                    </a:cubicBezTo>
                    <a:cubicBezTo>
                      <a:pt x="366" y="544"/>
                      <a:pt x="362" y="546"/>
                      <a:pt x="361" y="548"/>
                    </a:cubicBezTo>
                    <a:cubicBezTo>
                      <a:pt x="356" y="556"/>
                      <a:pt x="364" y="568"/>
                      <a:pt x="360" y="569"/>
                    </a:cubicBezTo>
                    <a:cubicBezTo>
                      <a:pt x="357" y="569"/>
                      <a:pt x="354" y="568"/>
                      <a:pt x="352" y="569"/>
                    </a:cubicBezTo>
                    <a:cubicBezTo>
                      <a:pt x="352" y="569"/>
                      <a:pt x="352" y="569"/>
                      <a:pt x="352" y="569"/>
                    </a:cubicBezTo>
                    <a:cubicBezTo>
                      <a:pt x="349" y="573"/>
                      <a:pt x="349" y="573"/>
                      <a:pt x="349" y="573"/>
                    </a:cubicBezTo>
                    <a:cubicBezTo>
                      <a:pt x="349" y="575"/>
                      <a:pt x="349" y="576"/>
                      <a:pt x="348" y="576"/>
                    </a:cubicBezTo>
                    <a:cubicBezTo>
                      <a:pt x="349" y="576"/>
                      <a:pt x="351" y="575"/>
                      <a:pt x="352" y="576"/>
                    </a:cubicBezTo>
                    <a:cubicBezTo>
                      <a:pt x="353" y="578"/>
                      <a:pt x="353" y="581"/>
                      <a:pt x="355" y="583"/>
                    </a:cubicBezTo>
                    <a:cubicBezTo>
                      <a:pt x="357" y="585"/>
                      <a:pt x="382" y="586"/>
                      <a:pt x="381" y="584"/>
                    </a:cubicBezTo>
                    <a:cubicBezTo>
                      <a:pt x="381" y="583"/>
                      <a:pt x="373" y="581"/>
                      <a:pt x="379" y="578"/>
                    </a:cubicBezTo>
                    <a:cubicBezTo>
                      <a:pt x="382" y="576"/>
                      <a:pt x="386" y="577"/>
                      <a:pt x="390" y="575"/>
                    </a:cubicBezTo>
                    <a:cubicBezTo>
                      <a:pt x="395" y="572"/>
                      <a:pt x="397" y="564"/>
                      <a:pt x="404" y="562"/>
                    </a:cubicBezTo>
                    <a:cubicBezTo>
                      <a:pt x="416" y="558"/>
                      <a:pt x="422" y="562"/>
                      <a:pt x="425" y="573"/>
                    </a:cubicBezTo>
                    <a:cubicBezTo>
                      <a:pt x="426" y="569"/>
                      <a:pt x="431" y="556"/>
                      <a:pt x="424" y="554"/>
                    </a:cubicBezTo>
                    <a:cubicBezTo>
                      <a:pt x="423" y="554"/>
                      <a:pt x="425" y="556"/>
                      <a:pt x="424" y="556"/>
                    </a:cubicBezTo>
                    <a:cubicBezTo>
                      <a:pt x="423" y="557"/>
                      <a:pt x="423" y="555"/>
                      <a:pt x="422" y="554"/>
                    </a:cubicBezTo>
                    <a:cubicBezTo>
                      <a:pt x="419" y="553"/>
                      <a:pt x="421" y="563"/>
                      <a:pt x="417" y="556"/>
                    </a:cubicBezTo>
                    <a:cubicBezTo>
                      <a:pt x="414" y="551"/>
                      <a:pt x="414" y="543"/>
                      <a:pt x="414" y="537"/>
                    </a:cubicBezTo>
                    <a:cubicBezTo>
                      <a:pt x="414" y="535"/>
                      <a:pt x="410" y="529"/>
                      <a:pt x="412" y="530"/>
                    </a:cubicBezTo>
                    <a:cubicBezTo>
                      <a:pt x="417" y="532"/>
                      <a:pt x="416" y="545"/>
                      <a:pt x="421" y="543"/>
                    </a:cubicBezTo>
                    <a:cubicBezTo>
                      <a:pt x="438" y="537"/>
                      <a:pt x="427" y="535"/>
                      <a:pt x="427" y="528"/>
                    </a:cubicBezTo>
                    <a:cubicBezTo>
                      <a:pt x="427" y="526"/>
                      <a:pt x="428" y="530"/>
                      <a:pt x="429" y="529"/>
                    </a:cubicBezTo>
                    <a:cubicBezTo>
                      <a:pt x="431" y="529"/>
                      <a:pt x="426" y="524"/>
                      <a:pt x="428" y="523"/>
                    </a:cubicBezTo>
                    <a:cubicBezTo>
                      <a:pt x="431" y="522"/>
                      <a:pt x="434" y="524"/>
                      <a:pt x="437" y="523"/>
                    </a:cubicBezTo>
                    <a:cubicBezTo>
                      <a:pt x="439" y="522"/>
                      <a:pt x="441" y="520"/>
                      <a:pt x="442" y="518"/>
                    </a:cubicBezTo>
                    <a:cubicBezTo>
                      <a:pt x="447" y="508"/>
                      <a:pt x="452" y="495"/>
                      <a:pt x="455" y="484"/>
                    </a:cubicBezTo>
                    <a:cubicBezTo>
                      <a:pt x="456" y="482"/>
                      <a:pt x="451" y="479"/>
                      <a:pt x="452" y="477"/>
                    </a:cubicBezTo>
                    <a:cubicBezTo>
                      <a:pt x="453" y="475"/>
                      <a:pt x="456" y="475"/>
                      <a:pt x="457" y="473"/>
                    </a:cubicBezTo>
                    <a:cubicBezTo>
                      <a:pt x="461" y="466"/>
                      <a:pt x="450" y="467"/>
                      <a:pt x="455" y="461"/>
                    </a:cubicBezTo>
                    <a:cubicBezTo>
                      <a:pt x="467" y="445"/>
                      <a:pt x="484" y="452"/>
                      <a:pt x="484" y="447"/>
                    </a:cubicBezTo>
                    <a:cubicBezTo>
                      <a:pt x="485" y="442"/>
                      <a:pt x="478" y="436"/>
                      <a:pt x="482" y="433"/>
                    </a:cubicBezTo>
                    <a:cubicBezTo>
                      <a:pt x="485" y="431"/>
                      <a:pt x="483" y="442"/>
                      <a:pt x="487" y="444"/>
                    </a:cubicBezTo>
                    <a:cubicBezTo>
                      <a:pt x="489" y="446"/>
                      <a:pt x="491" y="442"/>
                      <a:pt x="494" y="441"/>
                    </a:cubicBezTo>
                    <a:cubicBezTo>
                      <a:pt x="497" y="440"/>
                      <a:pt x="500" y="441"/>
                      <a:pt x="504" y="440"/>
                    </a:cubicBezTo>
                    <a:cubicBezTo>
                      <a:pt x="511" y="439"/>
                      <a:pt x="502" y="427"/>
                      <a:pt x="502" y="427"/>
                    </a:cubicBezTo>
                    <a:cubicBezTo>
                      <a:pt x="502" y="420"/>
                      <a:pt x="507" y="421"/>
                      <a:pt x="504" y="416"/>
                    </a:cubicBezTo>
                    <a:cubicBezTo>
                      <a:pt x="506" y="416"/>
                      <a:pt x="507" y="415"/>
                      <a:pt x="507" y="416"/>
                    </a:cubicBezTo>
                    <a:cubicBezTo>
                      <a:pt x="508" y="449"/>
                      <a:pt x="526" y="438"/>
                      <a:pt x="544" y="426"/>
                    </a:cubicBezTo>
                    <a:cubicBezTo>
                      <a:pt x="546" y="425"/>
                      <a:pt x="539" y="430"/>
                      <a:pt x="537" y="432"/>
                    </a:cubicBezTo>
                    <a:cubicBezTo>
                      <a:pt x="534" y="436"/>
                      <a:pt x="538" y="442"/>
                      <a:pt x="533" y="443"/>
                    </a:cubicBezTo>
                    <a:cubicBezTo>
                      <a:pt x="523" y="444"/>
                      <a:pt x="512" y="445"/>
                      <a:pt x="503" y="446"/>
                    </a:cubicBezTo>
                    <a:cubicBezTo>
                      <a:pt x="502" y="446"/>
                      <a:pt x="488" y="446"/>
                      <a:pt x="490" y="448"/>
                    </a:cubicBezTo>
                    <a:cubicBezTo>
                      <a:pt x="493" y="451"/>
                      <a:pt x="497" y="455"/>
                      <a:pt x="501" y="456"/>
                    </a:cubicBezTo>
                    <a:cubicBezTo>
                      <a:pt x="503" y="456"/>
                      <a:pt x="500" y="451"/>
                      <a:pt x="502" y="451"/>
                    </a:cubicBezTo>
                    <a:cubicBezTo>
                      <a:pt x="505" y="449"/>
                      <a:pt x="509" y="451"/>
                      <a:pt x="513" y="451"/>
                    </a:cubicBezTo>
                    <a:cubicBezTo>
                      <a:pt x="514" y="451"/>
                      <a:pt x="519" y="448"/>
                      <a:pt x="519" y="451"/>
                    </a:cubicBezTo>
                    <a:cubicBezTo>
                      <a:pt x="520" y="457"/>
                      <a:pt x="506" y="461"/>
                      <a:pt x="510" y="465"/>
                    </a:cubicBezTo>
                    <a:cubicBezTo>
                      <a:pt x="512" y="467"/>
                      <a:pt x="532" y="462"/>
                      <a:pt x="534" y="463"/>
                    </a:cubicBezTo>
                    <a:cubicBezTo>
                      <a:pt x="536" y="464"/>
                      <a:pt x="534" y="468"/>
                      <a:pt x="536" y="468"/>
                    </a:cubicBezTo>
                    <a:cubicBezTo>
                      <a:pt x="540" y="470"/>
                      <a:pt x="545" y="470"/>
                      <a:pt x="550" y="469"/>
                    </a:cubicBezTo>
                    <a:cubicBezTo>
                      <a:pt x="554" y="468"/>
                      <a:pt x="556" y="462"/>
                      <a:pt x="560" y="460"/>
                    </a:cubicBezTo>
                    <a:cubicBezTo>
                      <a:pt x="564" y="458"/>
                      <a:pt x="569" y="459"/>
                      <a:pt x="573" y="457"/>
                    </a:cubicBezTo>
                    <a:cubicBezTo>
                      <a:pt x="574" y="457"/>
                      <a:pt x="572" y="454"/>
                      <a:pt x="573" y="453"/>
                    </a:cubicBezTo>
                    <a:cubicBezTo>
                      <a:pt x="574" y="452"/>
                      <a:pt x="576" y="455"/>
                      <a:pt x="577" y="455"/>
                    </a:cubicBezTo>
                    <a:cubicBezTo>
                      <a:pt x="580" y="453"/>
                      <a:pt x="579" y="446"/>
                      <a:pt x="581" y="447"/>
                    </a:cubicBezTo>
                    <a:cubicBezTo>
                      <a:pt x="586" y="448"/>
                      <a:pt x="591" y="459"/>
                      <a:pt x="595" y="455"/>
                    </a:cubicBezTo>
                    <a:cubicBezTo>
                      <a:pt x="598" y="452"/>
                      <a:pt x="597" y="447"/>
                      <a:pt x="601" y="445"/>
                    </a:cubicBezTo>
                    <a:cubicBezTo>
                      <a:pt x="610" y="439"/>
                      <a:pt x="600" y="455"/>
                      <a:pt x="606" y="460"/>
                    </a:cubicBezTo>
                    <a:cubicBezTo>
                      <a:pt x="609" y="462"/>
                      <a:pt x="614" y="455"/>
                      <a:pt x="614" y="458"/>
                    </a:cubicBezTo>
                    <a:cubicBezTo>
                      <a:pt x="614" y="460"/>
                      <a:pt x="596" y="478"/>
                      <a:pt x="593" y="479"/>
                    </a:cubicBezTo>
                    <a:cubicBezTo>
                      <a:pt x="591" y="480"/>
                      <a:pt x="589" y="477"/>
                      <a:pt x="588" y="478"/>
                    </a:cubicBezTo>
                    <a:cubicBezTo>
                      <a:pt x="587" y="479"/>
                      <a:pt x="590" y="481"/>
                      <a:pt x="590" y="482"/>
                    </a:cubicBezTo>
                    <a:cubicBezTo>
                      <a:pt x="590" y="482"/>
                      <a:pt x="578" y="492"/>
                      <a:pt x="577" y="492"/>
                    </a:cubicBezTo>
                    <a:cubicBezTo>
                      <a:pt x="576" y="494"/>
                      <a:pt x="575" y="495"/>
                      <a:pt x="575" y="497"/>
                    </a:cubicBezTo>
                    <a:cubicBezTo>
                      <a:pt x="575" y="498"/>
                      <a:pt x="576" y="499"/>
                      <a:pt x="576" y="499"/>
                    </a:cubicBezTo>
                    <a:cubicBezTo>
                      <a:pt x="576" y="500"/>
                      <a:pt x="555" y="514"/>
                      <a:pt x="563" y="517"/>
                    </a:cubicBezTo>
                    <a:cubicBezTo>
                      <a:pt x="577" y="522"/>
                      <a:pt x="574" y="513"/>
                      <a:pt x="586" y="513"/>
                    </a:cubicBezTo>
                    <a:cubicBezTo>
                      <a:pt x="590" y="513"/>
                      <a:pt x="602" y="524"/>
                      <a:pt x="606" y="522"/>
                    </a:cubicBezTo>
                    <a:cubicBezTo>
                      <a:pt x="611" y="520"/>
                      <a:pt x="615" y="514"/>
                      <a:pt x="622" y="521"/>
                    </a:cubicBezTo>
                    <a:cubicBezTo>
                      <a:pt x="637" y="537"/>
                      <a:pt x="624" y="534"/>
                      <a:pt x="627" y="543"/>
                    </a:cubicBezTo>
                    <a:cubicBezTo>
                      <a:pt x="630" y="551"/>
                      <a:pt x="634" y="554"/>
                      <a:pt x="633" y="555"/>
                    </a:cubicBezTo>
                    <a:cubicBezTo>
                      <a:pt x="631" y="557"/>
                      <a:pt x="623" y="557"/>
                      <a:pt x="624" y="560"/>
                    </a:cubicBezTo>
                    <a:cubicBezTo>
                      <a:pt x="626" y="564"/>
                      <a:pt x="633" y="562"/>
                      <a:pt x="637" y="564"/>
                    </a:cubicBezTo>
                    <a:cubicBezTo>
                      <a:pt x="641" y="565"/>
                      <a:pt x="641" y="569"/>
                      <a:pt x="646" y="569"/>
                    </a:cubicBezTo>
                    <a:cubicBezTo>
                      <a:pt x="675" y="565"/>
                      <a:pt x="669" y="533"/>
                      <a:pt x="687" y="520"/>
                    </a:cubicBezTo>
                    <a:cubicBezTo>
                      <a:pt x="691" y="517"/>
                      <a:pt x="694" y="515"/>
                      <a:pt x="699" y="515"/>
                    </a:cubicBezTo>
                    <a:cubicBezTo>
                      <a:pt x="701" y="515"/>
                      <a:pt x="704" y="517"/>
                      <a:pt x="705" y="516"/>
                    </a:cubicBezTo>
                    <a:cubicBezTo>
                      <a:pt x="709" y="512"/>
                      <a:pt x="706" y="504"/>
                      <a:pt x="710" y="501"/>
                    </a:cubicBezTo>
                    <a:cubicBezTo>
                      <a:pt x="714" y="498"/>
                      <a:pt x="716" y="499"/>
                      <a:pt x="717" y="494"/>
                    </a:cubicBezTo>
                    <a:cubicBezTo>
                      <a:pt x="718" y="494"/>
                      <a:pt x="716" y="494"/>
                      <a:pt x="715" y="494"/>
                    </a:cubicBezTo>
                    <a:cubicBezTo>
                      <a:pt x="713" y="491"/>
                      <a:pt x="717" y="485"/>
                      <a:pt x="719" y="485"/>
                    </a:cubicBezTo>
                    <a:cubicBezTo>
                      <a:pt x="722" y="483"/>
                      <a:pt x="726" y="483"/>
                      <a:pt x="729" y="483"/>
                    </a:cubicBezTo>
                    <a:cubicBezTo>
                      <a:pt x="732" y="484"/>
                      <a:pt x="735" y="489"/>
                      <a:pt x="738" y="488"/>
                    </a:cubicBezTo>
                    <a:cubicBezTo>
                      <a:pt x="742" y="487"/>
                      <a:pt x="743" y="482"/>
                      <a:pt x="747" y="481"/>
                    </a:cubicBezTo>
                    <a:cubicBezTo>
                      <a:pt x="749" y="479"/>
                      <a:pt x="753" y="481"/>
                      <a:pt x="756" y="479"/>
                    </a:cubicBezTo>
                    <a:cubicBezTo>
                      <a:pt x="767" y="475"/>
                      <a:pt x="758" y="465"/>
                      <a:pt x="759" y="456"/>
                    </a:cubicBezTo>
                    <a:cubicBezTo>
                      <a:pt x="760" y="451"/>
                      <a:pt x="767" y="447"/>
                      <a:pt x="764" y="443"/>
                    </a:cubicBezTo>
                    <a:cubicBezTo>
                      <a:pt x="764" y="443"/>
                      <a:pt x="741" y="448"/>
                      <a:pt x="740" y="448"/>
                    </a:cubicBezTo>
                    <a:cubicBezTo>
                      <a:pt x="737" y="451"/>
                      <a:pt x="740" y="457"/>
                      <a:pt x="736" y="459"/>
                    </a:cubicBezTo>
                    <a:cubicBezTo>
                      <a:pt x="734" y="460"/>
                      <a:pt x="731" y="459"/>
                      <a:pt x="729" y="458"/>
                    </a:cubicBezTo>
                    <a:cubicBezTo>
                      <a:pt x="727" y="457"/>
                      <a:pt x="728" y="454"/>
                      <a:pt x="726" y="454"/>
                    </a:cubicBezTo>
                    <a:cubicBezTo>
                      <a:pt x="722" y="454"/>
                      <a:pt x="726" y="462"/>
                      <a:pt x="723" y="466"/>
                    </a:cubicBezTo>
                    <a:cubicBezTo>
                      <a:pt x="721" y="469"/>
                      <a:pt x="718" y="472"/>
                      <a:pt x="714" y="473"/>
                    </a:cubicBezTo>
                    <a:cubicBezTo>
                      <a:pt x="704" y="476"/>
                      <a:pt x="672" y="446"/>
                      <a:pt x="667" y="439"/>
                    </a:cubicBezTo>
                    <a:cubicBezTo>
                      <a:pt x="666" y="437"/>
                      <a:pt x="658" y="423"/>
                      <a:pt x="659" y="422"/>
                    </a:cubicBezTo>
                    <a:cubicBezTo>
                      <a:pt x="662" y="419"/>
                      <a:pt x="666" y="428"/>
                      <a:pt x="670" y="427"/>
                    </a:cubicBezTo>
                    <a:cubicBezTo>
                      <a:pt x="683" y="425"/>
                      <a:pt x="679" y="399"/>
                      <a:pt x="684" y="391"/>
                    </a:cubicBezTo>
                    <a:cubicBezTo>
                      <a:pt x="686" y="389"/>
                      <a:pt x="689" y="388"/>
                      <a:pt x="691" y="386"/>
                    </a:cubicBezTo>
                    <a:cubicBezTo>
                      <a:pt x="693" y="382"/>
                      <a:pt x="693" y="377"/>
                      <a:pt x="696" y="374"/>
                    </a:cubicBezTo>
                    <a:cubicBezTo>
                      <a:pt x="705" y="362"/>
                      <a:pt x="709" y="363"/>
                      <a:pt x="717" y="367"/>
                    </a:cubicBezTo>
                    <a:cubicBezTo>
                      <a:pt x="717" y="367"/>
                      <a:pt x="717" y="366"/>
                      <a:pt x="718" y="365"/>
                    </a:cubicBezTo>
                    <a:cubicBezTo>
                      <a:pt x="723" y="360"/>
                      <a:pt x="717" y="349"/>
                      <a:pt x="730" y="348"/>
                    </a:cubicBezTo>
                    <a:cubicBezTo>
                      <a:pt x="735" y="348"/>
                      <a:pt x="738" y="357"/>
                      <a:pt x="741" y="354"/>
                    </a:cubicBezTo>
                    <a:cubicBezTo>
                      <a:pt x="745" y="352"/>
                      <a:pt x="740" y="345"/>
                      <a:pt x="742" y="341"/>
                    </a:cubicBezTo>
                    <a:cubicBezTo>
                      <a:pt x="742" y="340"/>
                      <a:pt x="755" y="325"/>
                      <a:pt x="755" y="325"/>
                    </a:cubicBezTo>
                    <a:cubicBezTo>
                      <a:pt x="757" y="324"/>
                      <a:pt x="760" y="330"/>
                      <a:pt x="761" y="328"/>
                    </a:cubicBezTo>
                    <a:cubicBezTo>
                      <a:pt x="762" y="326"/>
                      <a:pt x="763" y="311"/>
                      <a:pt x="766" y="308"/>
                    </a:cubicBezTo>
                    <a:cubicBezTo>
                      <a:pt x="771" y="305"/>
                      <a:pt x="785" y="299"/>
                      <a:pt x="791" y="298"/>
                    </a:cubicBezTo>
                    <a:cubicBezTo>
                      <a:pt x="792" y="298"/>
                      <a:pt x="793" y="303"/>
                      <a:pt x="794" y="302"/>
                    </a:cubicBezTo>
                    <a:cubicBezTo>
                      <a:pt x="796" y="300"/>
                      <a:pt x="795" y="296"/>
                      <a:pt x="797" y="293"/>
                    </a:cubicBez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0" name="Azerbaijan" descr="{&quot;Key&quot;:&quot;azerbaijan&quot;,&quot;Name&quot;:&quot;Azerbaijan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4862B5E7-7768-7231-1450-3BE2FF0EBF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45735" y="4773960"/>
                <a:ext cx="496125" cy="503352"/>
              </a:xfrm>
              <a:custGeom>
                <a:avLst/>
                <a:gdLst>
                  <a:gd name="T0" fmla="*/ 7 w 297"/>
                  <a:gd name="T1" fmla="*/ 150 h 280"/>
                  <a:gd name="T2" fmla="*/ 9 w 297"/>
                  <a:gd name="T3" fmla="*/ 139 h 280"/>
                  <a:gd name="T4" fmla="*/ 31 w 297"/>
                  <a:gd name="T5" fmla="*/ 148 h 280"/>
                  <a:gd name="T6" fmla="*/ 82 w 297"/>
                  <a:gd name="T7" fmla="*/ 182 h 280"/>
                  <a:gd name="T8" fmla="*/ 70 w 297"/>
                  <a:gd name="T9" fmla="*/ 209 h 280"/>
                  <a:gd name="T10" fmla="*/ 132 w 297"/>
                  <a:gd name="T11" fmla="*/ 212 h 280"/>
                  <a:gd name="T12" fmla="*/ 137 w 297"/>
                  <a:gd name="T13" fmla="*/ 237 h 280"/>
                  <a:gd name="T14" fmla="*/ 152 w 297"/>
                  <a:gd name="T15" fmla="*/ 257 h 280"/>
                  <a:gd name="T16" fmla="*/ 168 w 297"/>
                  <a:gd name="T17" fmla="*/ 223 h 280"/>
                  <a:gd name="T18" fmla="*/ 197 w 297"/>
                  <a:gd name="T19" fmla="*/ 160 h 280"/>
                  <a:gd name="T20" fmla="*/ 227 w 297"/>
                  <a:gd name="T21" fmla="*/ 171 h 280"/>
                  <a:gd name="T22" fmla="*/ 228 w 297"/>
                  <a:gd name="T23" fmla="*/ 216 h 280"/>
                  <a:gd name="T24" fmla="*/ 256 w 297"/>
                  <a:gd name="T25" fmla="*/ 219 h 280"/>
                  <a:gd name="T26" fmla="*/ 268 w 297"/>
                  <a:gd name="T27" fmla="*/ 191 h 280"/>
                  <a:gd name="T28" fmla="*/ 275 w 297"/>
                  <a:gd name="T29" fmla="*/ 166 h 280"/>
                  <a:gd name="T30" fmla="*/ 279 w 297"/>
                  <a:gd name="T31" fmla="*/ 166 h 280"/>
                  <a:gd name="T32" fmla="*/ 281 w 297"/>
                  <a:gd name="T33" fmla="*/ 147 h 280"/>
                  <a:gd name="T34" fmla="*/ 268 w 297"/>
                  <a:gd name="T35" fmla="*/ 119 h 280"/>
                  <a:gd name="T36" fmla="*/ 267 w 297"/>
                  <a:gd name="T37" fmla="*/ 61 h 280"/>
                  <a:gd name="T38" fmla="*/ 279 w 297"/>
                  <a:gd name="T39" fmla="*/ 55 h 280"/>
                  <a:gd name="T40" fmla="*/ 268 w 297"/>
                  <a:gd name="T41" fmla="*/ 41 h 280"/>
                  <a:gd name="T42" fmla="*/ 227 w 297"/>
                  <a:gd name="T43" fmla="*/ 43 h 280"/>
                  <a:gd name="T44" fmla="*/ 152 w 297"/>
                  <a:gd name="T45" fmla="*/ 0 h 280"/>
                  <a:gd name="T46" fmla="*/ 142 w 297"/>
                  <a:gd name="T47" fmla="*/ 41 h 280"/>
                  <a:gd name="T48" fmla="*/ 93 w 297"/>
                  <a:gd name="T49" fmla="*/ 60 h 280"/>
                  <a:gd name="T50" fmla="*/ 61 w 297"/>
                  <a:gd name="T51" fmla="*/ 52 h 280"/>
                  <a:gd name="T52" fmla="*/ 50 w 297"/>
                  <a:gd name="T53" fmla="*/ 56 h 280"/>
                  <a:gd name="T54" fmla="*/ 43 w 297"/>
                  <a:gd name="T55" fmla="*/ 74 h 280"/>
                  <a:gd name="T56" fmla="*/ 54 w 297"/>
                  <a:gd name="T57" fmla="*/ 85 h 280"/>
                  <a:gd name="T58" fmla="*/ 47 w 297"/>
                  <a:gd name="T59" fmla="*/ 120 h 280"/>
                  <a:gd name="T60" fmla="*/ 35 w 297"/>
                  <a:gd name="T61" fmla="*/ 113 h 280"/>
                  <a:gd name="T62" fmla="*/ 134 w 297"/>
                  <a:gd name="T63" fmla="*/ 268 h 280"/>
                  <a:gd name="T64" fmla="*/ 112 w 297"/>
                  <a:gd name="T65" fmla="*/ 246 h 280"/>
                  <a:gd name="T66" fmla="*/ 78 w 297"/>
                  <a:gd name="T67" fmla="*/ 246 h 280"/>
                  <a:gd name="T68" fmla="*/ 48 w 297"/>
                  <a:gd name="T69" fmla="*/ 238 h 280"/>
                  <a:gd name="T70" fmla="*/ 55 w 297"/>
                  <a:gd name="T71" fmla="*/ 264 h 280"/>
                  <a:gd name="T72" fmla="*/ 82 w 297"/>
                  <a:gd name="T73" fmla="*/ 272 h 280"/>
                  <a:gd name="T74" fmla="*/ 134 w 297"/>
                  <a:gd name="T75" fmla="*/ 268 h 280"/>
                  <a:gd name="T76" fmla="*/ 151 w 297"/>
                  <a:gd name="T77" fmla="*/ 0 h 280"/>
                  <a:gd name="T78" fmla="*/ 151 w 297"/>
                  <a:gd name="T79" fmla="*/ 0 h 280"/>
                  <a:gd name="T80" fmla="*/ 46 w 297"/>
                  <a:gd name="T81" fmla="*/ 164 h 280"/>
                  <a:gd name="T82" fmla="*/ 150 w 297"/>
                  <a:gd name="T83" fmla="*/ 0 h 280"/>
                  <a:gd name="T84" fmla="*/ 150 w 297"/>
                  <a:gd name="T85" fmla="*/ 0 h 280"/>
                  <a:gd name="T86" fmla="*/ 150 w 297"/>
                  <a:gd name="T87" fmla="*/ 0 h 280"/>
                  <a:gd name="T88" fmla="*/ 151 w 297"/>
                  <a:gd name="T89" fmla="*/ 0 h 280"/>
                  <a:gd name="T90" fmla="*/ 152 w 297"/>
                  <a:gd name="T91" fmla="*/ 0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7" h="280">
                    <a:moveTo>
                      <a:pt x="7" y="150"/>
                    </a:moveTo>
                    <a:cubicBezTo>
                      <a:pt x="8" y="151"/>
                      <a:pt x="9" y="151"/>
                      <a:pt x="10" y="151"/>
                    </a:cubicBezTo>
                    <a:cubicBezTo>
                      <a:pt x="11" y="154"/>
                      <a:pt x="0" y="154"/>
                      <a:pt x="7" y="150"/>
                    </a:cubicBezTo>
                    <a:moveTo>
                      <a:pt x="0" y="137"/>
                    </a:moveTo>
                    <a:cubicBezTo>
                      <a:pt x="1" y="138"/>
                      <a:pt x="2" y="141"/>
                      <a:pt x="4" y="142"/>
                    </a:cubicBezTo>
                    <a:cubicBezTo>
                      <a:pt x="6" y="142"/>
                      <a:pt x="7" y="139"/>
                      <a:pt x="9" y="139"/>
                    </a:cubicBezTo>
                    <a:cubicBezTo>
                      <a:pt x="23" y="139"/>
                      <a:pt x="7" y="146"/>
                      <a:pt x="9" y="149"/>
                    </a:cubicBezTo>
                    <a:cubicBezTo>
                      <a:pt x="12" y="151"/>
                      <a:pt x="26" y="144"/>
                      <a:pt x="30" y="143"/>
                    </a:cubicBezTo>
                    <a:cubicBezTo>
                      <a:pt x="31" y="143"/>
                      <a:pt x="30" y="148"/>
                      <a:pt x="31" y="148"/>
                    </a:cubicBezTo>
                    <a:cubicBezTo>
                      <a:pt x="35" y="150"/>
                      <a:pt x="39" y="148"/>
                      <a:pt x="43" y="150"/>
                    </a:cubicBezTo>
                    <a:cubicBezTo>
                      <a:pt x="51" y="154"/>
                      <a:pt x="33" y="163"/>
                      <a:pt x="38" y="170"/>
                    </a:cubicBezTo>
                    <a:cubicBezTo>
                      <a:pt x="47" y="182"/>
                      <a:pt x="81" y="180"/>
                      <a:pt x="82" y="182"/>
                    </a:cubicBezTo>
                    <a:cubicBezTo>
                      <a:pt x="83" y="184"/>
                      <a:pt x="85" y="198"/>
                      <a:pt x="83" y="199"/>
                    </a:cubicBezTo>
                    <a:cubicBezTo>
                      <a:pt x="80" y="202"/>
                      <a:pt x="74" y="203"/>
                      <a:pt x="70" y="206"/>
                    </a:cubicBezTo>
                    <a:cubicBezTo>
                      <a:pt x="70" y="207"/>
                      <a:pt x="69" y="209"/>
                      <a:pt x="70" y="209"/>
                    </a:cubicBezTo>
                    <a:cubicBezTo>
                      <a:pt x="74" y="210"/>
                      <a:pt x="77" y="207"/>
                      <a:pt x="81" y="207"/>
                    </a:cubicBezTo>
                    <a:cubicBezTo>
                      <a:pt x="91" y="208"/>
                      <a:pt x="103" y="219"/>
                      <a:pt x="113" y="218"/>
                    </a:cubicBezTo>
                    <a:cubicBezTo>
                      <a:pt x="116" y="218"/>
                      <a:pt x="129" y="207"/>
                      <a:pt x="132" y="212"/>
                    </a:cubicBezTo>
                    <a:cubicBezTo>
                      <a:pt x="135" y="220"/>
                      <a:pt x="126" y="218"/>
                      <a:pt x="127" y="224"/>
                    </a:cubicBezTo>
                    <a:cubicBezTo>
                      <a:pt x="127" y="233"/>
                      <a:pt x="145" y="221"/>
                      <a:pt x="146" y="233"/>
                    </a:cubicBezTo>
                    <a:cubicBezTo>
                      <a:pt x="146" y="236"/>
                      <a:pt x="139" y="236"/>
                      <a:pt x="137" y="237"/>
                    </a:cubicBezTo>
                    <a:cubicBezTo>
                      <a:pt x="137" y="238"/>
                      <a:pt x="136" y="238"/>
                      <a:pt x="136" y="240"/>
                    </a:cubicBezTo>
                    <a:cubicBezTo>
                      <a:pt x="136" y="244"/>
                      <a:pt x="141" y="241"/>
                      <a:pt x="143" y="242"/>
                    </a:cubicBezTo>
                    <a:cubicBezTo>
                      <a:pt x="148" y="245"/>
                      <a:pt x="147" y="253"/>
                      <a:pt x="152" y="257"/>
                    </a:cubicBezTo>
                    <a:cubicBezTo>
                      <a:pt x="152" y="258"/>
                      <a:pt x="152" y="258"/>
                      <a:pt x="152" y="258"/>
                    </a:cubicBezTo>
                    <a:cubicBezTo>
                      <a:pt x="154" y="255"/>
                      <a:pt x="159" y="231"/>
                      <a:pt x="159" y="231"/>
                    </a:cubicBezTo>
                    <a:cubicBezTo>
                      <a:pt x="160" y="227"/>
                      <a:pt x="166" y="227"/>
                      <a:pt x="168" y="223"/>
                    </a:cubicBezTo>
                    <a:cubicBezTo>
                      <a:pt x="169" y="220"/>
                      <a:pt x="167" y="216"/>
                      <a:pt x="167" y="213"/>
                    </a:cubicBezTo>
                    <a:cubicBezTo>
                      <a:pt x="168" y="207"/>
                      <a:pt x="173" y="203"/>
                      <a:pt x="175" y="197"/>
                    </a:cubicBezTo>
                    <a:cubicBezTo>
                      <a:pt x="177" y="192"/>
                      <a:pt x="193" y="160"/>
                      <a:pt x="197" y="160"/>
                    </a:cubicBezTo>
                    <a:cubicBezTo>
                      <a:pt x="202" y="159"/>
                      <a:pt x="206" y="163"/>
                      <a:pt x="211" y="164"/>
                    </a:cubicBezTo>
                    <a:cubicBezTo>
                      <a:pt x="215" y="165"/>
                      <a:pt x="220" y="167"/>
                      <a:pt x="224" y="168"/>
                    </a:cubicBezTo>
                    <a:cubicBezTo>
                      <a:pt x="225" y="169"/>
                      <a:pt x="228" y="169"/>
                      <a:pt x="227" y="171"/>
                    </a:cubicBezTo>
                    <a:cubicBezTo>
                      <a:pt x="225" y="176"/>
                      <a:pt x="216" y="179"/>
                      <a:pt x="219" y="186"/>
                    </a:cubicBezTo>
                    <a:cubicBezTo>
                      <a:pt x="222" y="194"/>
                      <a:pt x="233" y="186"/>
                      <a:pt x="237" y="195"/>
                    </a:cubicBezTo>
                    <a:cubicBezTo>
                      <a:pt x="240" y="204"/>
                      <a:pt x="219" y="210"/>
                      <a:pt x="228" y="216"/>
                    </a:cubicBezTo>
                    <a:cubicBezTo>
                      <a:pt x="236" y="223"/>
                      <a:pt x="234" y="215"/>
                      <a:pt x="243" y="218"/>
                    </a:cubicBezTo>
                    <a:cubicBezTo>
                      <a:pt x="249" y="219"/>
                      <a:pt x="240" y="228"/>
                      <a:pt x="252" y="224"/>
                    </a:cubicBezTo>
                    <a:cubicBezTo>
                      <a:pt x="254" y="223"/>
                      <a:pt x="254" y="219"/>
                      <a:pt x="256" y="219"/>
                    </a:cubicBezTo>
                    <a:cubicBezTo>
                      <a:pt x="261" y="219"/>
                      <a:pt x="271" y="233"/>
                      <a:pt x="276" y="228"/>
                    </a:cubicBezTo>
                    <a:cubicBezTo>
                      <a:pt x="279" y="225"/>
                      <a:pt x="281" y="222"/>
                      <a:pt x="283" y="219"/>
                    </a:cubicBezTo>
                    <a:cubicBezTo>
                      <a:pt x="276" y="207"/>
                      <a:pt x="270" y="195"/>
                      <a:pt x="268" y="191"/>
                    </a:cubicBezTo>
                    <a:cubicBezTo>
                      <a:pt x="267" y="189"/>
                      <a:pt x="270" y="186"/>
                      <a:pt x="270" y="183"/>
                    </a:cubicBezTo>
                    <a:cubicBezTo>
                      <a:pt x="270" y="177"/>
                      <a:pt x="261" y="172"/>
                      <a:pt x="264" y="167"/>
                    </a:cubicBezTo>
                    <a:cubicBezTo>
                      <a:pt x="266" y="164"/>
                      <a:pt x="272" y="164"/>
                      <a:pt x="275" y="166"/>
                    </a:cubicBezTo>
                    <a:cubicBezTo>
                      <a:pt x="279" y="169"/>
                      <a:pt x="275" y="174"/>
                      <a:pt x="276" y="177"/>
                    </a:cubicBezTo>
                    <a:cubicBezTo>
                      <a:pt x="277" y="180"/>
                      <a:pt x="281" y="173"/>
                      <a:pt x="281" y="170"/>
                    </a:cubicBezTo>
                    <a:cubicBezTo>
                      <a:pt x="281" y="169"/>
                      <a:pt x="279" y="168"/>
                      <a:pt x="279" y="166"/>
                    </a:cubicBezTo>
                    <a:cubicBezTo>
                      <a:pt x="278" y="164"/>
                      <a:pt x="279" y="162"/>
                      <a:pt x="278" y="160"/>
                    </a:cubicBezTo>
                    <a:cubicBezTo>
                      <a:pt x="276" y="156"/>
                      <a:pt x="272" y="152"/>
                      <a:pt x="273" y="147"/>
                    </a:cubicBezTo>
                    <a:cubicBezTo>
                      <a:pt x="274" y="145"/>
                      <a:pt x="279" y="148"/>
                      <a:pt x="281" y="147"/>
                    </a:cubicBezTo>
                    <a:cubicBezTo>
                      <a:pt x="283" y="146"/>
                      <a:pt x="279" y="145"/>
                      <a:pt x="278" y="143"/>
                    </a:cubicBezTo>
                    <a:cubicBezTo>
                      <a:pt x="275" y="141"/>
                      <a:pt x="271" y="139"/>
                      <a:pt x="268" y="136"/>
                    </a:cubicBezTo>
                    <a:cubicBezTo>
                      <a:pt x="261" y="126"/>
                      <a:pt x="269" y="129"/>
                      <a:pt x="268" y="119"/>
                    </a:cubicBezTo>
                    <a:cubicBezTo>
                      <a:pt x="267" y="108"/>
                      <a:pt x="252" y="91"/>
                      <a:pt x="257" y="80"/>
                    </a:cubicBezTo>
                    <a:cubicBezTo>
                      <a:pt x="265" y="66"/>
                      <a:pt x="259" y="90"/>
                      <a:pt x="267" y="68"/>
                    </a:cubicBezTo>
                    <a:cubicBezTo>
                      <a:pt x="267" y="66"/>
                      <a:pt x="266" y="62"/>
                      <a:pt x="267" y="61"/>
                    </a:cubicBezTo>
                    <a:cubicBezTo>
                      <a:pt x="268" y="59"/>
                      <a:pt x="270" y="59"/>
                      <a:pt x="271" y="59"/>
                    </a:cubicBezTo>
                    <a:cubicBezTo>
                      <a:pt x="272" y="59"/>
                      <a:pt x="273" y="61"/>
                      <a:pt x="274" y="61"/>
                    </a:cubicBezTo>
                    <a:cubicBezTo>
                      <a:pt x="276" y="59"/>
                      <a:pt x="276" y="56"/>
                      <a:pt x="279" y="55"/>
                    </a:cubicBezTo>
                    <a:cubicBezTo>
                      <a:pt x="281" y="53"/>
                      <a:pt x="284" y="51"/>
                      <a:pt x="287" y="51"/>
                    </a:cubicBezTo>
                    <a:cubicBezTo>
                      <a:pt x="290" y="51"/>
                      <a:pt x="296" y="57"/>
                      <a:pt x="296" y="53"/>
                    </a:cubicBezTo>
                    <a:cubicBezTo>
                      <a:pt x="297" y="44"/>
                      <a:pt x="274" y="39"/>
                      <a:pt x="268" y="41"/>
                    </a:cubicBezTo>
                    <a:cubicBezTo>
                      <a:pt x="254" y="46"/>
                      <a:pt x="257" y="54"/>
                      <a:pt x="240" y="51"/>
                    </a:cubicBezTo>
                    <a:cubicBezTo>
                      <a:pt x="237" y="51"/>
                      <a:pt x="236" y="44"/>
                      <a:pt x="236" y="44"/>
                    </a:cubicBezTo>
                    <a:cubicBezTo>
                      <a:pt x="235" y="42"/>
                      <a:pt x="227" y="43"/>
                      <a:pt x="227" y="43"/>
                    </a:cubicBezTo>
                    <a:cubicBezTo>
                      <a:pt x="212" y="36"/>
                      <a:pt x="212" y="36"/>
                      <a:pt x="212" y="36"/>
                    </a:cubicBezTo>
                    <a:cubicBezTo>
                      <a:pt x="202" y="31"/>
                      <a:pt x="200" y="22"/>
                      <a:pt x="189" y="17"/>
                    </a:cubicBezTo>
                    <a:cubicBezTo>
                      <a:pt x="180" y="12"/>
                      <a:pt x="162" y="1"/>
                      <a:pt x="152" y="0"/>
                    </a:cubicBezTo>
                    <a:cubicBezTo>
                      <a:pt x="152" y="0"/>
                      <a:pt x="153" y="0"/>
                      <a:pt x="154" y="0"/>
                    </a:cubicBezTo>
                    <a:cubicBezTo>
                      <a:pt x="154" y="2"/>
                      <a:pt x="154" y="2"/>
                      <a:pt x="154" y="2"/>
                    </a:cubicBezTo>
                    <a:cubicBezTo>
                      <a:pt x="145" y="34"/>
                      <a:pt x="151" y="17"/>
                      <a:pt x="142" y="41"/>
                    </a:cubicBezTo>
                    <a:cubicBezTo>
                      <a:pt x="140" y="46"/>
                      <a:pt x="144" y="61"/>
                      <a:pt x="142" y="62"/>
                    </a:cubicBezTo>
                    <a:cubicBezTo>
                      <a:pt x="137" y="69"/>
                      <a:pt x="116" y="79"/>
                      <a:pt x="108" y="73"/>
                    </a:cubicBezTo>
                    <a:cubicBezTo>
                      <a:pt x="95" y="63"/>
                      <a:pt x="126" y="68"/>
                      <a:pt x="93" y="60"/>
                    </a:cubicBezTo>
                    <a:cubicBezTo>
                      <a:pt x="91" y="59"/>
                      <a:pt x="91" y="63"/>
                      <a:pt x="90" y="63"/>
                    </a:cubicBezTo>
                    <a:cubicBezTo>
                      <a:pt x="89" y="63"/>
                      <a:pt x="76" y="59"/>
                      <a:pt x="72" y="57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59" y="53"/>
                      <a:pt x="57" y="55"/>
                      <a:pt x="56" y="55"/>
                    </a:cubicBezTo>
                    <a:cubicBezTo>
                      <a:pt x="55" y="55"/>
                      <a:pt x="52" y="56"/>
                      <a:pt x="50" y="56"/>
                    </a:cubicBezTo>
                    <a:cubicBezTo>
                      <a:pt x="50" y="57"/>
                      <a:pt x="50" y="57"/>
                      <a:pt x="50" y="57"/>
                    </a:cubicBezTo>
                    <a:cubicBezTo>
                      <a:pt x="49" y="62"/>
                      <a:pt x="50" y="66"/>
                      <a:pt x="48" y="71"/>
                    </a:cubicBezTo>
                    <a:cubicBezTo>
                      <a:pt x="48" y="73"/>
                      <a:pt x="44" y="72"/>
                      <a:pt x="43" y="74"/>
                    </a:cubicBezTo>
                    <a:cubicBezTo>
                      <a:pt x="42" y="76"/>
                      <a:pt x="48" y="84"/>
                      <a:pt x="51" y="84"/>
                    </a:cubicBezTo>
                    <a:cubicBezTo>
                      <a:pt x="52" y="84"/>
                      <a:pt x="56" y="81"/>
                      <a:pt x="56" y="82"/>
                    </a:cubicBezTo>
                    <a:cubicBezTo>
                      <a:pt x="56" y="83"/>
                      <a:pt x="54" y="84"/>
                      <a:pt x="54" y="85"/>
                    </a:cubicBezTo>
                    <a:cubicBezTo>
                      <a:pt x="53" y="87"/>
                      <a:pt x="89" y="83"/>
                      <a:pt x="85" y="102"/>
                    </a:cubicBezTo>
                    <a:cubicBezTo>
                      <a:pt x="80" y="124"/>
                      <a:pt x="75" y="105"/>
                      <a:pt x="62" y="110"/>
                    </a:cubicBezTo>
                    <a:cubicBezTo>
                      <a:pt x="51" y="114"/>
                      <a:pt x="58" y="120"/>
                      <a:pt x="47" y="120"/>
                    </a:cubicBezTo>
                    <a:cubicBezTo>
                      <a:pt x="43" y="120"/>
                      <a:pt x="39" y="119"/>
                      <a:pt x="34" y="119"/>
                    </a:cubicBezTo>
                    <a:cubicBezTo>
                      <a:pt x="34" y="119"/>
                      <a:pt x="33" y="119"/>
                      <a:pt x="33" y="118"/>
                    </a:cubicBezTo>
                    <a:cubicBezTo>
                      <a:pt x="33" y="116"/>
                      <a:pt x="37" y="113"/>
                      <a:pt x="35" y="113"/>
                    </a:cubicBezTo>
                    <a:cubicBezTo>
                      <a:pt x="26" y="110"/>
                      <a:pt x="18" y="114"/>
                      <a:pt x="10" y="116"/>
                    </a:cubicBezTo>
                    <a:cubicBezTo>
                      <a:pt x="3" y="119"/>
                      <a:pt x="3" y="130"/>
                      <a:pt x="0" y="137"/>
                    </a:cubicBezTo>
                    <a:close/>
                    <a:moveTo>
                      <a:pt x="134" y="268"/>
                    </a:moveTo>
                    <a:cubicBezTo>
                      <a:pt x="129" y="265"/>
                      <a:pt x="114" y="253"/>
                      <a:pt x="114" y="253"/>
                    </a:cubicBezTo>
                    <a:cubicBezTo>
                      <a:pt x="113" y="251"/>
                      <a:pt x="115" y="249"/>
                      <a:pt x="114" y="247"/>
                    </a:cubicBezTo>
                    <a:cubicBezTo>
                      <a:pt x="114" y="246"/>
                      <a:pt x="112" y="246"/>
                      <a:pt x="112" y="246"/>
                    </a:cubicBezTo>
                    <a:cubicBezTo>
                      <a:pt x="107" y="245"/>
                      <a:pt x="103" y="246"/>
                      <a:pt x="99" y="246"/>
                    </a:cubicBezTo>
                    <a:cubicBezTo>
                      <a:pt x="98" y="246"/>
                      <a:pt x="100" y="227"/>
                      <a:pt x="89" y="233"/>
                    </a:cubicBezTo>
                    <a:cubicBezTo>
                      <a:pt x="78" y="246"/>
                      <a:pt x="78" y="246"/>
                      <a:pt x="78" y="246"/>
                    </a:cubicBezTo>
                    <a:cubicBezTo>
                      <a:pt x="73" y="247"/>
                      <a:pt x="69" y="242"/>
                      <a:pt x="65" y="243"/>
                    </a:cubicBezTo>
                    <a:cubicBezTo>
                      <a:pt x="63" y="244"/>
                      <a:pt x="64" y="247"/>
                      <a:pt x="63" y="248"/>
                    </a:cubicBezTo>
                    <a:cubicBezTo>
                      <a:pt x="57" y="255"/>
                      <a:pt x="63" y="234"/>
                      <a:pt x="48" y="238"/>
                    </a:cubicBezTo>
                    <a:cubicBezTo>
                      <a:pt x="43" y="239"/>
                      <a:pt x="41" y="246"/>
                      <a:pt x="38" y="250"/>
                    </a:cubicBezTo>
                    <a:cubicBezTo>
                      <a:pt x="42" y="252"/>
                      <a:pt x="45" y="254"/>
                      <a:pt x="46" y="254"/>
                    </a:cubicBezTo>
                    <a:cubicBezTo>
                      <a:pt x="50" y="257"/>
                      <a:pt x="51" y="262"/>
                      <a:pt x="55" y="264"/>
                    </a:cubicBezTo>
                    <a:cubicBezTo>
                      <a:pt x="58" y="266"/>
                      <a:pt x="63" y="266"/>
                      <a:pt x="66" y="267"/>
                    </a:cubicBezTo>
                    <a:cubicBezTo>
                      <a:pt x="69" y="268"/>
                      <a:pt x="70" y="272"/>
                      <a:pt x="73" y="272"/>
                    </a:cubicBezTo>
                    <a:cubicBezTo>
                      <a:pt x="76" y="273"/>
                      <a:pt x="80" y="271"/>
                      <a:pt x="82" y="272"/>
                    </a:cubicBezTo>
                    <a:cubicBezTo>
                      <a:pt x="86" y="274"/>
                      <a:pt x="88" y="279"/>
                      <a:pt x="93" y="280"/>
                    </a:cubicBezTo>
                    <a:cubicBezTo>
                      <a:pt x="118" y="276"/>
                      <a:pt x="118" y="276"/>
                      <a:pt x="118" y="276"/>
                    </a:cubicBezTo>
                    <a:cubicBezTo>
                      <a:pt x="132" y="273"/>
                      <a:pt x="133" y="271"/>
                      <a:pt x="134" y="268"/>
                    </a:cubicBezTo>
                    <a:close/>
                    <a:moveTo>
                      <a:pt x="150" y="0"/>
                    </a:moveTo>
                    <a:cubicBezTo>
                      <a:pt x="150" y="0"/>
                      <a:pt x="150" y="0"/>
                      <a:pt x="150" y="0"/>
                    </a:cubicBezTo>
                    <a:moveTo>
                      <a:pt x="151" y="0"/>
                    </a:moveTo>
                    <a:cubicBezTo>
                      <a:pt x="151" y="0"/>
                      <a:pt x="151" y="0"/>
                      <a:pt x="151" y="0"/>
                    </a:cubicBezTo>
                    <a:moveTo>
                      <a:pt x="151" y="0"/>
                    </a:moveTo>
                    <a:cubicBezTo>
                      <a:pt x="151" y="0"/>
                      <a:pt x="151" y="0"/>
                      <a:pt x="151" y="0"/>
                    </a:cubicBezTo>
                    <a:moveTo>
                      <a:pt x="46" y="164"/>
                    </a:moveTo>
                    <a:cubicBezTo>
                      <a:pt x="53" y="165"/>
                      <a:pt x="43" y="172"/>
                      <a:pt x="44" y="167"/>
                    </a:cubicBezTo>
                    <a:cubicBezTo>
                      <a:pt x="44" y="166"/>
                      <a:pt x="45" y="165"/>
                      <a:pt x="46" y="164"/>
                    </a:cubicBezTo>
                    <a:close/>
                    <a:moveTo>
                      <a:pt x="150" y="0"/>
                    </a:moveTo>
                    <a:cubicBezTo>
                      <a:pt x="150" y="0"/>
                      <a:pt x="150" y="0"/>
                      <a:pt x="150" y="0"/>
                    </a:cubicBezTo>
                    <a:cubicBezTo>
                      <a:pt x="150" y="0"/>
                      <a:pt x="150" y="0"/>
                      <a:pt x="150" y="0"/>
                    </a:cubicBezTo>
                    <a:close/>
                    <a:moveTo>
                      <a:pt x="150" y="0"/>
                    </a:moveTo>
                    <a:cubicBezTo>
                      <a:pt x="150" y="0"/>
                      <a:pt x="150" y="0"/>
                      <a:pt x="150" y="0"/>
                    </a:cubicBezTo>
                    <a:moveTo>
                      <a:pt x="150" y="0"/>
                    </a:moveTo>
                    <a:cubicBezTo>
                      <a:pt x="150" y="0"/>
                      <a:pt x="150" y="0"/>
                      <a:pt x="150" y="0"/>
                    </a:cubicBezTo>
                    <a:cubicBezTo>
                      <a:pt x="151" y="0"/>
                      <a:pt x="151" y="0"/>
                      <a:pt x="151" y="0"/>
                    </a:cubicBezTo>
                    <a:lnTo>
                      <a:pt x="150" y="0"/>
                    </a:lnTo>
                    <a:close/>
                    <a:moveTo>
                      <a:pt x="151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151" y="0"/>
                      <a:pt x="151" y="0"/>
                      <a:pt x="151" y="0"/>
                    </a:cubicBezTo>
                    <a:close/>
                    <a:moveTo>
                      <a:pt x="151" y="0"/>
                    </a:moveTo>
                    <a:cubicBezTo>
                      <a:pt x="151" y="0"/>
                      <a:pt x="151" y="0"/>
                      <a:pt x="151" y="0"/>
                    </a:cubicBezTo>
                    <a:moveTo>
                      <a:pt x="152" y="0"/>
                    </a:moveTo>
                    <a:cubicBezTo>
                      <a:pt x="152" y="0"/>
                      <a:pt x="152" y="0"/>
                      <a:pt x="152" y="0"/>
                    </a:cubicBezTo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1" name="Georgia" descr="{&quot;Key&quot;:&quot;georgia&quot;,&quot;Name&quot;:&quot;Georg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6803A4C3-17C9-D255-CA5F-502289A9A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5547" y="4839270"/>
                <a:ext cx="678285" cy="310613"/>
              </a:xfrm>
              <a:custGeom>
                <a:avLst/>
                <a:gdLst>
                  <a:gd name="T0" fmla="*/ 365 w 406"/>
                  <a:gd name="T1" fmla="*/ 35 h 173"/>
                  <a:gd name="T2" fmla="*/ 368 w 406"/>
                  <a:gd name="T3" fmla="*/ 48 h 173"/>
                  <a:gd name="T4" fmla="*/ 371 w 406"/>
                  <a:gd name="T5" fmla="*/ 49 h 173"/>
                  <a:gd name="T6" fmla="*/ 379 w 406"/>
                  <a:gd name="T7" fmla="*/ 74 h 173"/>
                  <a:gd name="T8" fmla="*/ 351 w 406"/>
                  <a:gd name="T9" fmla="*/ 83 h 173"/>
                  <a:gd name="T10" fmla="*/ 352 w 406"/>
                  <a:gd name="T11" fmla="*/ 77 h 173"/>
                  <a:gd name="T12" fmla="*/ 314 w 406"/>
                  <a:gd name="T13" fmla="*/ 104 h 173"/>
                  <a:gd name="T14" fmla="*/ 312 w 406"/>
                  <a:gd name="T15" fmla="*/ 110 h 173"/>
                  <a:gd name="T16" fmla="*/ 246 w 406"/>
                  <a:gd name="T17" fmla="*/ 152 h 173"/>
                  <a:gd name="T18" fmla="*/ 244 w 406"/>
                  <a:gd name="T19" fmla="*/ 150 h 173"/>
                  <a:gd name="T20" fmla="*/ 231 w 406"/>
                  <a:gd name="T21" fmla="*/ 154 h 173"/>
                  <a:gd name="T22" fmla="*/ 224 w 406"/>
                  <a:gd name="T23" fmla="*/ 152 h 173"/>
                  <a:gd name="T24" fmla="*/ 214 w 406"/>
                  <a:gd name="T25" fmla="*/ 144 h 173"/>
                  <a:gd name="T26" fmla="*/ 204 w 406"/>
                  <a:gd name="T27" fmla="*/ 144 h 173"/>
                  <a:gd name="T28" fmla="*/ 195 w 406"/>
                  <a:gd name="T29" fmla="*/ 139 h 173"/>
                  <a:gd name="T30" fmla="*/ 187 w 406"/>
                  <a:gd name="T31" fmla="*/ 154 h 173"/>
                  <a:gd name="T32" fmla="*/ 157 w 406"/>
                  <a:gd name="T33" fmla="*/ 163 h 173"/>
                  <a:gd name="T34" fmla="*/ 145 w 406"/>
                  <a:gd name="T35" fmla="*/ 172 h 173"/>
                  <a:gd name="T36" fmla="*/ 135 w 406"/>
                  <a:gd name="T37" fmla="*/ 172 h 173"/>
                  <a:gd name="T38" fmla="*/ 140 w 406"/>
                  <a:gd name="T39" fmla="*/ 145 h 173"/>
                  <a:gd name="T40" fmla="*/ 99 w 406"/>
                  <a:gd name="T41" fmla="*/ 93 h 173"/>
                  <a:gd name="T42" fmla="*/ 81 w 406"/>
                  <a:gd name="T43" fmla="*/ 94 h 173"/>
                  <a:gd name="T44" fmla="*/ 45 w 406"/>
                  <a:gd name="T45" fmla="*/ 86 h 173"/>
                  <a:gd name="T46" fmla="*/ 32 w 406"/>
                  <a:gd name="T47" fmla="*/ 86 h 173"/>
                  <a:gd name="T48" fmla="*/ 20 w 406"/>
                  <a:gd name="T49" fmla="*/ 79 h 173"/>
                  <a:gd name="T50" fmla="*/ 3 w 406"/>
                  <a:gd name="T51" fmla="*/ 80 h 173"/>
                  <a:gd name="T52" fmla="*/ 7 w 406"/>
                  <a:gd name="T53" fmla="*/ 78 h 173"/>
                  <a:gd name="T54" fmla="*/ 37 w 406"/>
                  <a:gd name="T55" fmla="*/ 52 h 173"/>
                  <a:gd name="T56" fmla="*/ 77 w 406"/>
                  <a:gd name="T57" fmla="*/ 50 h 173"/>
                  <a:gd name="T58" fmla="*/ 115 w 406"/>
                  <a:gd name="T59" fmla="*/ 45 h 173"/>
                  <a:gd name="T60" fmla="*/ 144 w 406"/>
                  <a:gd name="T61" fmla="*/ 34 h 173"/>
                  <a:gd name="T62" fmla="*/ 165 w 406"/>
                  <a:gd name="T63" fmla="*/ 32 h 173"/>
                  <a:gd name="T64" fmla="*/ 213 w 406"/>
                  <a:gd name="T65" fmla="*/ 32 h 173"/>
                  <a:gd name="T66" fmla="*/ 249 w 406"/>
                  <a:gd name="T67" fmla="*/ 12 h 173"/>
                  <a:gd name="T68" fmla="*/ 266 w 406"/>
                  <a:gd name="T69" fmla="*/ 3 h 173"/>
                  <a:gd name="T70" fmla="*/ 302 w 406"/>
                  <a:gd name="T71" fmla="*/ 2 h 173"/>
                  <a:gd name="T72" fmla="*/ 317 w 406"/>
                  <a:gd name="T73" fmla="*/ 22 h 173"/>
                  <a:gd name="T74" fmla="*/ 327 w 406"/>
                  <a:gd name="T75" fmla="*/ 22 h 173"/>
                  <a:gd name="T76" fmla="*/ 339 w 406"/>
                  <a:gd name="T77" fmla="*/ 26 h 173"/>
                  <a:gd name="T78" fmla="*/ 360 w 406"/>
                  <a:gd name="T79" fmla="*/ 22 h 173"/>
                  <a:gd name="T80" fmla="*/ 367 w 406"/>
                  <a:gd name="T81" fmla="*/ 21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06" h="173">
                    <a:moveTo>
                      <a:pt x="367" y="21"/>
                    </a:moveTo>
                    <a:cubicBezTo>
                      <a:pt x="366" y="26"/>
                      <a:pt x="367" y="30"/>
                      <a:pt x="365" y="35"/>
                    </a:cubicBezTo>
                    <a:cubicBezTo>
                      <a:pt x="365" y="37"/>
                      <a:pt x="361" y="36"/>
                      <a:pt x="360" y="38"/>
                    </a:cubicBezTo>
                    <a:cubicBezTo>
                      <a:pt x="359" y="40"/>
                      <a:pt x="365" y="48"/>
                      <a:pt x="368" y="48"/>
                    </a:cubicBezTo>
                    <a:cubicBezTo>
                      <a:pt x="369" y="48"/>
                      <a:pt x="373" y="45"/>
                      <a:pt x="373" y="46"/>
                    </a:cubicBezTo>
                    <a:cubicBezTo>
                      <a:pt x="373" y="47"/>
                      <a:pt x="371" y="48"/>
                      <a:pt x="371" y="49"/>
                    </a:cubicBezTo>
                    <a:cubicBezTo>
                      <a:pt x="370" y="51"/>
                      <a:pt x="406" y="47"/>
                      <a:pt x="402" y="66"/>
                    </a:cubicBezTo>
                    <a:cubicBezTo>
                      <a:pt x="397" y="88"/>
                      <a:pt x="392" y="69"/>
                      <a:pt x="379" y="74"/>
                    </a:cubicBezTo>
                    <a:cubicBezTo>
                      <a:pt x="368" y="78"/>
                      <a:pt x="375" y="84"/>
                      <a:pt x="364" y="84"/>
                    </a:cubicBezTo>
                    <a:cubicBezTo>
                      <a:pt x="360" y="84"/>
                      <a:pt x="356" y="83"/>
                      <a:pt x="351" y="83"/>
                    </a:cubicBezTo>
                    <a:cubicBezTo>
                      <a:pt x="351" y="83"/>
                      <a:pt x="350" y="83"/>
                      <a:pt x="350" y="82"/>
                    </a:cubicBezTo>
                    <a:cubicBezTo>
                      <a:pt x="350" y="80"/>
                      <a:pt x="354" y="77"/>
                      <a:pt x="352" y="77"/>
                    </a:cubicBezTo>
                    <a:cubicBezTo>
                      <a:pt x="343" y="74"/>
                      <a:pt x="335" y="78"/>
                      <a:pt x="327" y="80"/>
                    </a:cubicBezTo>
                    <a:cubicBezTo>
                      <a:pt x="318" y="83"/>
                      <a:pt x="321" y="99"/>
                      <a:pt x="314" y="104"/>
                    </a:cubicBezTo>
                    <a:cubicBezTo>
                      <a:pt x="312" y="105"/>
                      <a:pt x="305" y="106"/>
                      <a:pt x="308" y="107"/>
                    </a:cubicBezTo>
                    <a:cubicBezTo>
                      <a:pt x="309" y="108"/>
                      <a:pt x="313" y="109"/>
                      <a:pt x="312" y="110"/>
                    </a:cubicBezTo>
                    <a:cubicBezTo>
                      <a:pt x="302" y="116"/>
                      <a:pt x="286" y="119"/>
                      <a:pt x="278" y="126"/>
                    </a:cubicBezTo>
                    <a:cubicBezTo>
                      <a:pt x="268" y="135"/>
                      <a:pt x="260" y="145"/>
                      <a:pt x="246" y="152"/>
                    </a:cubicBezTo>
                    <a:cubicBezTo>
                      <a:pt x="245" y="153"/>
                      <a:pt x="245" y="153"/>
                      <a:pt x="245" y="153"/>
                    </a:cubicBezTo>
                    <a:cubicBezTo>
                      <a:pt x="245" y="152"/>
                      <a:pt x="245" y="151"/>
                      <a:pt x="244" y="150"/>
                    </a:cubicBezTo>
                    <a:cubicBezTo>
                      <a:pt x="243" y="149"/>
                      <a:pt x="240" y="148"/>
                      <a:pt x="239" y="149"/>
                    </a:cubicBezTo>
                    <a:cubicBezTo>
                      <a:pt x="236" y="150"/>
                      <a:pt x="234" y="153"/>
                      <a:pt x="231" y="154"/>
                    </a:cubicBezTo>
                    <a:cubicBezTo>
                      <a:pt x="230" y="154"/>
                      <a:pt x="230" y="150"/>
                      <a:pt x="228" y="150"/>
                    </a:cubicBezTo>
                    <a:cubicBezTo>
                      <a:pt x="226" y="150"/>
                      <a:pt x="225" y="154"/>
                      <a:pt x="224" y="152"/>
                    </a:cubicBezTo>
                    <a:cubicBezTo>
                      <a:pt x="223" y="150"/>
                      <a:pt x="226" y="149"/>
                      <a:pt x="226" y="146"/>
                    </a:cubicBezTo>
                    <a:cubicBezTo>
                      <a:pt x="227" y="142"/>
                      <a:pt x="218" y="145"/>
                      <a:pt x="214" y="144"/>
                    </a:cubicBezTo>
                    <a:cubicBezTo>
                      <a:pt x="211" y="143"/>
                      <a:pt x="208" y="141"/>
                      <a:pt x="205" y="141"/>
                    </a:cubicBezTo>
                    <a:cubicBezTo>
                      <a:pt x="204" y="141"/>
                      <a:pt x="205" y="144"/>
                      <a:pt x="204" y="144"/>
                    </a:cubicBezTo>
                    <a:cubicBezTo>
                      <a:pt x="195" y="146"/>
                      <a:pt x="202" y="139"/>
                      <a:pt x="200" y="136"/>
                    </a:cubicBezTo>
                    <a:cubicBezTo>
                      <a:pt x="198" y="135"/>
                      <a:pt x="196" y="138"/>
                      <a:pt x="195" y="139"/>
                    </a:cubicBezTo>
                    <a:cubicBezTo>
                      <a:pt x="192" y="140"/>
                      <a:pt x="188" y="140"/>
                      <a:pt x="187" y="142"/>
                    </a:cubicBezTo>
                    <a:cubicBezTo>
                      <a:pt x="185" y="146"/>
                      <a:pt x="189" y="150"/>
                      <a:pt x="187" y="154"/>
                    </a:cubicBezTo>
                    <a:cubicBezTo>
                      <a:pt x="185" y="156"/>
                      <a:pt x="182" y="155"/>
                      <a:pt x="180" y="156"/>
                    </a:cubicBezTo>
                    <a:cubicBezTo>
                      <a:pt x="172" y="158"/>
                      <a:pt x="163" y="158"/>
                      <a:pt x="157" y="163"/>
                    </a:cubicBezTo>
                    <a:cubicBezTo>
                      <a:pt x="155" y="165"/>
                      <a:pt x="157" y="169"/>
                      <a:pt x="154" y="171"/>
                    </a:cubicBezTo>
                    <a:cubicBezTo>
                      <a:pt x="152" y="173"/>
                      <a:pt x="148" y="172"/>
                      <a:pt x="145" y="172"/>
                    </a:cubicBezTo>
                    <a:cubicBezTo>
                      <a:pt x="142" y="172"/>
                      <a:pt x="140" y="172"/>
                      <a:pt x="136" y="172"/>
                    </a:cubicBezTo>
                    <a:cubicBezTo>
                      <a:pt x="135" y="172"/>
                      <a:pt x="135" y="172"/>
                      <a:pt x="135" y="172"/>
                    </a:cubicBezTo>
                    <a:cubicBezTo>
                      <a:pt x="136" y="169"/>
                      <a:pt x="136" y="166"/>
                      <a:pt x="137" y="163"/>
                    </a:cubicBezTo>
                    <a:cubicBezTo>
                      <a:pt x="140" y="153"/>
                      <a:pt x="144" y="155"/>
                      <a:pt x="140" y="145"/>
                    </a:cubicBezTo>
                    <a:cubicBezTo>
                      <a:pt x="136" y="131"/>
                      <a:pt x="121" y="124"/>
                      <a:pt x="112" y="112"/>
                    </a:cubicBezTo>
                    <a:cubicBezTo>
                      <a:pt x="108" y="107"/>
                      <a:pt x="106" y="96"/>
                      <a:pt x="99" y="93"/>
                    </a:cubicBezTo>
                    <a:cubicBezTo>
                      <a:pt x="95" y="91"/>
                      <a:pt x="90" y="92"/>
                      <a:pt x="86" y="92"/>
                    </a:cubicBezTo>
                    <a:cubicBezTo>
                      <a:pt x="84" y="92"/>
                      <a:pt x="83" y="94"/>
                      <a:pt x="81" y="94"/>
                    </a:cubicBezTo>
                    <a:cubicBezTo>
                      <a:pt x="76" y="94"/>
                      <a:pt x="75" y="86"/>
                      <a:pt x="70" y="84"/>
                    </a:cubicBezTo>
                    <a:cubicBezTo>
                      <a:pt x="56" y="78"/>
                      <a:pt x="56" y="83"/>
                      <a:pt x="45" y="86"/>
                    </a:cubicBezTo>
                    <a:cubicBezTo>
                      <a:pt x="43" y="87"/>
                      <a:pt x="42" y="86"/>
                      <a:pt x="40" y="86"/>
                    </a:cubicBezTo>
                    <a:cubicBezTo>
                      <a:pt x="37" y="86"/>
                      <a:pt x="34" y="85"/>
                      <a:pt x="32" y="86"/>
                    </a:cubicBezTo>
                    <a:cubicBezTo>
                      <a:pt x="30" y="86"/>
                      <a:pt x="32" y="88"/>
                      <a:pt x="31" y="89"/>
                    </a:cubicBezTo>
                    <a:cubicBezTo>
                      <a:pt x="26" y="91"/>
                      <a:pt x="25" y="80"/>
                      <a:pt x="20" y="79"/>
                    </a:cubicBezTo>
                    <a:cubicBezTo>
                      <a:pt x="16" y="77"/>
                      <a:pt x="12" y="79"/>
                      <a:pt x="7" y="79"/>
                    </a:cubicBezTo>
                    <a:cubicBezTo>
                      <a:pt x="6" y="79"/>
                      <a:pt x="4" y="80"/>
                      <a:pt x="3" y="80"/>
                    </a:cubicBezTo>
                    <a:cubicBezTo>
                      <a:pt x="2" y="79"/>
                      <a:pt x="1" y="79"/>
                      <a:pt x="0" y="77"/>
                    </a:cubicBezTo>
                    <a:cubicBezTo>
                      <a:pt x="7" y="78"/>
                      <a:pt x="7" y="78"/>
                      <a:pt x="7" y="78"/>
                    </a:cubicBezTo>
                    <a:cubicBezTo>
                      <a:pt x="7" y="51"/>
                      <a:pt x="13" y="66"/>
                      <a:pt x="30" y="58"/>
                    </a:cubicBezTo>
                    <a:cubicBezTo>
                      <a:pt x="33" y="56"/>
                      <a:pt x="34" y="53"/>
                      <a:pt x="37" y="52"/>
                    </a:cubicBezTo>
                    <a:cubicBezTo>
                      <a:pt x="45" y="50"/>
                      <a:pt x="52" y="58"/>
                      <a:pt x="59" y="56"/>
                    </a:cubicBezTo>
                    <a:cubicBezTo>
                      <a:pt x="60" y="56"/>
                      <a:pt x="75" y="50"/>
                      <a:pt x="77" y="50"/>
                    </a:cubicBezTo>
                    <a:cubicBezTo>
                      <a:pt x="81" y="50"/>
                      <a:pt x="85" y="55"/>
                      <a:pt x="90" y="55"/>
                    </a:cubicBezTo>
                    <a:cubicBezTo>
                      <a:pt x="90" y="55"/>
                      <a:pt x="115" y="45"/>
                      <a:pt x="115" y="45"/>
                    </a:cubicBezTo>
                    <a:cubicBezTo>
                      <a:pt x="130" y="36"/>
                      <a:pt x="98" y="41"/>
                      <a:pt x="131" y="33"/>
                    </a:cubicBezTo>
                    <a:cubicBezTo>
                      <a:pt x="135" y="33"/>
                      <a:pt x="140" y="35"/>
                      <a:pt x="144" y="34"/>
                    </a:cubicBezTo>
                    <a:cubicBezTo>
                      <a:pt x="144" y="34"/>
                      <a:pt x="154" y="26"/>
                      <a:pt x="163" y="28"/>
                    </a:cubicBezTo>
                    <a:cubicBezTo>
                      <a:pt x="164" y="29"/>
                      <a:pt x="163" y="31"/>
                      <a:pt x="165" y="32"/>
                    </a:cubicBezTo>
                    <a:cubicBezTo>
                      <a:pt x="167" y="33"/>
                      <a:pt x="170" y="34"/>
                      <a:pt x="172" y="35"/>
                    </a:cubicBezTo>
                    <a:cubicBezTo>
                      <a:pt x="185" y="36"/>
                      <a:pt x="200" y="32"/>
                      <a:pt x="213" y="32"/>
                    </a:cubicBezTo>
                    <a:cubicBezTo>
                      <a:pt x="217" y="32"/>
                      <a:pt x="207" y="43"/>
                      <a:pt x="215" y="43"/>
                    </a:cubicBezTo>
                    <a:cubicBezTo>
                      <a:pt x="238" y="43"/>
                      <a:pt x="232" y="20"/>
                      <a:pt x="249" y="12"/>
                    </a:cubicBezTo>
                    <a:cubicBezTo>
                      <a:pt x="254" y="10"/>
                      <a:pt x="260" y="20"/>
                      <a:pt x="264" y="17"/>
                    </a:cubicBezTo>
                    <a:cubicBezTo>
                      <a:pt x="268" y="14"/>
                      <a:pt x="261" y="4"/>
                      <a:pt x="266" y="3"/>
                    </a:cubicBezTo>
                    <a:cubicBezTo>
                      <a:pt x="283" y="0"/>
                      <a:pt x="282" y="8"/>
                      <a:pt x="294" y="8"/>
                    </a:cubicBezTo>
                    <a:cubicBezTo>
                      <a:pt x="297" y="8"/>
                      <a:pt x="299" y="3"/>
                      <a:pt x="302" y="2"/>
                    </a:cubicBezTo>
                    <a:cubicBezTo>
                      <a:pt x="305" y="0"/>
                      <a:pt x="309" y="0"/>
                      <a:pt x="313" y="0"/>
                    </a:cubicBezTo>
                    <a:cubicBezTo>
                      <a:pt x="319" y="0"/>
                      <a:pt x="316" y="19"/>
                      <a:pt x="317" y="22"/>
                    </a:cubicBezTo>
                    <a:cubicBezTo>
                      <a:pt x="317" y="23"/>
                      <a:pt x="318" y="22"/>
                      <a:pt x="319" y="22"/>
                    </a:cubicBezTo>
                    <a:cubicBezTo>
                      <a:pt x="322" y="22"/>
                      <a:pt x="324" y="22"/>
                      <a:pt x="327" y="22"/>
                    </a:cubicBezTo>
                    <a:cubicBezTo>
                      <a:pt x="329" y="22"/>
                      <a:pt x="332" y="21"/>
                      <a:pt x="334" y="22"/>
                    </a:cubicBezTo>
                    <a:cubicBezTo>
                      <a:pt x="337" y="23"/>
                      <a:pt x="338" y="26"/>
                      <a:pt x="339" y="26"/>
                    </a:cubicBezTo>
                    <a:cubicBezTo>
                      <a:pt x="340" y="26"/>
                      <a:pt x="354" y="20"/>
                      <a:pt x="354" y="20"/>
                    </a:cubicBezTo>
                    <a:cubicBezTo>
                      <a:pt x="356" y="20"/>
                      <a:pt x="358" y="22"/>
                      <a:pt x="360" y="22"/>
                    </a:cubicBezTo>
                    <a:cubicBezTo>
                      <a:pt x="361" y="22"/>
                      <a:pt x="364" y="21"/>
                      <a:pt x="367" y="20"/>
                    </a:cubicBezTo>
                    <a:lnTo>
                      <a:pt x="367" y="21"/>
                    </a:ln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2" name="Turkey" descr="{&quot;Key&quot;:&quot;turkey&quot;,&quot;Name&quot;:&quot;Turkey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C7357835-35D4-CF94-4239-88A1145723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91490" y="5081389"/>
                <a:ext cx="1849734" cy="1181922"/>
              </a:xfrm>
              <a:custGeom>
                <a:avLst/>
                <a:gdLst>
                  <a:gd name="T0" fmla="*/ 1002 w 1106"/>
                  <a:gd name="T1" fmla="*/ 290 h 656"/>
                  <a:gd name="T2" fmla="*/ 1095 w 1106"/>
                  <a:gd name="T3" fmla="*/ 254 h 656"/>
                  <a:gd name="T4" fmla="*/ 1052 w 1106"/>
                  <a:gd name="T5" fmla="*/ 217 h 656"/>
                  <a:gd name="T6" fmla="*/ 1016 w 1106"/>
                  <a:gd name="T7" fmla="*/ 143 h 656"/>
                  <a:gd name="T8" fmla="*/ 1030 w 1106"/>
                  <a:gd name="T9" fmla="*/ 81 h 656"/>
                  <a:gd name="T10" fmla="*/ 945 w 1106"/>
                  <a:gd name="T11" fmla="*/ 40 h 656"/>
                  <a:gd name="T12" fmla="*/ 900 w 1106"/>
                  <a:gd name="T13" fmla="*/ 15 h 656"/>
                  <a:gd name="T14" fmla="*/ 876 w 1106"/>
                  <a:gd name="T15" fmla="*/ 9 h 656"/>
                  <a:gd name="T16" fmla="*/ 852 w 1106"/>
                  <a:gd name="T17" fmla="*/ 21 h 656"/>
                  <a:gd name="T18" fmla="*/ 807 w 1106"/>
                  <a:gd name="T19" fmla="*/ 37 h 656"/>
                  <a:gd name="T20" fmla="*/ 740 w 1106"/>
                  <a:gd name="T21" fmla="*/ 115 h 656"/>
                  <a:gd name="T22" fmla="*/ 700 w 1106"/>
                  <a:gd name="T23" fmla="*/ 122 h 656"/>
                  <a:gd name="T24" fmla="*/ 627 w 1106"/>
                  <a:gd name="T25" fmla="*/ 149 h 656"/>
                  <a:gd name="T26" fmla="*/ 585 w 1106"/>
                  <a:gd name="T27" fmla="*/ 156 h 656"/>
                  <a:gd name="T28" fmla="*/ 517 w 1106"/>
                  <a:gd name="T29" fmla="*/ 144 h 656"/>
                  <a:gd name="T30" fmla="*/ 453 w 1106"/>
                  <a:gd name="T31" fmla="*/ 147 h 656"/>
                  <a:gd name="T32" fmla="*/ 289 w 1106"/>
                  <a:gd name="T33" fmla="*/ 254 h 656"/>
                  <a:gd name="T34" fmla="*/ 227 w 1106"/>
                  <a:gd name="T35" fmla="*/ 280 h 656"/>
                  <a:gd name="T36" fmla="*/ 176 w 1106"/>
                  <a:gd name="T37" fmla="*/ 320 h 656"/>
                  <a:gd name="T38" fmla="*/ 216 w 1106"/>
                  <a:gd name="T39" fmla="*/ 318 h 656"/>
                  <a:gd name="T40" fmla="*/ 143 w 1106"/>
                  <a:gd name="T41" fmla="*/ 366 h 656"/>
                  <a:gd name="T42" fmla="*/ 101 w 1106"/>
                  <a:gd name="T43" fmla="*/ 367 h 656"/>
                  <a:gd name="T44" fmla="*/ 45 w 1106"/>
                  <a:gd name="T45" fmla="*/ 392 h 656"/>
                  <a:gd name="T46" fmla="*/ 21 w 1106"/>
                  <a:gd name="T47" fmla="*/ 430 h 656"/>
                  <a:gd name="T48" fmla="*/ 60 w 1106"/>
                  <a:gd name="T49" fmla="*/ 471 h 656"/>
                  <a:gd name="T50" fmla="*/ 72 w 1106"/>
                  <a:gd name="T51" fmla="*/ 517 h 656"/>
                  <a:gd name="T52" fmla="*/ 74 w 1106"/>
                  <a:gd name="T53" fmla="*/ 533 h 656"/>
                  <a:gd name="T54" fmla="*/ 56 w 1106"/>
                  <a:gd name="T55" fmla="*/ 535 h 656"/>
                  <a:gd name="T56" fmla="*/ 50 w 1106"/>
                  <a:gd name="T57" fmla="*/ 551 h 656"/>
                  <a:gd name="T58" fmla="*/ 96 w 1106"/>
                  <a:gd name="T59" fmla="*/ 555 h 656"/>
                  <a:gd name="T60" fmla="*/ 119 w 1106"/>
                  <a:gd name="T61" fmla="*/ 604 h 656"/>
                  <a:gd name="T62" fmla="*/ 137 w 1106"/>
                  <a:gd name="T63" fmla="*/ 624 h 656"/>
                  <a:gd name="T64" fmla="*/ 190 w 1106"/>
                  <a:gd name="T65" fmla="*/ 611 h 656"/>
                  <a:gd name="T66" fmla="*/ 150 w 1106"/>
                  <a:gd name="T67" fmla="*/ 647 h 656"/>
                  <a:gd name="T68" fmla="*/ 176 w 1106"/>
                  <a:gd name="T69" fmla="*/ 647 h 656"/>
                  <a:gd name="T70" fmla="*/ 225 w 1106"/>
                  <a:gd name="T71" fmla="*/ 633 h 656"/>
                  <a:gd name="T72" fmla="*/ 284 w 1106"/>
                  <a:gd name="T73" fmla="*/ 655 h 656"/>
                  <a:gd name="T74" fmla="*/ 325 w 1106"/>
                  <a:gd name="T75" fmla="*/ 623 h 656"/>
                  <a:gd name="T76" fmla="*/ 459 w 1106"/>
                  <a:gd name="T77" fmla="*/ 610 h 656"/>
                  <a:gd name="T78" fmla="*/ 513 w 1106"/>
                  <a:gd name="T79" fmla="*/ 581 h 656"/>
                  <a:gd name="T80" fmla="*/ 553 w 1106"/>
                  <a:gd name="T81" fmla="*/ 522 h 656"/>
                  <a:gd name="T82" fmla="*/ 619 w 1106"/>
                  <a:gd name="T83" fmla="*/ 502 h 656"/>
                  <a:gd name="T84" fmla="*/ 649 w 1106"/>
                  <a:gd name="T85" fmla="*/ 496 h 656"/>
                  <a:gd name="T86" fmla="*/ 665 w 1106"/>
                  <a:gd name="T87" fmla="*/ 544 h 656"/>
                  <a:gd name="T88" fmla="*/ 670 w 1106"/>
                  <a:gd name="T89" fmla="*/ 474 h 656"/>
                  <a:gd name="T90" fmla="*/ 765 w 1106"/>
                  <a:gd name="T91" fmla="*/ 431 h 656"/>
                  <a:gd name="T92" fmla="*/ 958 w 1106"/>
                  <a:gd name="T93" fmla="*/ 321 h 656"/>
                  <a:gd name="T94" fmla="*/ 81 w 1106"/>
                  <a:gd name="T95" fmla="*/ 259 h 656"/>
                  <a:gd name="T96" fmla="*/ 17 w 1106"/>
                  <a:gd name="T97" fmla="*/ 276 h 656"/>
                  <a:gd name="T98" fmla="*/ 16 w 1106"/>
                  <a:gd name="T99" fmla="*/ 355 h 656"/>
                  <a:gd name="T100" fmla="*/ 19 w 1106"/>
                  <a:gd name="T101" fmla="*/ 402 h 656"/>
                  <a:gd name="T102" fmla="*/ 73 w 1106"/>
                  <a:gd name="T103" fmla="*/ 361 h 656"/>
                  <a:gd name="T104" fmla="*/ 119 w 1106"/>
                  <a:gd name="T105" fmla="*/ 320 h 656"/>
                  <a:gd name="T106" fmla="*/ 163 w 1106"/>
                  <a:gd name="T107" fmla="*/ 297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06" h="656">
                    <a:moveTo>
                      <a:pt x="977" y="319"/>
                    </a:moveTo>
                    <a:cubicBezTo>
                      <a:pt x="979" y="318"/>
                      <a:pt x="980" y="316"/>
                      <a:pt x="981" y="315"/>
                    </a:cubicBezTo>
                    <a:cubicBezTo>
                      <a:pt x="984" y="312"/>
                      <a:pt x="986" y="311"/>
                      <a:pt x="987" y="308"/>
                    </a:cubicBezTo>
                    <a:cubicBezTo>
                      <a:pt x="988" y="306"/>
                      <a:pt x="988" y="291"/>
                      <a:pt x="991" y="290"/>
                    </a:cubicBezTo>
                    <a:cubicBezTo>
                      <a:pt x="995" y="289"/>
                      <a:pt x="999" y="292"/>
                      <a:pt x="1002" y="290"/>
                    </a:cubicBezTo>
                    <a:cubicBezTo>
                      <a:pt x="1006" y="289"/>
                      <a:pt x="1007" y="282"/>
                      <a:pt x="1011" y="281"/>
                    </a:cubicBezTo>
                    <a:cubicBezTo>
                      <a:pt x="1019" y="276"/>
                      <a:pt x="1048" y="282"/>
                      <a:pt x="1055" y="272"/>
                    </a:cubicBezTo>
                    <a:cubicBezTo>
                      <a:pt x="1064" y="261"/>
                      <a:pt x="1051" y="263"/>
                      <a:pt x="1064" y="259"/>
                    </a:cubicBezTo>
                    <a:cubicBezTo>
                      <a:pt x="1081" y="254"/>
                      <a:pt x="1071" y="272"/>
                      <a:pt x="1081" y="278"/>
                    </a:cubicBezTo>
                    <a:cubicBezTo>
                      <a:pt x="1085" y="281"/>
                      <a:pt x="1089" y="259"/>
                      <a:pt x="1095" y="254"/>
                    </a:cubicBezTo>
                    <a:cubicBezTo>
                      <a:pt x="1098" y="252"/>
                      <a:pt x="1106" y="254"/>
                      <a:pt x="1105" y="251"/>
                    </a:cubicBezTo>
                    <a:cubicBezTo>
                      <a:pt x="1092" y="232"/>
                      <a:pt x="1102" y="249"/>
                      <a:pt x="1086" y="238"/>
                    </a:cubicBezTo>
                    <a:cubicBezTo>
                      <a:pt x="1078" y="233"/>
                      <a:pt x="1079" y="220"/>
                      <a:pt x="1079" y="219"/>
                    </a:cubicBezTo>
                    <a:cubicBezTo>
                      <a:pt x="1078" y="217"/>
                      <a:pt x="1061" y="215"/>
                      <a:pt x="1059" y="215"/>
                    </a:cubicBezTo>
                    <a:cubicBezTo>
                      <a:pt x="1057" y="215"/>
                      <a:pt x="1053" y="220"/>
                      <a:pt x="1052" y="217"/>
                    </a:cubicBezTo>
                    <a:cubicBezTo>
                      <a:pt x="1050" y="209"/>
                      <a:pt x="1053" y="198"/>
                      <a:pt x="1053" y="190"/>
                    </a:cubicBezTo>
                    <a:cubicBezTo>
                      <a:pt x="1053" y="187"/>
                      <a:pt x="1054" y="184"/>
                      <a:pt x="1054" y="181"/>
                    </a:cubicBezTo>
                    <a:cubicBezTo>
                      <a:pt x="1049" y="168"/>
                      <a:pt x="1045" y="187"/>
                      <a:pt x="1040" y="178"/>
                    </a:cubicBezTo>
                    <a:cubicBezTo>
                      <a:pt x="1040" y="177"/>
                      <a:pt x="1027" y="149"/>
                      <a:pt x="1027" y="149"/>
                    </a:cubicBezTo>
                    <a:cubicBezTo>
                      <a:pt x="1020" y="147"/>
                      <a:pt x="1024" y="159"/>
                      <a:pt x="1016" y="143"/>
                    </a:cubicBezTo>
                    <a:cubicBezTo>
                      <a:pt x="1015" y="140"/>
                      <a:pt x="1016" y="136"/>
                      <a:pt x="1015" y="133"/>
                    </a:cubicBezTo>
                    <a:cubicBezTo>
                      <a:pt x="1012" y="127"/>
                      <a:pt x="1002" y="127"/>
                      <a:pt x="998" y="121"/>
                    </a:cubicBezTo>
                    <a:cubicBezTo>
                      <a:pt x="995" y="115"/>
                      <a:pt x="1015" y="117"/>
                      <a:pt x="1016" y="107"/>
                    </a:cubicBezTo>
                    <a:cubicBezTo>
                      <a:pt x="1018" y="92"/>
                      <a:pt x="995" y="74"/>
                      <a:pt x="1029" y="82"/>
                    </a:cubicBezTo>
                    <a:cubicBezTo>
                      <a:pt x="1030" y="81"/>
                      <a:pt x="1030" y="81"/>
                      <a:pt x="1030" y="81"/>
                    </a:cubicBezTo>
                    <a:cubicBezTo>
                      <a:pt x="1023" y="78"/>
                      <a:pt x="1012" y="73"/>
                      <a:pt x="1007" y="71"/>
                    </a:cubicBezTo>
                    <a:cubicBezTo>
                      <a:pt x="987" y="65"/>
                      <a:pt x="980" y="80"/>
                      <a:pt x="956" y="81"/>
                    </a:cubicBezTo>
                    <a:cubicBezTo>
                      <a:pt x="955" y="81"/>
                      <a:pt x="959" y="77"/>
                      <a:pt x="958" y="76"/>
                    </a:cubicBezTo>
                    <a:cubicBezTo>
                      <a:pt x="956" y="72"/>
                      <a:pt x="951" y="71"/>
                      <a:pt x="947" y="67"/>
                    </a:cubicBezTo>
                    <a:cubicBezTo>
                      <a:pt x="941" y="61"/>
                      <a:pt x="946" y="48"/>
                      <a:pt x="945" y="40"/>
                    </a:cubicBezTo>
                    <a:cubicBezTo>
                      <a:pt x="941" y="25"/>
                      <a:pt x="924" y="26"/>
                      <a:pt x="919" y="22"/>
                    </a:cubicBezTo>
                    <a:cubicBezTo>
                      <a:pt x="917" y="20"/>
                      <a:pt x="918" y="17"/>
                      <a:pt x="916" y="15"/>
                    </a:cubicBezTo>
                    <a:cubicBezTo>
                      <a:pt x="915" y="14"/>
                      <a:pt x="912" y="13"/>
                      <a:pt x="911" y="14"/>
                    </a:cubicBezTo>
                    <a:cubicBezTo>
                      <a:pt x="908" y="15"/>
                      <a:pt x="906" y="18"/>
                      <a:pt x="903" y="19"/>
                    </a:cubicBezTo>
                    <a:cubicBezTo>
                      <a:pt x="902" y="19"/>
                      <a:pt x="902" y="15"/>
                      <a:pt x="900" y="15"/>
                    </a:cubicBezTo>
                    <a:cubicBezTo>
                      <a:pt x="898" y="15"/>
                      <a:pt x="897" y="19"/>
                      <a:pt x="896" y="17"/>
                    </a:cubicBezTo>
                    <a:cubicBezTo>
                      <a:pt x="895" y="15"/>
                      <a:pt x="898" y="14"/>
                      <a:pt x="898" y="11"/>
                    </a:cubicBezTo>
                    <a:cubicBezTo>
                      <a:pt x="899" y="7"/>
                      <a:pt x="890" y="10"/>
                      <a:pt x="886" y="9"/>
                    </a:cubicBezTo>
                    <a:cubicBezTo>
                      <a:pt x="883" y="8"/>
                      <a:pt x="880" y="6"/>
                      <a:pt x="877" y="6"/>
                    </a:cubicBezTo>
                    <a:cubicBezTo>
                      <a:pt x="876" y="6"/>
                      <a:pt x="877" y="9"/>
                      <a:pt x="876" y="9"/>
                    </a:cubicBezTo>
                    <a:cubicBezTo>
                      <a:pt x="867" y="11"/>
                      <a:pt x="874" y="4"/>
                      <a:pt x="872" y="1"/>
                    </a:cubicBezTo>
                    <a:cubicBezTo>
                      <a:pt x="870" y="0"/>
                      <a:pt x="868" y="3"/>
                      <a:pt x="867" y="4"/>
                    </a:cubicBezTo>
                    <a:cubicBezTo>
                      <a:pt x="864" y="5"/>
                      <a:pt x="860" y="5"/>
                      <a:pt x="859" y="7"/>
                    </a:cubicBezTo>
                    <a:cubicBezTo>
                      <a:pt x="857" y="11"/>
                      <a:pt x="861" y="15"/>
                      <a:pt x="859" y="19"/>
                    </a:cubicBezTo>
                    <a:cubicBezTo>
                      <a:pt x="857" y="21"/>
                      <a:pt x="854" y="20"/>
                      <a:pt x="852" y="21"/>
                    </a:cubicBezTo>
                    <a:cubicBezTo>
                      <a:pt x="844" y="23"/>
                      <a:pt x="835" y="23"/>
                      <a:pt x="829" y="28"/>
                    </a:cubicBezTo>
                    <a:cubicBezTo>
                      <a:pt x="827" y="30"/>
                      <a:pt x="829" y="34"/>
                      <a:pt x="826" y="36"/>
                    </a:cubicBezTo>
                    <a:cubicBezTo>
                      <a:pt x="824" y="38"/>
                      <a:pt x="820" y="37"/>
                      <a:pt x="817" y="37"/>
                    </a:cubicBezTo>
                    <a:cubicBezTo>
                      <a:pt x="814" y="37"/>
                      <a:pt x="812" y="37"/>
                      <a:pt x="808" y="37"/>
                    </a:cubicBezTo>
                    <a:cubicBezTo>
                      <a:pt x="807" y="37"/>
                      <a:pt x="807" y="37"/>
                      <a:pt x="807" y="37"/>
                    </a:cubicBezTo>
                    <a:cubicBezTo>
                      <a:pt x="804" y="51"/>
                      <a:pt x="800" y="62"/>
                      <a:pt x="788" y="73"/>
                    </a:cubicBezTo>
                    <a:cubicBezTo>
                      <a:pt x="786" y="75"/>
                      <a:pt x="783" y="74"/>
                      <a:pt x="782" y="76"/>
                    </a:cubicBezTo>
                    <a:cubicBezTo>
                      <a:pt x="775" y="84"/>
                      <a:pt x="766" y="106"/>
                      <a:pt x="755" y="112"/>
                    </a:cubicBezTo>
                    <a:cubicBezTo>
                      <a:pt x="752" y="113"/>
                      <a:pt x="748" y="109"/>
                      <a:pt x="745" y="110"/>
                    </a:cubicBezTo>
                    <a:cubicBezTo>
                      <a:pt x="743" y="110"/>
                      <a:pt x="743" y="114"/>
                      <a:pt x="740" y="115"/>
                    </a:cubicBezTo>
                    <a:cubicBezTo>
                      <a:pt x="738" y="116"/>
                      <a:pt x="736" y="114"/>
                      <a:pt x="734" y="114"/>
                    </a:cubicBezTo>
                    <a:cubicBezTo>
                      <a:pt x="731" y="114"/>
                      <a:pt x="730" y="117"/>
                      <a:pt x="727" y="117"/>
                    </a:cubicBezTo>
                    <a:cubicBezTo>
                      <a:pt x="726" y="117"/>
                      <a:pt x="715" y="111"/>
                      <a:pt x="712" y="114"/>
                    </a:cubicBezTo>
                    <a:cubicBezTo>
                      <a:pt x="709" y="116"/>
                      <a:pt x="709" y="120"/>
                      <a:pt x="707" y="122"/>
                    </a:cubicBezTo>
                    <a:cubicBezTo>
                      <a:pt x="705" y="123"/>
                      <a:pt x="702" y="121"/>
                      <a:pt x="700" y="122"/>
                    </a:cubicBezTo>
                    <a:cubicBezTo>
                      <a:pt x="697" y="123"/>
                      <a:pt x="697" y="126"/>
                      <a:pt x="695" y="128"/>
                    </a:cubicBezTo>
                    <a:cubicBezTo>
                      <a:pt x="692" y="131"/>
                      <a:pt x="687" y="131"/>
                      <a:pt x="683" y="134"/>
                    </a:cubicBezTo>
                    <a:cubicBezTo>
                      <a:pt x="678" y="139"/>
                      <a:pt x="677" y="143"/>
                      <a:pt x="671" y="148"/>
                    </a:cubicBezTo>
                    <a:cubicBezTo>
                      <a:pt x="663" y="153"/>
                      <a:pt x="645" y="156"/>
                      <a:pt x="637" y="156"/>
                    </a:cubicBezTo>
                    <a:cubicBezTo>
                      <a:pt x="616" y="156"/>
                      <a:pt x="639" y="154"/>
                      <a:pt x="627" y="149"/>
                    </a:cubicBezTo>
                    <a:cubicBezTo>
                      <a:pt x="620" y="147"/>
                      <a:pt x="619" y="160"/>
                      <a:pt x="616" y="161"/>
                    </a:cubicBezTo>
                    <a:cubicBezTo>
                      <a:pt x="612" y="163"/>
                      <a:pt x="607" y="160"/>
                      <a:pt x="603" y="160"/>
                    </a:cubicBezTo>
                    <a:cubicBezTo>
                      <a:pt x="602" y="159"/>
                      <a:pt x="602" y="157"/>
                      <a:pt x="601" y="157"/>
                    </a:cubicBezTo>
                    <a:cubicBezTo>
                      <a:pt x="597" y="158"/>
                      <a:pt x="593" y="162"/>
                      <a:pt x="588" y="161"/>
                    </a:cubicBezTo>
                    <a:cubicBezTo>
                      <a:pt x="586" y="161"/>
                      <a:pt x="586" y="157"/>
                      <a:pt x="585" y="156"/>
                    </a:cubicBezTo>
                    <a:cubicBezTo>
                      <a:pt x="582" y="154"/>
                      <a:pt x="578" y="152"/>
                      <a:pt x="574" y="152"/>
                    </a:cubicBezTo>
                    <a:cubicBezTo>
                      <a:pt x="552" y="153"/>
                      <a:pt x="563" y="175"/>
                      <a:pt x="541" y="165"/>
                    </a:cubicBezTo>
                    <a:cubicBezTo>
                      <a:pt x="534" y="162"/>
                      <a:pt x="530" y="144"/>
                      <a:pt x="523" y="146"/>
                    </a:cubicBezTo>
                    <a:cubicBezTo>
                      <a:pt x="520" y="146"/>
                      <a:pt x="520" y="152"/>
                      <a:pt x="517" y="151"/>
                    </a:cubicBezTo>
                    <a:cubicBezTo>
                      <a:pt x="515" y="151"/>
                      <a:pt x="520" y="144"/>
                      <a:pt x="517" y="144"/>
                    </a:cubicBezTo>
                    <a:cubicBezTo>
                      <a:pt x="511" y="144"/>
                      <a:pt x="502" y="165"/>
                      <a:pt x="482" y="158"/>
                    </a:cubicBezTo>
                    <a:cubicBezTo>
                      <a:pt x="461" y="150"/>
                      <a:pt x="473" y="139"/>
                      <a:pt x="472" y="138"/>
                    </a:cubicBezTo>
                    <a:cubicBezTo>
                      <a:pt x="469" y="135"/>
                      <a:pt x="464" y="137"/>
                      <a:pt x="460" y="137"/>
                    </a:cubicBezTo>
                    <a:cubicBezTo>
                      <a:pt x="459" y="137"/>
                      <a:pt x="457" y="136"/>
                      <a:pt x="456" y="137"/>
                    </a:cubicBezTo>
                    <a:cubicBezTo>
                      <a:pt x="455" y="140"/>
                      <a:pt x="456" y="144"/>
                      <a:pt x="453" y="147"/>
                    </a:cubicBezTo>
                    <a:cubicBezTo>
                      <a:pt x="447" y="159"/>
                      <a:pt x="388" y="166"/>
                      <a:pt x="374" y="173"/>
                    </a:cubicBezTo>
                    <a:cubicBezTo>
                      <a:pt x="367" y="175"/>
                      <a:pt x="361" y="184"/>
                      <a:pt x="356" y="189"/>
                    </a:cubicBezTo>
                    <a:cubicBezTo>
                      <a:pt x="352" y="193"/>
                      <a:pt x="344" y="195"/>
                      <a:pt x="339" y="198"/>
                    </a:cubicBezTo>
                    <a:cubicBezTo>
                      <a:pt x="324" y="209"/>
                      <a:pt x="315" y="227"/>
                      <a:pt x="302" y="241"/>
                    </a:cubicBezTo>
                    <a:cubicBezTo>
                      <a:pt x="298" y="245"/>
                      <a:pt x="293" y="251"/>
                      <a:pt x="289" y="254"/>
                    </a:cubicBezTo>
                    <a:cubicBezTo>
                      <a:pt x="288" y="255"/>
                      <a:pt x="285" y="254"/>
                      <a:pt x="285" y="255"/>
                    </a:cubicBezTo>
                    <a:cubicBezTo>
                      <a:pt x="283" y="267"/>
                      <a:pt x="292" y="267"/>
                      <a:pt x="281" y="275"/>
                    </a:cubicBezTo>
                    <a:cubicBezTo>
                      <a:pt x="280" y="276"/>
                      <a:pt x="277" y="275"/>
                      <a:pt x="275" y="275"/>
                    </a:cubicBezTo>
                    <a:cubicBezTo>
                      <a:pt x="262" y="280"/>
                      <a:pt x="272" y="282"/>
                      <a:pt x="255" y="282"/>
                    </a:cubicBezTo>
                    <a:cubicBezTo>
                      <a:pt x="249" y="282"/>
                      <a:pt x="233" y="278"/>
                      <a:pt x="227" y="280"/>
                    </a:cubicBezTo>
                    <a:cubicBezTo>
                      <a:pt x="225" y="281"/>
                      <a:pt x="226" y="284"/>
                      <a:pt x="224" y="285"/>
                    </a:cubicBezTo>
                    <a:cubicBezTo>
                      <a:pt x="218" y="290"/>
                      <a:pt x="207" y="293"/>
                      <a:pt x="199" y="293"/>
                    </a:cubicBezTo>
                    <a:cubicBezTo>
                      <a:pt x="189" y="294"/>
                      <a:pt x="167" y="295"/>
                      <a:pt x="167" y="296"/>
                    </a:cubicBezTo>
                    <a:cubicBezTo>
                      <a:pt x="164" y="301"/>
                      <a:pt x="163" y="307"/>
                      <a:pt x="162" y="312"/>
                    </a:cubicBezTo>
                    <a:cubicBezTo>
                      <a:pt x="160" y="320"/>
                      <a:pt x="175" y="320"/>
                      <a:pt x="176" y="320"/>
                    </a:cubicBezTo>
                    <a:cubicBezTo>
                      <a:pt x="177" y="320"/>
                      <a:pt x="179" y="320"/>
                      <a:pt x="180" y="321"/>
                    </a:cubicBezTo>
                    <a:cubicBezTo>
                      <a:pt x="180" y="323"/>
                      <a:pt x="177" y="325"/>
                      <a:pt x="178" y="326"/>
                    </a:cubicBezTo>
                    <a:cubicBezTo>
                      <a:pt x="180" y="327"/>
                      <a:pt x="181" y="323"/>
                      <a:pt x="183" y="323"/>
                    </a:cubicBezTo>
                    <a:cubicBezTo>
                      <a:pt x="184" y="324"/>
                      <a:pt x="184" y="327"/>
                      <a:pt x="185" y="327"/>
                    </a:cubicBezTo>
                    <a:cubicBezTo>
                      <a:pt x="195" y="328"/>
                      <a:pt x="205" y="317"/>
                      <a:pt x="216" y="318"/>
                    </a:cubicBezTo>
                    <a:cubicBezTo>
                      <a:pt x="226" y="319"/>
                      <a:pt x="199" y="329"/>
                      <a:pt x="197" y="330"/>
                    </a:cubicBezTo>
                    <a:cubicBezTo>
                      <a:pt x="195" y="330"/>
                      <a:pt x="195" y="326"/>
                      <a:pt x="194" y="327"/>
                    </a:cubicBezTo>
                    <a:cubicBezTo>
                      <a:pt x="193" y="327"/>
                      <a:pt x="160" y="348"/>
                      <a:pt x="158" y="350"/>
                    </a:cubicBezTo>
                    <a:cubicBezTo>
                      <a:pt x="150" y="361"/>
                      <a:pt x="187" y="344"/>
                      <a:pt x="176" y="360"/>
                    </a:cubicBezTo>
                    <a:cubicBezTo>
                      <a:pt x="174" y="363"/>
                      <a:pt x="151" y="364"/>
                      <a:pt x="143" y="366"/>
                    </a:cubicBezTo>
                    <a:cubicBezTo>
                      <a:pt x="128" y="368"/>
                      <a:pt x="115" y="378"/>
                      <a:pt x="115" y="377"/>
                    </a:cubicBezTo>
                    <a:cubicBezTo>
                      <a:pt x="112" y="374"/>
                      <a:pt x="120" y="368"/>
                      <a:pt x="117" y="366"/>
                    </a:cubicBezTo>
                    <a:cubicBezTo>
                      <a:pt x="114" y="363"/>
                      <a:pt x="108" y="366"/>
                      <a:pt x="104" y="367"/>
                    </a:cubicBezTo>
                    <a:cubicBezTo>
                      <a:pt x="103" y="367"/>
                      <a:pt x="104" y="368"/>
                      <a:pt x="103" y="368"/>
                    </a:cubicBezTo>
                    <a:cubicBezTo>
                      <a:pt x="102" y="368"/>
                      <a:pt x="100" y="366"/>
                      <a:pt x="101" y="367"/>
                    </a:cubicBezTo>
                    <a:cubicBezTo>
                      <a:pt x="103" y="370"/>
                      <a:pt x="108" y="371"/>
                      <a:pt x="108" y="375"/>
                    </a:cubicBezTo>
                    <a:cubicBezTo>
                      <a:pt x="106" y="381"/>
                      <a:pt x="99" y="384"/>
                      <a:pt x="94" y="386"/>
                    </a:cubicBezTo>
                    <a:cubicBezTo>
                      <a:pt x="82" y="391"/>
                      <a:pt x="79" y="378"/>
                      <a:pt x="76" y="378"/>
                    </a:cubicBezTo>
                    <a:cubicBezTo>
                      <a:pt x="69" y="376"/>
                      <a:pt x="65" y="387"/>
                      <a:pt x="60" y="388"/>
                    </a:cubicBezTo>
                    <a:cubicBezTo>
                      <a:pt x="57" y="388"/>
                      <a:pt x="48" y="388"/>
                      <a:pt x="45" y="392"/>
                    </a:cubicBezTo>
                    <a:cubicBezTo>
                      <a:pt x="42" y="396"/>
                      <a:pt x="41" y="402"/>
                      <a:pt x="38" y="406"/>
                    </a:cubicBezTo>
                    <a:cubicBezTo>
                      <a:pt x="36" y="407"/>
                      <a:pt x="33" y="406"/>
                      <a:pt x="32" y="408"/>
                    </a:cubicBezTo>
                    <a:cubicBezTo>
                      <a:pt x="31" y="410"/>
                      <a:pt x="33" y="413"/>
                      <a:pt x="33" y="414"/>
                    </a:cubicBezTo>
                    <a:cubicBezTo>
                      <a:pt x="32" y="417"/>
                      <a:pt x="32" y="421"/>
                      <a:pt x="30" y="423"/>
                    </a:cubicBezTo>
                    <a:cubicBezTo>
                      <a:pt x="27" y="426"/>
                      <a:pt x="21" y="423"/>
                      <a:pt x="21" y="430"/>
                    </a:cubicBezTo>
                    <a:cubicBezTo>
                      <a:pt x="21" y="439"/>
                      <a:pt x="26" y="443"/>
                      <a:pt x="26" y="450"/>
                    </a:cubicBezTo>
                    <a:cubicBezTo>
                      <a:pt x="26" y="452"/>
                      <a:pt x="19" y="465"/>
                      <a:pt x="27" y="466"/>
                    </a:cubicBezTo>
                    <a:cubicBezTo>
                      <a:pt x="29" y="466"/>
                      <a:pt x="64" y="449"/>
                      <a:pt x="68" y="448"/>
                    </a:cubicBezTo>
                    <a:cubicBezTo>
                      <a:pt x="69" y="448"/>
                      <a:pt x="71" y="447"/>
                      <a:pt x="70" y="448"/>
                    </a:cubicBezTo>
                    <a:cubicBezTo>
                      <a:pt x="69" y="454"/>
                      <a:pt x="64" y="466"/>
                      <a:pt x="60" y="471"/>
                    </a:cubicBezTo>
                    <a:cubicBezTo>
                      <a:pt x="59" y="473"/>
                      <a:pt x="54" y="471"/>
                      <a:pt x="57" y="473"/>
                    </a:cubicBezTo>
                    <a:cubicBezTo>
                      <a:pt x="61" y="476"/>
                      <a:pt x="74" y="476"/>
                      <a:pt x="76" y="484"/>
                    </a:cubicBezTo>
                    <a:cubicBezTo>
                      <a:pt x="76" y="487"/>
                      <a:pt x="70" y="491"/>
                      <a:pt x="72" y="494"/>
                    </a:cubicBezTo>
                    <a:cubicBezTo>
                      <a:pt x="74" y="495"/>
                      <a:pt x="91" y="489"/>
                      <a:pt x="89" y="496"/>
                    </a:cubicBezTo>
                    <a:cubicBezTo>
                      <a:pt x="86" y="505"/>
                      <a:pt x="69" y="512"/>
                      <a:pt x="72" y="517"/>
                    </a:cubicBezTo>
                    <a:cubicBezTo>
                      <a:pt x="76" y="522"/>
                      <a:pt x="85" y="530"/>
                      <a:pt x="86" y="529"/>
                    </a:cubicBezTo>
                    <a:cubicBezTo>
                      <a:pt x="89" y="527"/>
                      <a:pt x="91" y="526"/>
                      <a:pt x="94" y="525"/>
                    </a:cubicBezTo>
                    <a:cubicBezTo>
                      <a:pt x="96" y="525"/>
                      <a:pt x="101" y="523"/>
                      <a:pt x="101" y="525"/>
                    </a:cubicBezTo>
                    <a:cubicBezTo>
                      <a:pt x="100" y="526"/>
                      <a:pt x="83" y="537"/>
                      <a:pt x="81" y="537"/>
                    </a:cubicBezTo>
                    <a:cubicBezTo>
                      <a:pt x="78" y="538"/>
                      <a:pt x="77" y="531"/>
                      <a:pt x="74" y="533"/>
                    </a:cubicBezTo>
                    <a:cubicBezTo>
                      <a:pt x="72" y="535"/>
                      <a:pt x="78" y="543"/>
                      <a:pt x="76" y="542"/>
                    </a:cubicBezTo>
                    <a:cubicBezTo>
                      <a:pt x="74" y="542"/>
                      <a:pt x="65" y="521"/>
                      <a:pt x="61" y="519"/>
                    </a:cubicBezTo>
                    <a:cubicBezTo>
                      <a:pt x="60" y="518"/>
                      <a:pt x="56" y="517"/>
                      <a:pt x="55" y="520"/>
                    </a:cubicBezTo>
                    <a:cubicBezTo>
                      <a:pt x="53" y="523"/>
                      <a:pt x="56" y="527"/>
                      <a:pt x="56" y="531"/>
                    </a:cubicBezTo>
                    <a:cubicBezTo>
                      <a:pt x="56" y="533"/>
                      <a:pt x="55" y="535"/>
                      <a:pt x="56" y="535"/>
                    </a:cubicBezTo>
                    <a:cubicBezTo>
                      <a:pt x="59" y="537"/>
                      <a:pt x="65" y="534"/>
                      <a:pt x="64" y="536"/>
                    </a:cubicBezTo>
                    <a:cubicBezTo>
                      <a:pt x="63" y="540"/>
                      <a:pt x="58" y="543"/>
                      <a:pt x="54" y="545"/>
                    </a:cubicBezTo>
                    <a:cubicBezTo>
                      <a:pt x="53" y="545"/>
                      <a:pt x="52" y="542"/>
                      <a:pt x="51" y="543"/>
                    </a:cubicBezTo>
                    <a:cubicBezTo>
                      <a:pt x="51" y="544"/>
                      <a:pt x="53" y="545"/>
                      <a:pt x="53" y="546"/>
                    </a:cubicBezTo>
                    <a:cubicBezTo>
                      <a:pt x="53" y="548"/>
                      <a:pt x="48" y="550"/>
                      <a:pt x="50" y="551"/>
                    </a:cubicBezTo>
                    <a:cubicBezTo>
                      <a:pt x="53" y="553"/>
                      <a:pt x="58" y="551"/>
                      <a:pt x="62" y="552"/>
                    </a:cubicBezTo>
                    <a:cubicBezTo>
                      <a:pt x="63" y="552"/>
                      <a:pt x="72" y="559"/>
                      <a:pt x="73" y="558"/>
                    </a:cubicBezTo>
                    <a:cubicBezTo>
                      <a:pt x="77" y="555"/>
                      <a:pt x="77" y="550"/>
                      <a:pt x="81" y="547"/>
                    </a:cubicBezTo>
                    <a:cubicBezTo>
                      <a:pt x="86" y="545"/>
                      <a:pt x="85" y="557"/>
                      <a:pt x="90" y="559"/>
                    </a:cubicBezTo>
                    <a:cubicBezTo>
                      <a:pt x="92" y="560"/>
                      <a:pt x="94" y="555"/>
                      <a:pt x="96" y="555"/>
                    </a:cubicBezTo>
                    <a:cubicBezTo>
                      <a:pt x="99" y="555"/>
                      <a:pt x="114" y="560"/>
                      <a:pt x="114" y="560"/>
                    </a:cubicBezTo>
                    <a:cubicBezTo>
                      <a:pt x="115" y="561"/>
                      <a:pt x="118" y="574"/>
                      <a:pt x="116" y="577"/>
                    </a:cubicBezTo>
                    <a:cubicBezTo>
                      <a:pt x="112" y="581"/>
                      <a:pt x="99" y="583"/>
                      <a:pt x="103" y="585"/>
                    </a:cubicBezTo>
                    <a:cubicBezTo>
                      <a:pt x="108" y="586"/>
                      <a:pt x="113" y="585"/>
                      <a:pt x="117" y="587"/>
                    </a:cubicBezTo>
                    <a:cubicBezTo>
                      <a:pt x="121" y="590"/>
                      <a:pt x="113" y="603"/>
                      <a:pt x="119" y="604"/>
                    </a:cubicBezTo>
                    <a:cubicBezTo>
                      <a:pt x="124" y="604"/>
                      <a:pt x="126" y="596"/>
                      <a:pt x="131" y="596"/>
                    </a:cubicBezTo>
                    <a:cubicBezTo>
                      <a:pt x="135" y="596"/>
                      <a:pt x="137" y="603"/>
                      <a:pt x="141" y="605"/>
                    </a:cubicBezTo>
                    <a:cubicBezTo>
                      <a:pt x="142" y="606"/>
                      <a:pt x="145" y="603"/>
                      <a:pt x="145" y="604"/>
                    </a:cubicBezTo>
                    <a:cubicBezTo>
                      <a:pt x="153" y="632"/>
                      <a:pt x="104" y="603"/>
                      <a:pt x="126" y="626"/>
                    </a:cubicBezTo>
                    <a:cubicBezTo>
                      <a:pt x="129" y="629"/>
                      <a:pt x="133" y="624"/>
                      <a:pt x="137" y="624"/>
                    </a:cubicBezTo>
                    <a:cubicBezTo>
                      <a:pt x="142" y="624"/>
                      <a:pt x="140" y="630"/>
                      <a:pt x="146" y="626"/>
                    </a:cubicBezTo>
                    <a:cubicBezTo>
                      <a:pt x="147" y="626"/>
                      <a:pt x="145" y="624"/>
                      <a:pt x="146" y="624"/>
                    </a:cubicBezTo>
                    <a:cubicBezTo>
                      <a:pt x="150" y="622"/>
                      <a:pt x="154" y="624"/>
                      <a:pt x="158" y="623"/>
                    </a:cubicBezTo>
                    <a:cubicBezTo>
                      <a:pt x="163" y="620"/>
                      <a:pt x="173" y="615"/>
                      <a:pt x="176" y="614"/>
                    </a:cubicBezTo>
                    <a:cubicBezTo>
                      <a:pt x="181" y="612"/>
                      <a:pt x="187" y="607"/>
                      <a:pt x="190" y="611"/>
                    </a:cubicBezTo>
                    <a:cubicBezTo>
                      <a:pt x="201" y="624"/>
                      <a:pt x="173" y="619"/>
                      <a:pt x="173" y="624"/>
                    </a:cubicBezTo>
                    <a:cubicBezTo>
                      <a:pt x="173" y="627"/>
                      <a:pt x="179" y="630"/>
                      <a:pt x="177" y="633"/>
                    </a:cubicBezTo>
                    <a:cubicBezTo>
                      <a:pt x="173" y="636"/>
                      <a:pt x="168" y="633"/>
                      <a:pt x="163" y="634"/>
                    </a:cubicBezTo>
                    <a:cubicBezTo>
                      <a:pt x="154" y="636"/>
                      <a:pt x="146" y="643"/>
                      <a:pt x="139" y="649"/>
                    </a:cubicBezTo>
                    <a:cubicBezTo>
                      <a:pt x="136" y="651"/>
                      <a:pt x="146" y="647"/>
                      <a:pt x="150" y="647"/>
                    </a:cubicBezTo>
                    <a:cubicBezTo>
                      <a:pt x="152" y="647"/>
                      <a:pt x="155" y="649"/>
                      <a:pt x="157" y="648"/>
                    </a:cubicBezTo>
                    <a:cubicBezTo>
                      <a:pt x="159" y="646"/>
                      <a:pt x="156" y="642"/>
                      <a:pt x="159" y="640"/>
                    </a:cubicBezTo>
                    <a:cubicBezTo>
                      <a:pt x="162" y="638"/>
                      <a:pt x="167" y="639"/>
                      <a:pt x="171" y="638"/>
                    </a:cubicBezTo>
                    <a:cubicBezTo>
                      <a:pt x="182" y="635"/>
                      <a:pt x="181" y="629"/>
                      <a:pt x="181" y="630"/>
                    </a:cubicBezTo>
                    <a:cubicBezTo>
                      <a:pt x="189" y="647"/>
                      <a:pt x="181" y="642"/>
                      <a:pt x="176" y="647"/>
                    </a:cubicBezTo>
                    <a:cubicBezTo>
                      <a:pt x="175" y="648"/>
                      <a:pt x="179" y="650"/>
                      <a:pt x="180" y="649"/>
                    </a:cubicBezTo>
                    <a:cubicBezTo>
                      <a:pt x="181" y="647"/>
                      <a:pt x="198" y="628"/>
                      <a:pt x="198" y="628"/>
                    </a:cubicBezTo>
                    <a:cubicBezTo>
                      <a:pt x="199" y="625"/>
                      <a:pt x="198" y="620"/>
                      <a:pt x="200" y="619"/>
                    </a:cubicBezTo>
                    <a:cubicBezTo>
                      <a:pt x="215" y="612"/>
                      <a:pt x="208" y="627"/>
                      <a:pt x="212" y="630"/>
                    </a:cubicBezTo>
                    <a:cubicBezTo>
                      <a:pt x="215" y="633"/>
                      <a:pt x="221" y="632"/>
                      <a:pt x="225" y="633"/>
                    </a:cubicBezTo>
                    <a:cubicBezTo>
                      <a:pt x="226" y="633"/>
                      <a:pt x="226" y="636"/>
                      <a:pt x="227" y="636"/>
                    </a:cubicBezTo>
                    <a:cubicBezTo>
                      <a:pt x="232" y="630"/>
                      <a:pt x="221" y="623"/>
                      <a:pt x="229" y="622"/>
                    </a:cubicBezTo>
                    <a:cubicBezTo>
                      <a:pt x="245" y="619"/>
                      <a:pt x="244" y="645"/>
                      <a:pt x="245" y="646"/>
                    </a:cubicBezTo>
                    <a:cubicBezTo>
                      <a:pt x="257" y="654"/>
                      <a:pt x="266" y="650"/>
                      <a:pt x="279" y="651"/>
                    </a:cubicBezTo>
                    <a:cubicBezTo>
                      <a:pt x="280" y="651"/>
                      <a:pt x="281" y="656"/>
                      <a:pt x="284" y="655"/>
                    </a:cubicBezTo>
                    <a:cubicBezTo>
                      <a:pt x="289" y="655"/>
                      <a:pt x="307" y="637"/>
                      <a:pt x="309" y="636"/>
                    </a:cubicBezTo>
                    <a:cubicBezTo>
                      <a:pt x="311" y="633"/>
                      <a:pt x="320" y="632"/>
                      <a:pt x="323" y="633"/>
                    </a:cubicBezTo>
                    <a:cubicBezTo>
                      <a:pt x="324" y="634"/>
                      <a:pt x="323" y="639"/>
                      <a:pt x="324" y="638"/>
                    </a:cubicBezTo>
                    <a:cubicBezTo>
                      <a:pt x="327" y="635"/>
                      <a:pt x="329" y="630"/>
                      <a:pt x="329" y="626"/>
                    </a:cubicBezTo>
                    <a:cubicBezTo>
                      <a:pt x="329" y="624"/>
                      <a:pt x="325" y="624"/>
                      <a:pt x="325" y="623"/>
                    </a:cubicBezTo>
                    <a:cubicBezTo>
                      <a:pt x="324" y="619"/>
                      <a:pt x="327" y="616"/>
                      <a:pt x="328" y="612"/>
                    </a:cubicBezTo>
                    <a:cubicBezTo>
                      <a:pt x="331" y="606"/>
                      <a:pt x="319" y="596"/>
                      <a:pt x="326" y="588"/>
                    </a:cubicBezTo>
                    <a:cubicBezTo>
                      <a:pt x="328" y="585"/>
                      <a:pt x="355" y="580"/>
                      <a:pt x="360" y="580"/>
                    </a:cubicBezTo>
                    <a:cubicBezTo>
                      <a:pt x="361" y="580"/>
                      <a:pt x="410" y="585"/>
                      <a:pt x="412" y="585"/>
                    </a:cubicBezTo>
                    <a:cubicBezTo>
                      <a:pt x="434" y="591"/>
                      <a:pt x="430" y="608"/>
                      <a:pt x="459" y="610"/>
                    </a:cubicBezTo>
                    <a:cubicBezTo>
                      <a:pt x="474" y="611"/>
                      <a:pt x="461" y="607"/>
                      <a:pt x="473" y="600"/>
                    </a:cubicBezTo>
                    <a:cubicBezTo>
                      <a:pt x="476" y="599"/>
                      <a:pt x="480" y="602"/>
                      <a:pt x="483" y="600"/>
                    </a:cubicBezTo>
                    <a:cubicBezTo>
                      <a:pt x="485" y="599"/>
                      <a:pt x="483" y="595"/>
                      <a:pt x="484" y="594"/>
                    </a:cubicBezTo>
                    <a:cubicBezTo>
                      <a:pt x="488" y="591"/>
                      <a:pt x="506" y="589"/>
                      <a:pt x="508" y="588"/>
                    </a:cubicBezTo>
                    <a:cubicBezTo>
                      <a:pt x="510" y="586"/>
                      <a:pt x="511" y="582"/>
                      <a:pt x="513" y="581"/>
                    </a:cubicBezTo>
                    <a:cubicBezTo>
                      <a:pt x="515" y="580"/>
                      <a:pt x="515" y="584"/>
                      <a:pt x="516" y="583"/>
                    </a:cubicBezTo>
                    <a:cubicBezTo>
                      <a:pt x="517" y="583"/>
                      <a:pt x="523" y="566"/>
                      <a:pt x="524" y="567"/>
                    </a:cubicBezTo>
                    <a:cubicBezTo>
                      <a:pt x="526" y="567"/>
                      <a:pt x="528" y="573"/>
                      <a:pt x="530" y="572"/>
                    </a:cubicBezTo>
                    <a:cubicBezTo>
                      <a:pt x="542" y="569"/>
                      <a:pt x="533" y="562"/>
                      <a:pt x="533" y="557"/>
                    </a:cubicBezTo>
                    <a:cubicBezTo>
                      <a:pt x="535" y="546"/>
                      <a:pt x="547" y="530"/>
                      <a:pt x="553" y="522"/>
                    </a:cubicBezTo>
                    <a:cubicBezTo>
                      <a:pt x="564" y="507"/>
                      <a:pt x="598" y="526"/>
                      <a:pt x="602" y="523"/>
                    </a:cubicBezTo>
                    <a:cubicBezTo>
                      <a:pt x="605" y="520"/>
                      <a:pt x="606" y="516"/>
                      <a:pt x="610" y="513"/>
                    </a:cubicBezTo>
                    <a:cubicBezTo>
                      <a:pt x="611" y="512"/>
                      <a:pt x="627" y="516"/>
                      <a:pt x="619" y="503"/>
                    </a:cubicBezTo>
                    <a:cubicBezTo>
                      <a:pt x="618" y="501"/>
                      <a:pt x="614" y="511"/>
                      <a:pt x="614" y="509"/>
                    </a:cubicBezTo>
                    <a:cubicBezTo>
                      <a:pt x="615" y="506"/>
                      <a:pt x="621" y="504"/>
                      <a:pt x="619" y="502"/>
                    </a:cubicBezTo>
                    <a:cubicBezTo>
                      <a:pt x="618" y="500"/>
                      <a:pt x="615" y="505"/>
                      <a:pt x="612" y="505"/>
                    </a:cubicBezTo>
                    <a:cubicBezTo>
                      <a:pt x="610" y="504"/>
                      <a:pt x="614" y="502"/>
                      <a:pt x="615" y="501"/>
                    </a:cubicBezTo>
                    <a:cubicBezTo>
                      <a:pt x="618" y="499"/>
                      <a:pt x="622" y="497"/>
                      <a:pt x="624" y="495"/>
                    </a:cubicBezTo>
                    <a:cubicBezTo>
                      <a:pt x="627" y="491"/>
                      <a:pt x="626" y="482"/>
                      <a:pt x="632" y="480"/>
                    </a:cubicBezTo>
                    <a:cubicBezTo>
                      <a:pt x="640" y="478"/>
                      <a:pt x="648" y="490"/>
                      <a:pt x="649" y="496"/>
                    </a:cubicBezTo>
                    <a:cubicBezTo>
                      <a:pt x="650" y="499"/>
                      <a:pt x="631" y="525"/>
                      <a:pt x="632" y="529"/>
                    </a:cubicBezTo>
                    <a:cubicBezTo>
                      <a:pt x="636" y="536"/>
                      <a:pt x="649" y="538"/>
                      <a:pt x="650" y="547"/>
                    </a:cubicBezTo>
                    <a:cubicBezTo>
                      <a:pt x="651" y="548"/>
                      <a:pt x="650" y="551"/>
                      <a:pt x="648" y="553"/>
                    </a:cubicBezTo>
                    <a:cubicBezTo>
                      <a:pt x="652" y="551"/>
                      <a:pt x="663" y="559"/>
                      <a:pt x="665" y="556"/>
                    </a:cubicBezTo>
                    <a:cubicBezTo>
                      <a:pt x="668" y="553"/>
                      <a:pt x="663" y="548"/>
                      <a:pt x="665" y="544"/>
                    </a:cubicBezTo>
                    <a:cubicBezTo>
                      <a:pt x="666" y="541"/>
                      <a:pt x="671" y="540"/>
                      <a:pt x="672" y="538"/>
                    </a:cubicBezTo>
                    <a:cubicBezTo>
                      <a:pt x="668" y="523"/>
                      <a:pt x="668" y="523"/>
                      <a:pt x="668" y="523"/>
                    </a:cubicBezTo>
                    <a:cubicBezTo>
                      <a:pt x="668" y="522"/>
                      <a:pt x="685" y="516"/>
                      <a:pt x="686" y="515"/>
                    </a:cubicBezTo>
                    <a:cubicBezTo>
                      <a:pt x="687" y="513"/>
                      <a:pt x="677" y="507"/>
                      <a:pt x="676" y="506"/>
                    </a:cubicBezTo>
                    <a:cubicBezTo>
                      <a:pt x="671" y="500"/>
                      <a:pt x="667" y="480"/>
                      <a:pt x="670" y="474"/>
                    </a:cubicBezTo>
                    <a:cubicBezTo>
                      <a:pt x="671" y="472"/>
                      <a:pt x="692" y="471"/>
                      <a:pt x="695" y="474"/>
                    </a:cubicBezTo>
                    <a:cubicBezTo>
                      <a:pt x="695" y="474"/>
                      <a:pt x="692" y="484"/>
                      <a:pt x="698" y="480"/>
                    </a:cubicBezTo>
                    <a:cubicBezTo>
                      <a:pt x="700" y="479"/>
                      <a:pt x="699" y="476"/>
                      <a:pt x="700" y="475"/>
                    </a:cubicBezTo>
                    <a:cubicBezTo>
                      <a:pt x="706" y="472"/>
                      <a:pt x="713" y="474"/>
                      <a:pt x="719" y="470"/>
                    </a:cubicBezTo>
                    <a:cubicBezTo>
                      <a:pt x="735" y="462"/>
                      <a:pt x="744" y="432"/>
                      <a:pt x="765" y="431"/>
                    </a:cubicBezTo>
                    <a:cubicBezTo>
                      <a:pt x="773" y="430"/>
                      <a:pt x="781" y="437"/>
                      <a:pt x="789" y="437"/>
                    </a:cubicBezTo>
                    <a:cubicBezTo>
                      <a:pt x="805" y="437"/>
                      <a:pt x="824" y="423"/>
                      <a:pt x="838" y="414"/>
                    </a:cubicBezTo>
                    <a:cubicBezTo>
                      <a:pt x="860" y="400"/>
                      <a:pt x="870" y="374"/>
                      <a:pt x="891" y="359"/>
                    </a:cubicBezTo>
                    <a:cubicBezTo>
                      <a:pt x="904" y="350"/>
                      <a:pt x="923" y="348"/>
                      <a:pt x="936" y="339"/>
                    </a:cubicBezTo>
                    <a:cubicBezTo>
                      <a:pt x="942" y="335"/>
                      <a:pt x="954" y="328"/>
                      <a:pt x="958" y="321"/>
                    </a:cubicBezTo>
                    <a:cubicBezTo>
                      <a:pt x="960" y="317"/>
                      <a:pt x="962" y="302"/>
                      <a:pt x="972" y="312"/>
                    </a:cubicBezTo>
                    <a:cubicBezTo>
                      <a:pt x="975" y="314"/>
                      <a:pt x="976" y="316"/>
                      <a:pt x="977" y="319"/>
                    </a:cubicBezTo>
                    <a:close/>
                    <a:moveTo>
                      <a:pt x="92" y="258"/>
                    </a:moveTo>
                    <a:cubicBezTo>
                      <a:pt x="91" y="258"/>
                      <a:pt x="91" y="258"/>
                      <a:pt x="91" y="258"/>
                    </a:cubicBezTo>
                    <a:cubicBezTo>
                      <a:pt x="88" y="259"/>
                      <a:pt x="85" y="258"/>
                      <a:pt x="81" y="259"/>
                    </a:cubicBezTo>
                    <a:cubicBezTo>
                      <a:pt x="77" y="261"/>
                      <a:pt x="73" y="265"/>
                      <a:pt x="69" y="268"/>
                    </a:cubicBezTo>
                    <a:cubicBezTo>
                      <a:pt x="68" y="268"/>
                      <a:pt x="69" y="271"/>
                      <a:pt x="69" y="270"/>
                    </a:cubicBezTo>
                    <a:cubicBezTo>
                      <a:pt x="56" y="267"/>
                      <a:pt x="52" y="257"/>
                      <a:pt x="39" y="264"/>
                    </a:cubicBezTo>
                    <a:cubicBezTo>
                      <a:pt x="29" y="275"/>
                      <a:pt x="29" y="275"/>
                      <a:pt x="29" y="275"/>
                    </a:cubicBezTo>
                    <a:cubicBezTo>
                      <a:pt x="25" y="276"/>
                      <a:pt x="20" y="273"/>
                      <a:pt x="17" y="276"/>
                    </a:cubicBezTo>
                    <a:cubicBezTo>
                      <a:pt x="14" y="279"/>
                      <a:pt x="17" y="285"/>
                      <a:pt x="15" y="288"/>
                    </a:cubicBezTo>
                    <a:cubicBezTo>
                      <a:pt x="12" y="292"/>
                      <a:pt x="0" y="290"/>
                      <a:pt x="5" y="299"/>
                    </a:cubicBezTo>
                    <a:cubicBezTo>
                      <a:pt x="18" y="302"/>
                      <a:pt x="35" y="314"/>
                      <a:pt x="26" y="324"/>
                    </a:cubicBezTo>
                    <a:cubicBezTo>
                      <a:pt x="20" y="331"/>
                      <a:pt x="14" y="327"/>
                      <a:pt x="12" y="338"/>
                    </a:cubicBezTo>
                    <a:cubicBezTo>
                      <a:pt x="16" y="355"/>
                      <a:pt x="16" y="355"/>
                      <a:pt x="16" y="355"/>
                    </a:cubicBezTo>
                    <a:cubicBezTo>
                      <a:pt x="16" y="359"/>
                      <a:pt x="8" y="372"/>
                      <a:pt x="4" y="374"/>
                    </a:cubicBezTo>
                    <a:cubicBezTo>
                      <a:pt x="3" y="380"/>
                      <a:pt x="3" y="380"/>
                      <a:pt x="3" y="380"/>
                    </a:cubicBezTo>
                    <a:cubicBezTo>
                      <a:pt x="4" y="381"/>
                      <a:pt x="6" y="382"/>
                      <a:pt x="9" y="383"/>
                    </a:cubicBezTo>
                    <a:cubicBezTo>
                      <a:pt x="18" y="386"/>
                      <a:pt x="51" y="363"/>
                      <a:pt x="49" y="374"/>
                    </a:cubicBezTo>
                    <a:cubicBezTo>
                      <a:pt x="48" y="382"/>
                      <a:pt x="20" y="393"/>
                      <a:pt x="19" y="402"/>
                    </a:cubicBezTo>
                    <a:cubicBezTo>
                      <a:pt x="19" y="404"/>
                      <a:pt x="22" y="405"/>
                      <a:pt x="23" y="406"/>
                    </a:cubicBezTo>
                    <a:cubicBezTo>
                      <a:pt x="23" y="408"/>
                      <a:pt x="23" y="410"/>
                      <a:pt x="23" y="411"/>
                    </a:cubicBezTo>
                    <a:cubicBezTo>
                      <a:pt x="22" y="415"/>
                      <a:pt x="18" y="424"/>
                      <a:pt x="21" y="422"/>
                    </a:cubicBezTo>
                    <a:cubicBezTo>
                      <a:pt x="32" y="413"/>
                      <a:pt x="34" y="398"/>
                      <a:pt x="43" y="387"/>
                    </a:cubicBezTo>
                    <a:cubicBezTo>
                      <a:pt x="51" y="375"/>
                      <a:pt x="66" y="373"/>
                      <a:pt x="73" y="361"/>
                    </a:cubicBezTo>
                    <a:cubicBezTo>
                      <a:pt x="76" y="357"/>
                      <a:pt x="78" y="352"/>
                      <a:pt x="79" y="348"/>
                    </a:cubicBezTo>
                    <a:cubicBezTo>
                      <a:pt x="80" y="344"/>
                      <a:pt x="78" y="340"/>
                      <a:pt x="80" y="337"/>
                    </a:cubicBezTo>
                    <a:cubicBezTo>
                      <a:pt x="90" y="325"/>
                      <a:pt x="94" y="336"/>
                      <a:pt x="105" y="332"/>
                    </a:cubicBezTo>
                    <a:cubicBezTo>
                      <a:pt x="107" y="332"/>
                      <a:pt x="106" y="328"/>
                      <a:pt x="107" y="327"/>
                    </a:cubicBezTo>
                    <a:cubicBezTo>
                      <a:pt x="111" y="324"/>
                      <a:pt x="114" y="321"/>
                      <a:pt x="119" y="320"/>
                    </a:cubicBezTo>
                    <a:cubicBezTo>
                      <a:pt x="132" y="316"/>
                      <a:pt x="138" y="330"/>
                      <a:pt x="135" y="316"/>
                    </a:cubicBezTo>
                    <a:cubicBezTo>
                      <a:pt x="134" y="313"/>
                      <a:pt x="137" y="324"/>
                      <a:pt x="140" y="323"/>
                    </a:cubicBezTo>
                    <a:cubicBezTo>
                      <a:pt x="145" y="323"/>
                      <a:pt x="159" y="320"/>
                      <a:pt x="160" y="315"/>
                    </a:cubicBezTo>
                    <a:cubicBezTo>
                      <a:pt x="162" y="312"/>
                      <a:pt x="160" y="308"/>
                      <a:pt x="161" y="304"/>
                    </a:cubicBezTo>
                    <a:cubicBezTo>
                      <a:pt x="161" y="302"/>
                      <a:pt x="165" y="298"/>
                      <a:pt x="163" y="297"/>
                    </a:cubicBezTo>
                    <a:cubicBezTo>
                      <a:pt x="151" y="293"/>
                      <a:pt x="124" y="297"/>
                      <a:pt x="109" y="288"/>
                    </a:cubicBezTo>
                    <a:cubicBezTo>
                      <a:pt x="87" y="275"/>
                      <a:pt x="96" y="267"/>
                      <a:pt x="92" y="258"/>
                    </a:cubicBezTo>
                    <a:close/>
                  </a:path>
                </a:pathLst>
              </a:custGeom>
              <a:solidFill>
                <a:srgbClr val="D9D9D9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3" name="Armenia" descr="{&quot;Key&quot;:&quot;armenia&quot;,&quot;Name&quot;:&quot;Armen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598AF4F9-165B-DA49-D0CB-E773628DD3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25777" y="5020858"/>
                <a:ext cx="377647" cy="235747"/>
              </a:xfrm>
              <a:custGeom>
                <a:avLst/>
                <a:gdLst>
                  <a:gd name="T0" fmla="*/ 116 w 226"/>
                  <a:gd name="T1" fmla="*/ 30 h 131"/>
                  <a:gd name="T2" fmla="*/ 80 w 226"/>
                  <a:gd name="T3" fmla="*/ 104 h 131"/>
                  <a:gd name="T4" fmla="*/ 81 w 226"/>
                  <a:gd name="T5" fmla="*/ 104 h 131"/>
                  <a:gd name="T6" fmla="*/ 82 w 226"/>
                  <a:gd name="T7" fmla="*/ 104 h 131"/>
                  <a:gd name="T8" fmla="*/ 86 w 226"/>
                  <a:gd name="T9" fmla="*/ 104 h 131"/>
                  <a:gd name="T10" fmla="*/ 88 w 226"/>
                  <a:gd name="T11" fmla="*/ 105 h 131"/>
                  <a:gd name="T12" fmla="*/ 89 w 226"/>
                  <a:gd name="T13" fmla="*/ 105 h 131"/>
                  <a:gd name="T14" fmla="*/ 90 w 226"/>
                  <a:gd name="T15" fmla="*/ 105 h 131"/>
                  <a:gd name="T16" fmla="*/ 91 w 226"/>
                  <a:gd name="T17" fmla="*/ 105 h 131"/>
                  <a:gd name="T18" fmla="*/ 92 w 226"/>
                  <a:gd name="T19" fmla="*/ 106 h 131"/>
                  <a:gd name="T20" fmla="*/ 93 w 226"/>
                  <a:gd name="T21" fmla="*/ 107 h 131"/>
                  <a:gd name="T22" fmla="*/ 94 w 226"/>
                  <a:gd name="T23" fmla="*/ 107 h 131"/>
                  <a:gd name="T24" fmla="*/ 95 w 226"/>
                  <a:gd name="T25" fmla="*/ 107 h 131"/>
                  <a:gd name="T26" fmla="*/ 96 w 226"/>
                  <a:gd name="T27" fmla="*/ 108 h 131"/>
                  <a:gd name="T28" fmla="*/ 97 w 226"/>
                  <a:gd name="T29" fmla="*/ 108 h 131"/>
                  <a:gd name="T30" fmla="*/ 98 w 226"/>
                  <a:gd name="T31" fmla="*/ 108 h 131"/>
                  <a:gd name="T32" fmla="*/ 99 w 226"/>
                  <a:gd name="T33" fmla="*/ 109 h 131"/>
                  <a:gd name="T34" fmla="*/ 106 w 226"/>
                  <a:gd name="T35" fmla="*/ 112 h 131"/>
                  <a:gd name="T36" fmla="*/ 107 w 226"/>
                  <a:gd name="T37" fmla="*/ 112 h 131"/>
                  <a:gd name="T38" fmla="*/ 120 w 226"/>
                  <a:gd name="T39" fmla="*/ 101 h 131"/>
                  <a:gd name="T40" fmla="*/ 137 w 226"/>
                  <a:gd name="T41" fmla="*/ 106 h 131"/>
                  <a:gd name="T42" fmla="*/ 161 w 226"/>
                  <a:gd name="T43" fmla="*/ 96 h 131"/>
                  <a:gd name="T44" fmla="*/ 184 w 226"/>
                  <a:gd name="T45" fmla="*/ 109 h 131"/>
                  <a:gd name="T46" fmla="*/ 186 w 226"/>
                  <a:gd name="T47" fmla="*/ 116 h 131"/>
                  <a:gd name="T48" fmla="*/ 214 w 226"/>
                  <a:gd name="T49" fmla="*/ 124 h 131"/>
                  <a:gd name="T50" fmla="*/ 226 w 226"/>
                  <a:gd name="T51" fmla="*/ 116 h 131"/>
                  <a:gd name="T52" fmla="*/ 224 w 226"/>
                  <a:gd name="T53" fmla="*/ 120 h 131"/>
                  <a:gd name="T54" fmla="*/ 208 w 226"/>
                  <a:gd name="T55" fmla="*/ 103 h 131"/>
                  <a:gd name="T56" fmla="*/ 218 w 226"/>
                  <a:gd name="T57" fmla="*/ 96 h 131"/>
                  <a:gd name="T58" fmla="*/ 204 w 226"/>
                  <a:gd name="T59" fmla="*/ 75 h 131"/>
                  <a:gd name="T60" fmla="*/ 153 w 226"/>
                  <a:gd name="T61" fmla="*/ 70 h 131"/>
                  <a:gd name="T62" fmla="*/ 142 w 226"/>
                  <a:gd name="T63" fmla="*/ 69 h 131"/>
                  <a:gd name="T64" fmla="*/ 154 w 226"/>
                  <a:gd name="T65" fmla="*/ 45 h 131"/>
                  <a:gd name="T66" fmla="*/ 115 w 226"/>
                  <a:gd name="T67" fmla="*/ 13 h 131"/>
                  <a:gd name="T68" fmla="*/ 102 w 226"/>
                  <a:gd name="T69" fmla="*/ 6 h 131"/>
                  <a:gd name="T70" fmla="*/ 81 w 226"/>
                  <a:gd name="T71" fmla="*/ 2 h 131"/>
                  <a:gd name="T72" fmla="*/ 72 w 226"/>
                  <a:gd name="T73" fmla="*/ 0 h 131"/>
                  <a:gd name="T74" fmla="*/ 63 w 226"/>
                  <a:gd name="T75" fmla="*/ 6 h 131"/>
                  <a:gd name="T76" fmla="*/ 33 w 226"/>
                  <a:gd name="T77" fmla="*/ 25 h 131"/>
                  <a:gd name="T78" fmla="*/ 0 w 226"/>
                  <a:gd name="T79" fmla="*/ 52 h 131"/>
                  <a:gd name="T80" fmla="*/ 2 w 226"/>
                  <a:gd name="T81" fmla="*/ 56 h 131"/>
                  <a:gd name="T82" fmla="*/ 30 w 226"/>
                  <a:gd name="T83" fmla="*/ 101 h 131"/>
                  <a:gd name="T84" fmla="*/ 39 w 226"/>
                  <a:gd name="T85" fmla="*/ 115 h 131"/>
                  <a:gd name="T86" fmla="*/ 79 w 226"/>
                  <a:gd name="T87" fmla="*/ 13 h 131"/>
                  <a:gd name="T88" fmla="*/ 79 w 226"/>
                  <a:gd name="T89" fmla="*/ 1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6" h="131">
                    <a:moveTo>
                      <a:pt x="118" y="27"/>
                    </a:moveTo>
                    <a:cubicBezTo>
                      <a:pt x="125" y="28"/>
                      <a:pt x="115" y="35"/>
                      <a:pt x="116" y="30"/>
                    </a:cubicBezTo>
                    <a:cubicBezTo>
                      <a:pt x="116" y="29"/>
                      <a:pt x="117" y="28"/>
                      <a:pt x="118" y="27"/>
                    </a:cubicBezTo>
                    <a:moveTo>
                      <a:pt x="80" y="104"/>
                    </a:moveTo>
                    <a:cubicBezTo>
                      <a:pt x="80" y="104"/>
                      <a:pt x="80" y="104"/>
                      <a:pt x="80" y="104"/>
                    </a:cubicBezTo>
                    <a:cubicBezTo>
                      <a:pt x="81" y="104"/>
                      <a:pt x="81" y="104"/>
                      <a:pt x="81" y="104"/>
                    </a:cubicBezTo>
                    <a:cubicBezTo>
                      <a:pt x="81" y="104"/>
                      <a:pt x="81" y="104"/>
                      <a:pt x="81" y="104"/>
                    </a:cubicBezTo>
                    <a:cubicBezTo>
                      <a:pt x="81" y="104"/>
                      <a:pt x="81" y="104"/>
                      <a:pt x="82" y="104"/>
                    </a:cubicBezTo>
                    <a:cubicBezTo>
                      <a:pt x="82" y="104"/>
                      <a:pt x="82" y="104"/>
                      <a:pt x="82" y="104"/>
                    </a:cubicBezTo>
                    <a:cubicBezTo>
                      <a:pt x="84" y="104"/>
                      <a:pt x="85" y="104"/>
                      <a:pt x="86" y="104"/>
                    </a:cubicBezTo>
                    <a:cubicBezTo>
                      <a:pt x="86" y="104"/>
                      <a:pt x="86" y="104"/>
                      <a:pt x="87" y="104"/>
                    </a:cubicBezTo>
                    <a:cubicBezTo>
                      <a:pt x="87" y="104"/>
                      <a:pt x="88" y="104"/>
                      <a:pt x="88" y="105"/>
                    </a:cubicBezTo>
                    <a:cubicBezTo>
                      <a:pt x="88" y="105"/>
                      <a:pt x="88" y="105"/>
                      <a:pt x="88" y="105"/>
                    </a:cubicBezTo>
                    <a:cubicBezTo>
                      <a:pt x="89" y="105"/>
                      <a:pt x="89" y="105"/>
                      <a:pt x="89" y="105"/>
                    </a:cubicBezTo>
                    <a:cubicBezTo>
                      <a:pt x="89" y="105"/>
                      <a:pt x="89" y="105"/>
                      <a:pt x="89" y="105"/>
                    </a:cubicBezTo>
                    <a:cubicBezTo>
                      <a:pt x="89" y="105"/>
                      <a:pt x="90" y="105"/>
                      <a:pt x="90" y="105"/>
                    </a:cubicBezTo>
                    <a:cubicBezTo>
                      <a:pt x="90" y="105"/>
                      <a:pt x="90" y="105"/>
                      <a:pt x="90" y="105"/>
                    </a:cubicBezTo>
                    <a:cubicBezTo>
                      <a:pt x="91" y="105"/>
                      <a:pt x="91" y="105"/>
                      <a:pt x="91" y="105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06"/>
                      <a:pt x="92" y="106"/>
                      <a:pt x="93" y="106"/>
                    </a:cubicBezTo>
                    <a:cubicBezTo>
                      <a:pt x="93" y="106"/>
                      <a:pt x="93" y="106"/>
                      <a:pt x="93" y="107"/>
                    </a:cubicBezTo>
                    <a:cubicBezTo>
                      <a:pt x="93" y="107"/>
                      <a:pt x="93" y="107"/>
                      <a:pt x="94" y="107"/>
                    </a:cubicBezTo>
                    <a:cubicBezTo>
                      <a:pt x="94" y="107"/>
                      <a:pt x="94" y="107"/>
                      <a:pt x="94" y="107"/>
                    </a:cubicBezTo>
                    <a:cubicBezTo>
                      <a:pt x="94" y="107"/>
                      <a:pt x="94" y="107"/>
                      <a:pt x="94" y="107"/>
                    </a:cubicBezTo>
                    <a:cubicBezTo>
                      <a:pt x="95" y="107"/>
                      <a:pt x="95" y="107"/>
                      <a:pt x="95" y="107"/>
                    </a:cubicBezTo>
                    <a:cubicBezTo>
                      <a:pt x="95" y="107"/>
                      <a:pt x="95" y="107"/>
                      <a:pt x="95" y="107"/>
                    </a:cubicBezTo>
                    <a:cubicBezTo>
                      <a:pt x="95" y="107"/>
                      <a:pt x="96" y="107"/>
                      <a:pt x="96" y="108"/>
                    </a:cubicBezTo>
                    <a:cubicBezTo>
                      <a:pt x="96" y="108"/>
                      <a:pt x="96" y="108"/>
                      <a:pt x="97" y="108"/>
                    </a:cubicBezTo>
                    <a:cubicBezTo>
                      <a:pt x="97" y="108"/>
                      <a:pt x="97" y="108"/>
                      <a:pt x="97" y="108"/>
                    </a:cubicBezTo>
                    <a:cubicBezTo>
                      <a:pt x="97" y="108"/>
                      <a:pt x="98" y="108"/>
                      <a:pt x="98" y="108"/>
                    </a:cubicBezTo>
                    <a:cubicBezTo>
                      <a:pt x="98" y="108"/>
                      <a:pt x="98" y="108"/>
                      <a:pt x="98" y="108"/>
                    </a:cubicBezTo>
                    <a:cubicBezTo>
                      <a:pt x="99" y="109"/>
                      <a:pt x="99" y="109"/>
                      <a:pt x="99" y="109"/>
                    </a:cubicBezTo>
                    <a:cubicBezTo>
                      <a:pt x="99" y="109"/>
                      <a:pt x="99" y="109"/>
                      <a:pt x="99" y="109"/>
                    </a:cubicBezTo>
                    <a:cubicBezTo>
                      <a:pt x="102" y="110"/>
                      <a:pt x="103" y="111"/>
                      <a:pt x="105" y="111"/>
                    </a:cubicBezTo>
                    <a:cubicBezTo>
                      <a:pt x="106" y="112"/>
                      <a:pt x="106" y="112"/>
                      <a:pt x="106" y="112"/>
                    </a:cubicBezTo>
                    <a:cubicBezTo>
                      <a:pt x="106" y="112"/>
                      <a:pt x="107" y="112"/>
                      <a:pt x="107" y="112"/>
                    </a:cubicBezTo>
                    <a:cubicBezTo>
                      <a:pt x="107" y="112"/>
                      <a:pt x="107" y="112"/>
                      <a:pt x="107" y="112"/>
                    </a:cubicBezTo>
                    <a:cubicBezTo>
                      <a:pt x="108" y="113"/>
                      <a:pt x="109" y="113"/>
                      <a:pt x="110" y="113"/>
                    </a:cubicBezTo>
                    <a:cubicBezTo>
                      <a:pt x="113" y="109"/>
                      <a:pt x="115" y="102"/>
                      <a:pt x="120" y="101"/>
                    </a:cubicBezTo>
                    <a:cubicBezTo>
                      <a:pt x="135" y="97"/>
                      <a:pt x="129" y="118"/>
                      <a:pt x="135" y="111"/>
                    </a:cubicBezTo>
                    <a:cubicBezTo>
                      <a:pt x="136" y="110"/>
                      <a:pt x="135" y="107"/>
                      <a:pt x="137" y="106"/>
                    </a:cubicBezTo>
                    <a:cubicBezTo>
                      <a:pt x="141" y="105"/>
                      <a:pt x="145" y="110"/>
                      <a:pt x="150" y="109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72" y="90"/>
                      <a:pt x="170" y="109"/>
                      <a:pt x="171" y="109"/>
                    </a:cubicBezTo>
                    <a:cubicBezTo>
                      <a:pt x="175" y="109"/>
                      <a:pt x="179" y="108"/>
                      <a:pt x="184" y="109"/>
                    </a:cubicBezTo>
                    <a:cubicBezTo>
                      <a:pt x="184" y="109"/>
                      <a:pt x="186" y="109"/>
                      <a:pt x="186" y="110"/>
                    </a:cubicBezTo>
                    <a:cubicBezTo>
                      <a:pt x="187" y="112"/>
                      <a:pt x="185" y="114"/>
                      <a:pt x="186" y="116"/>
                    </a:cubicBezTo>
                    <a:cubicBezTo>
                      <a:pt x="186" y="116"/>
                      <a:pt x="201" y="128"/>
                      <a:pt x="206" y="131"/>
                    </a:cubicBezTo>
                    <a:cubicBezTo>
                      <a:pt x="207" y="130"/>
                      <a:pt x="209" y="127"/>
                      <a:pt x="214" y="124"/>
                    </a:cubicBezTo>
                    <a:cubicBezTo>
                      <a:pt x="217" y="121"/>
                      <a:pt x="222" y="124"/>
                      <a:pt x="224" y="121"/>
                    </a:cubicBezTo>
                    <a:cubicBezTo>
                      <a:pt x="224" y="121"/>
                      <a:pt x="225" y="119"/>
                      <a:pt x="226" y="116"/>
                    </a:cubicBezTo>
                    <a:cubicBezTo>
                      <a:pt x="225" y="118"/>
                      <a:pt x="225" y="120"/>
                      <a:pt x="224" y="121"/>
                    </a:cubicBezTo>
                    <a:cubicBezTo>
                      <a:pt x="224" y="120"/>
                      <a:pt x="224" y="120"/>
                      <a:pt x="224" y="120"/>
                    </a:cubicBezTo>
                    <a:cubicBezTo>
                      <a:pt x="219" y="116"/>
                      <a:pt x="220" y="108"/>
                      <a:pt x="215" y="105"/>
                    </a:cubicBezTo>
                    <a:cubicBezTo>
                      <a:pt x="213" y="104"/>
                      <a:pt x="208" y="107"/>
                      <a:pt x="208" y="103"/>
                    </a:cubicBezTo>
                    <a:cubicBezTo>
                      <a:pt x="208" y="101"/>
                      <a:pt x="209" y="101"/>
                      <a:pt x="209" y="100"/>
                    </a:cubicBezTo>
                    <a:cubicBezTo>
                      <a:pt x="211" y="99"/>
                      <a:pt x="218" y="99"/>
                      <a:pt x="218" y="96"/>
                    </a:cubicBezTo>
                    <a:cubicBezTo>
                      <a:pt x="217" y="84"/>
                      <a:pt x="199" y="96"/>
                      <a:pt x="199" y="87"/>
                    </a:cubicBezTo>
                    <a:cubicBezTo>
                      <a:pt x="198" y="81"/>
                      <a:pt x="207" y="83"/>
                      <a:pt x="204" y="75"/>
                    </a:cubicBezTo>
                    <a:cubicBezTo>
                      <a:pt x="201" y="70"/>
                      <a:pt x="188" y="81"/>
                      <a:pt x="185" y="81"/>
                    </a:cubicBezTo>
                    <a:cubicBezTo>
                      <a:pt x="175" y="82"/>
                      <a:pt x="163" y="71"/>
                      <a:pt x="153" y="70"/>
                    </a:cubicBezTo>
                    <a:cubicBezTo>
                      <a:pt x="149" y="70"/>
                      <a:pt x="146" y="73"/>
                      <a:pt x="142" y="72"/>
                    </a:cubicBezTo>
                    <a:cubicBezTo>
                      <a:pt x="141" y="72"/>
                      <a:pt x="142" y="70"/>
                      <a:pt x="142" y="69"/>
                    </a:cubicBezTo>
                    <a:cubicBezTo>
                      <a:pt x="146" y="66"/>
                      <a:pt x="152" y="65"/>
                      <a:pt x="155" y="62"/>
                    </a:cubicBezTo>
                    <a:cubicBezTo>
                      <a:pt x="157" y="61"/>
                      <a:pt x="155" y="47"/>
                      <a:pt x="154" y="45"/>
                    </a:cubicBezTo>
                    <a:cubicBezTo>
                      <a:pt x="153" y="43"/>
                      <a:pt x="119" y="45"/>
                      <a:pt x="110" y="33"/>
                    </a:cubicBezTo>
                    <a:cubicBezTo>
                      <a:pt x="105" y="26"/>
                      <a:pt x="123" y="17"/>
                      <a:pt x="115" y="13"/>
                    </a:cubicBezTo>
                    <a:cubicBezTo>
                      <a:pt x="111" y="11"/>
                      <a:pt x="107" y="13"/>
                      <a:pt x="103" y="11"/>
                    </a:cubicBezTo>
                    <a:cubicBezTo>
                      <a:pt x="102" y="11"/>
                      <a:pt x="103" y="6"/>
                      <a:pt x="102" y="6"/>
                    </a:cubicBezTo>
                    <a:cubicBezTo>
                      <a:pt x="98" y="7"/>
                      <a:pt x="84" y="14"/>
                      <a:pt x="81" y="12"/>
                    </a:cubicBezTo>
                    <a:cubicBezTo>
                      <a:pt x="79" y="9"/>
                      <a:pt x="95" y="2"/>
                      <a:pt x="81" y="2"/>
                    </a:cubicBezTo>
                    <a:cubicBezTo>
                      <a:pt x="79" y="2"/>
                      <a:pt x="78" y="5"/>
                      <a:pt x="76" y="5"/>
                    </a:cubicBezTo>
                    <a:cubicBezTo>
                      <a:pt x="74" y="4"/>
                      <a:pt x="73" y="1"/>
                      <a:pt x="72" y="0"/>
                    </a:cubicBezTo>
                    <a:cubicBezTo>
                      <a:pt x="71" y="1"/>
                      <a:pt x="71" y="2"/>
                      <a:pt x="69" y="3"/>
                    </a:cubicBezTo>
                    <a:cubicBezTo>
                      <a:pt x="67" y="4"/>
                      <a:pt x="60" y="5"/>
                      <a:pt x="63" y="6"/>
                    </a:cubicBezTo>
                    <a:cubicBezTo>
                      <a:pt x="64" y="7"/>
                      <a:pt x="68" y="8"/>
                      <a:pt x="67" y="9"/>
                    </a:cubicBezTo>
                    <a:cubicBezTo>
                      <a:pt x="57" y="15"/>
                      <a:pt x="41" y="18"/>
                      <a:pt x="33" y="25"/>
                    </a:cubicBezTo>
                    <a:cubicBezTo>
                      <a:pt x="23" y="34"/>
                      <a:pt x="15" y="44"/>
                      <a:pt x="1" y="5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1"/>
                      <a:pt x="0" y="51"/>
                      <a:pt x="0" y="50"/>
                    </a:cubicBezTo>
                    <a:cubicBezTo>
                      <a:pt x="1" y="52"/>
                      <a:pt x="0" y="54"/>
                      <a:pt x="2" y="56"/>
                    </a:cubicBezTo>
                    <a:cubicBezTo>
                      <a:pt x="7" y="60"/>
                      <a:pt x="24" y="59"/>
                      <a:pt x="28" y="74"/>
                    </a:cubicBezTo>
                    <a:cubicBezTo>
                      <a:pt x="29" y="82"/>
                      <a:pt x="24" y="95"/>
                      <a:pt x="30" y="101"/>
                    </a:cubicBezTo>
                    <a:cubicBezTo>
                      <a:pt x="34" y="105"/>
                      <a:pt x="39" y="106"/>
                      <a:pt x="41" y="110"/>
                    </a:cubicBezTo>
                    <a:cubicBezTo>
                      <a:pt x="42" y="111"/>
                      <a:pt x="38" y="115"/>
                      <a:pt x="39" y="115"/>
                    </a:cubicBezTo>
                    <a:cubicBezTo>
                      <a:pt x="58" y="114"/>
                      <a:pt x="67" y="104"/>
                      <a:pt x="80" y="104"/>
                    </a:cubicBezTo>
                    <a:close/>
                    <a:moveTo>
                      <a:pt x="79" y="13"/>
                    </a:moveTo>
                    <a:cubicBezTo>
                      <a:pt x="80" y="14"/>
                      <a:pt x="81" y="14"/>
                      <a:pt x="82" y="14"/>
                    </a:cubicBezTo>
                    <a:cubicBezTo>
                      <a:pt x="83" y="17"/>
                      <a:pt x="72" y="17"/>
                      <a:pt x="79" y="13"/>
                    </a:cubicBez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4" name="Cyprus" descr="{&quot;Key&quot;:&quot;cyprus&quot;,&quot;Name&quot;:&quot;Cyprus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F893F420-163E-52FA-27BF-DF7402E1B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3824" y="6159771"/>
                <a:ext cx="213260" cy="210261"/>
              </a:xfrm>
              <a:custGeom>
                <a:avLst/>
                <a:gdLst>
                  <a:gd name="T0" fmla="*/ 127 w 127"/>
                  <a:gd name="T1" fmla="*/ 0 h 117"/>
                  <a:gd name="T2" fmla="*/ 97 w 127"/>
                  <a:gd name="T3" fmla="*/ 42 h 117"/>
                  <a:gd name="T4" fmla="*/ 114 w 127"/>
                  <a:gd name="T5" fmla="*/ 60 h 117"/>
                  <a:gd name="T6" fmla="*/ 106 w 127"/>
                  <a:gd name="T7" fmla="*/ 61 h 117"/>
                  <a:gd name="T8" fmla="*/ 101 w 127"/>
                  <a:gd name="T9" fmla="*/ 66 h 117"/>
                  <a:gd name="T10" fmla="*/ 89 w 127"/>
                  <a:gd name="T11" fmla="*/ 69 h 117"/>
                  <a:gd name="T12" fmla="*/ 88 w 127"/>
                  <a:gd name="T13" fmla="*/ 80 h 117"/>
                  <a:gd name="T14" fmla="*/ 59 w 127"/>
                  <a:gd name="T15" fmla="*/ 99 h 117"/>
                  <a:gd name="T16" fmla="*/ 59 w 127"/>
                  <a:gd name="T17" fmla="*/ 108 h 117"/>
                  <a:gd name="T18" fmla="*/ 48 w 127"/>
                  <a:gd name="T19" fmla="*/ 104 h 117"/>
                  <a:gd name="T20" fmla="*/ 39 w 127"/>
                  <a:gd name="T21" fmla="*/ 110 h 117"/>
                  <a:gd name="T22" fmla="*/ 18 w 127"/>
                  <a:gd name="T23" fmla="*/ 107 h 117"/>
                  <a:gd name="T24" fmla="*/ 16 w 127"/>
                  <a:gd name="T25" fmla="*/ 102 h 117"/>
                  <a:gd name="T26" fmla="*/ 5 w 127"/>
                  <a:gd name="T27" fmla="*/ 85 h 117"/>
                  <a:gd name="T28" fmla="*/ 12 w 127"/>
                  <a:gd name="T29" fmla="*/ 87 h 117"/>
                  <a:gd name="T30" fmla="*/ 19 w 127"/>
                  <a:gd name="T31" fmla="*/ 75 h 117"/>
                  <a:gd name="T32" fmla="*/ 38 w 127"/>
                  <a:gd name="T33" fmla="*/ 70 h 117"/>
                  <a:gd name="T34" fmla="*/ 40 w 127"/>
                  <a:gd name="T35" fmla="*/ 60 h 117"/>
                  <a:gd name="T36" fmla="*/ 36 w 127"/>
                  <a:gd name="T37" fmla="*/ 51 h 117"/>
                  <a:gd name="T38" fmla="*/ 46 w 127"/>
                  <a:gd name="T39" fmla="*/ 52 h 117"/>
                  <a:gd name="T40" fmla="*/ 75 w 127"/>
                  <a:gd name="T41" fmla="*/ 44 h 117"/>
                  <a:gd name="T42" fmla="*/ 127 w 127"/>
                  <a:gd name="T43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7" h="117">
                    <a:moveTo>
                      <a:pt x="127" y="0"/>
                    </a:moveTo>
                    <a:cubicBezTo>
                      <a:pt x="127" y="9"/>
                      <a:pt x="101" y="31"/>
                      <a:pt x="97" y="42"/>
                    </a:cubicBezTo>
                    <a:cubicBezTo>
                      <a:pt x="92" y="54"/>
                      <a:pt x="117" y="56"/>
                      <a:pt x="114" y="60"/>
                    </a:cubicBezTo>
                    <a:cubicBezTo>
                      <a:pt x="113" y="63"/>
                      <a:pt x="108" y="60"/>
                      <a:pt x="106" y="61"/>
                    </a:cubicBezTo>
                    <a:cubicBezTo>
                      <a:pt x="104" y="61"/>
                      <a:pt x="103" y="65"/>
                      <a:pt x="101" y="66"/>
                    </a:cubicBezTo>
                    <a:cubicBezTo>
                      <a:pt x="97" y="68"/>
                      <a:pt x="92" y="66"/>
                      <a:pt x="89" y="69"/>
                    </a:cubicBezTo>
                    <a:cubicBezTo>
                      <a:pt x="87" y="72"/>
                      <a:pt x="89" y="77"/>
                      <a:pt x="88" y="80"/>
                    </a:cubicBezTo>
                    <a:cubicBezTo>
                      <a:pt x="83" y="87"/>
                      <a:pt x="63" y="93"/>
                      <a:pt x="59" y="99"/>
                    </a:cubicBezTo>
                    <a:cubicBezTo>
                      <a:pt x="57" y="102"/>
                      <a:pt x="61" y="106"/>
                      <a:pt x="59" y="108"/>
                    </a:cubicBezTo>
                    <a:cubicBezTo>
                      <a:pt x="54" y="117"/>
                      <a:pt x="50" y="104"/>
                      <a:pt x="48" y="104"/>
                    </a:cubicBezTo>
                    <a:cubicBezTo>
                      <a:pt x="45" y="104"/>
                      <a:pt x="43" y="108"/>
                      <a:pt x="39" y="110"/>
                    </a:cubicBezTo>
                    <a:cubicBezTo>
                      <a:pt x="37" y="110"/>
                      <a:pt x="19" y="107"/>
                      <a:pt x="18" y="107"/>
                    </a:cubicBezTo>
                    <a:cubicBezTo>
                      <a:pt x="16" y="106"/>
                      <a:pt x="17" y="103"/>
                      <a:pt x="16" y="102"/>
                    </a:cubicBezTo>
                    <a:cubicBezTo>
                      <a:pt x="14" y="100"/>
                      <a:pt x="0" y="84"/>
                      <a:pt x="5" y="85"/>
                    </a:cubicBezTo>
                    <a:cubicBezTo>
                      <a:pt x="7" y="85"/>
                      <a:pt x="9" y="87"/>
                      <a:pt x="12" y="87"/>
                    </a:cubicBezTo>
                    <a:cubicBezTo>
                      <a:pt x="17" y="87"/>
                      <a:pt x="18" y="77"/>
                      <a:pt x="19" y="75"/>
                    </a:cubicBezTo>
                    <a:cubicBezTo>
                      <a:pt x="23" y="69"/>
                      <a:pt x="34" y="73"/>
                      <a:pt x="38" y="70"/>
                    </a:cubicBezTo>
                    <a:cubicBezTo>
                      <a:pt x="41" y="68"/>
                      <a:pt x="40" y="64"/>
                      <a:pt x="40" y="60"/>
                    </a:cubicBezTo>
                    <a:cubicBezTo>
                      <a:pt x="39" y="57"/>
                      <a:pt x="34" y="54"/>
                      <a:pt x="36" y="51"/>
                    </a:cubicBezTo>
                    <a:cubicBezTo>
                      <a:pt x="38" y="49"/>
                      <a:pt x="43" y="52"/>
                      <a:pt x="46" y="52"/>
                    </a:cubicBezTo>
                    <a:cubicBezTo>
                      <a:pt x="53" y="51"/>
                      <a:pt x="69" y="47"/>
                      <a:pt x="75" y="44"/>
                    </a:cubicBezTo>
                    <a:cubicBezTo>
                      <a:pt x="83" y="39"/>
                      <a:pt x="127" y="0"/>
                      <a:pt x="127" y="0"/>
                    </a:cubicBez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5" name="Ireland" descr="{&quot;Key&quot;:&quot;ireland&quot;,&quot;Name&quot;:&quot;Ireland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E9BBD423-98D5-7FA6-C72C-066A51449B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3650" y="3824601"/>
                <a:ext cx="380609" cy="461937"/>
              </a:xfrm>
              <a:custGeom>
                <a:avLst/>
                <a:gdLst>
                  <a:gd name="T0" fmla="*/ 212 w 227"/>
                  <a:gd name="T1" fmla="*/ 110 h 256"/>
                  <a:gd name="T2" fmla="*/ 219 w 227"/>
                  <a:gd name="T3" fmla="*/ 139 h 256"/>
                  <a:gd name="T4" fmla="*/ 210 w 227"/>
                  <a:gd name="T5" fmla="*/ 153 h 256"/>
                  <a:gd name="T6" fmla="*/ 213 w 227"/>
                  <a:gd name="T7" fmla="*/ 183 h 256"/>
                  <a:gd name="T8" fmla="*/ 184 w 227"/>
                  <a:gd name="T9" fmla="*/ 236 h 256"/>
                  <a:gd name="T10" fmla="*/ 169 w 227"/>
                  <a:gd name="T11" fmla="*/ 231 h 256"/>
                  <a:gd name="T12" fmla="*/ 147 w 227"/>
                  <a:gd name="T13" fmla="*/ 231 h 256"/>
                  <a:gd name="T14" fmla="*/ 119 w 227"/>
                  <a:gd name="T15" fmla="*/ 239 h 256"/>
                  <a:gd name="T16" fmla="*/ 89 w 227"/>
                  <a:gd name="T17" fmla="*/ 236 h 256"/>
                  <a:gd name="T18" fmla="*/ 77 w 227"/>
                  <a:gd name="T19" fmla="*/ 255 h 256"/>
                  <a:gd name="T20" fmla="*/ 69 w 227"/>
                  <a:gd name="T21" fmla="*/ 255 h 256"/>
                  <a:gd name="T22" fmla="*/ 35 w 227"/>
                  <a:gd name="T23" fmla="*/ 248 h 256"/>
                  <a:gd name="T24" fmla="*/ 36 w 227"/>
                  <a:gd name="T25" fmla="*/ 233 h 256"/>
                  <a:gd name="T26" fmla="*/ 17 w 227"/>
                  <a:gd name="T27" fmla="*/ 229 h 256"/>
                  <a:gd name="T28" fmla="*/ 36 w 227"/>
                  <a:gd name="T29" fmla="*/ 222 h 256"/>
                  <a:gd name="T30" fmla="*/ 7 w 227"/>
                  <a:gd name="T31" fmla="*/ 212 h 256"/>
                  <a:gd name="T32" fmla="*/ 33 w 227"/>
                  <a:gd name="T33" fmla="*/ 201 h 256"/>
                  <a:gd name="T34" fmla="*/ 4 w 227"/>
                  <a:gd name="T35" fmla="*/ 188 h 256"/>
                  <a:gd name="T36" fmla="*/ 24 w 227"/>
                  <a:gd name="T37" fmla="*/ 186 h 256"/>
                  <a:gd name="T38" fmla="*/ 43 w 227"/>
                  <a:gd name="T39" fmla="*/ 176 h 256"/>
                  <a:gd name="T40" fmla="*/ 79 w 227"/>
                  <a:gd name="T41" fmla="*/ 171 h 256"/>
                  <a:gd name="T42" fmla="*/ 65 w 227"/>
                  <a:gd name="T43" fmla="*/ 171 h 256"/>
                  <a:gd name="T44" fmla="*/ 53 w 227"/>
                  <a:gd name="T45" fmla="*/ 165 h 256"/>
                  <a:gd name="T46" fmla="*/ 53 w 227"/>
                  <a:gd name="T47" fmla="*/ 160 h 256"/>
                  <a:gd name="T48" fmla="*/ 68 w 227"/>
                  <a:gd name="T49" fmla="*/ 149 h 256"/>
                  <a:gd name="T50" fmla="*/ 75 w 227"/>
                  <a:gd name="T51" fmla="*/ 134 h 256"/>
                  <a:gd name="T52" fmla="*/ 88 w 227"/>
                  <a:gd name="T53" fmla="*/ 132 h 256"/>
                  <a:gd name="T54" fmla="*/ 65 w 227"/>
                  <a:gd name="T55" fmla="*/ 114 h 256"/>
                  <a:gd name="T56" fmla="*/ 51 w 227"/>
                  <a:gd name="T57" fmla="*/ 92 h 256"/>
                  <a:gd name="T58" fmla="*/ 77 w 227"/>
                  <a:gd name="T59" fmla="*/ 84 h 256"/>
                  <a:gd name="T60" fmla="*/ 66 w 227"/>
                  <a:gd name="T61" fmla="*/ 64 h 256"/>
                  <a:gd name="T62" fmla="*/ 64 w 227"/>
                  <a:gd name="T63" fmla="*/ 47 h 256"/>
                  <a:gd name="T64" fmla="*/ 101 w 227"/>
                  <a:gd name="T65" fmla="*/ 62 h 256"/>
                  <a:gd name="T66" fmla="*/ 124 w 227"/>
                  <a:gd name="T67" fmla="*/ 54 h 256"/>
                  <a:gd name="T68" fmla="*/ 145 w 227"/>
                  <a:gd name="T69" fmla="*/ 41 h 256"/>
                  <a:gd name="T70" fmla="*/ 137 w 227"/>
                  <a:gd name="T71" fmla="*/ 37 h 256"/>
                  <a:gd name="T72" fmla="*/ 138 w 227"/>
                  <a:gd name="T73" fmla="*/ 22 h 256"/>
                  <a:gd name="T74" fmla="*/ 148 w 227"/>
                  <a:gd name="T75" fmla="*/ 15 h 256"/>
                  <a:gd name="T76" fmla="*/ 186 w 227"/>
                  <a:gd name="T77" fmla="*/ 9 h 256"/>
                  <a:gd name="T78" fmla="*/ 188 w 227"/>
                  <a:gd name="T79" fmla="*/ 11 h 256"/>
                  <a:gd name="T80" fmla="*/ 163 w 227"/>
                  <a:gd name="T81" fmla="*/ 39 h 256"/>
                  <a:gd name="T82" fmla="*/ 175 w 227"/>
                  <a:gd name="T83" fmla="*/ 85 h 256"/>
                  <a:gd name="T84" fmla="*/ 207 w 227"/>
                  <a:gd name="T85" fmla="*/ 91 h 256"/>
                  <a:gd name="T86" fmla="*/ 223 w 227"/>
                  <a:gd name="T87" fmla="*/ 101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27" h="256">
                    <a:moveTo>
                      <a:pt x="221" y="100"/>
                    </a:moveTo>
                    <a:cubicBezTo>
                      <a:pt x="222" y="102"/>
                      <a:pt x="227" y="105"/>
                      <a:pt x="225" y="107"/>
                    </a:cubicBezTo>
                    <a:cubicBezTo>
                      <a:pt x="223" y="111"/>
                      <a:pt x="216" y="108"/>
                      <a:pt x="212" y="110"/>
                    </a:cubicBezTo>
                    <a:cubicBezTo>
                      <a:pt x="211" y="112"/>
                      <a:pt x="217" y="113"/>
                      <a:pt x="217" y="115"/>
                    </a:cubicBezTo>
                    <a:cubicBezTo>
                      <a:pt x="218" y="120"/>
                      <a:pt x="215" y="124"/>
                      <a:pt x="215" y="129"/>
                    </a:cubicBezTo>
                    <a:cubicBezTo>
                      <a:pt x="215" y="133"/>
                      <a:pt x="219" y="135"/>
                      <a:pt x="219" y="139"/>
                    </a:cubicBezTo>
                    <a:cubicBezTo>
                      <a:pt x="219" y="142"/>
                      <a:pt x="215" y="144"/>
                      <a:pt x="215" y="147"/>
                    </a:cubicBezTo>
                    <a:cubicBezTo>
                      <a:pt x="214" y="149"/>
                      <a:pt x="219" y="152"/>
                      <a:pt x="218" y="154"/>
                    </a:cubicBezTo>
                    <a:cubicBezTo>
                      <a:pt x="216" y="156"/>
                      <a:pt x="211" y="151"/>
                      <a:pt x="210" y="153"/>
                    </a:cubicBezTo>
                    <a:cubicBezTo>
                      <a:pt x="208" y="156"/>
                      <a:pt x="213" y="158"/>
                      <a:pt x="214" y="161"/>
                    </a:cubicBezTo>
                    <a:cubicBezTo>
                      <a:pt x="214" y="162"/>
                      <a:pt x="212" y="163"/>
                      <a:pt x="212" y="164"/>
                    </a:cubicBezTo>
                    <a:cubicBezTo>
                      <a:pt x="213" y="171"/>
                      <a:pt x="215" y="176"/>
                      <a:pt x="213" y="183"/>
                    </a:cubicBezTo>
                    <a:cubicBezTo>
                      <a:pt x="211" y="188"/>
                      <a:pt x="191" y="217"/>
                      <a:pt x="188" y="220"/>
                    </a:cubicBezTo>
                    <a:cubicBezTo>
                      <a:pt x="187" y="221"/>
                      <a:pt x="184" y="222"/>
                      <a:pt x="184" y="224"/>
                    </a:cubicBezTo>
                    <a:cubicBezTo>
                      <a:pt x="182" y="228"/>
                      <a:pt x="184" y="232"/>
                      <a:pt x="184" y="236"/>
                    </a:cubicBezTo>
                    <a:cubicBezTo>
                      <a:pt x="184" y="237"/>
                      <a:pt x="182" y="237"/>
                      <a:pt x="182" y="236"/>
                    </a:cubicBezTo>
                    <a:cubicBezTo>
                      <a:pt x="181" y="232"/>
                      <a:pt x="180" y="238"/>
                      <a:pt x="174" y="235"/>
                    </a:cubicBezTo>
                    <a:cubicBezTo>
                      <a:pt x="172" y="235"/>
                      <a:pt x="172" y="231"/>
                      <a:pt x="169" y="231"/>
                    </a:cubicBezTo>
                    <a:cubicBezTo>
                      <a:pt x="165" y="230"/>
                      <a:pt x="153" y="236"/>
                      <a:pt x="150" y="232"/>
                    </a:cubicBezTo>
                    <a:cubicBezTo>
                      <a:pt x="150" y="231"/>
                      <a:pt x="152" y="231"/>
                      <a:pt x="152" y="230"/>
                    </a:cubicBezTo>
                    <a:cubicBezTo>
                      <a:pt x="153" y="229"/>
                      <a:pt x="148" y="232"/>
                      <a:pt x="147" y="231"/>
                    </a:cubicBezTo>
                    <a:cubicBezTo>
                      <a:pt x="138" y="231"/>
                      <a:pt x="135" y="226"/>
                      <a:pt x="128" y="229"/>
                    </a:cubicBezTo>
                    <a:cubicBezTo>
                      <a:pt x="126" y="230"/>
                      <a:pt x="130" y="232"/>
                      <a:pt x="130" y="234"/>
                    </a:cubicBezTo>
                    <a:cubicBezTo>
                      <a:pt x="129" y="236"/>
                      <a:pt x="119" y="239"/>
                      <a:pt x="119" y="239"/>
                    </a:cubicBezTo>
                    <a:cubicBezTo>
                      <a:pt x="117" y="239"/>
                      <a:pt x="116" y="235"/>
                      <a:pt x="113" y="236"/>
                    </a:cubicBezTo>
                    <a:cubicBezTo>
                      <a:pt x="109" y="238"/>
                      <a:pt x="108" y="243"/>
                      <a:pt x="104" y="245"/>
                    </a:cubicBezTo>
                    <a:cubicBezTo>
                      <a:pt x="92" y="251"/>
                      <a:pt x="100" y="234"/>
                      <a:pt x="89" y="236"/>
                    </a:cubicBezTo>
                    <a:cubicBezTo>
                      <a:pt x="86" y="236"/>
                      <a:pt x="92" y="243"/>
                      <a:pt x="91" y="245"/>
                    </a:cubicBezTo>
                    <a:cubicBezTo>
                      <a:pt x="89" y="248"/>
                      <a:pt x="85" y="248"/>
                      <a:pt x="82" y="249"/>
                    </a:cubicBezTo>
                    <a:cubicBezTo>
                      <a:pt x="81" y="251"/>
                      <a:pt x="79" y="254"/>
                      <a:pt x="77" y="255"/>
                    </a:cubicBezTo>
                    <a:cubicBezTo>
                      <a:pt x="76" y="255"/>
                      <a:pt x="77" y="252"/>
                      <a:pt x="75" y="252"/>
                    </a:cubicBezTo>
                    <a:cubicBezTo>
                      <a:pt x="74" y="251"/>
                      <a:pt x="73" y="249"/>
                      <a:pt x="71" y="250"/>
                    </a:cubicBezTo>
                    <a:cubicBezTo>
                      <a:pt x="70" y="251"/>
                      <a:pt x="71" y="255"/>
                      <a:pt x="69" y="255"/>
                    </a:cubicBezTo>
                    <a:cubicBezTo>
                      <a:pt x="64" y="256"/>
                      <a:pt x="53" y="249"/>
                      <a:pt x="50" y="249"/>
                    </a:cubicBezTo>
                    <a:cubicBezTo>
                      <a:pt x="46" y="250"/>
                      <a:pt x="42" y="253"/>
                      <a:pt x="38" y="254"/>
                    </a:cubicBezTo>
                    <a:cubicBezTo>
                      <a:pt x="27" y="255"/>
                      <a:pt x="44" y="246"/>
                      <a:pt x="35" y="248"/>
                    </a:cubicBezTo>
                    <a:cubicBezTo>
                      <a:pt x="32" y="249"/>
                      <a:pt x="18" y="251"/>
                      <a:pt x="17" y="249"/>
                    </a:cubicBezTo>
                    <a:cubicBezTo>
                      <a:pt x="15" y="246"/>
                      <a:pt x="36" y="240"/>
                      <a:pt x="39" y="235"/>
                    </a:cubicBezTo>
                    <a:cubicBezTo>
                      <a:pt x="39" y="234"/>
                      <a:pt x="37" y="234"/>
                      <a:pt x="36" y="233"/>
                    </a:cubicBezTo>
                    <a:cubicBezTo>
                      <a:pt x="35" y="232"/>
                      <a:pt x="22" y="235"/>
                      <a:pt x="6" y="233"/>
                    </a:cubicBezTo>
                    <a:cubicBezTo>
                      <a:pt x="5" y="233"/>
                      <a:pt x="7" y="232"/>
                      <a:pt x="14" y="230"/>
                    </a:cubicBezTo>
                    <a:cubicBezTo>
                      <a:pt x="16" y="230"/>
                      <a:pt x="17" y="230"/>
                      <a:pt x="17" y="229"/>
                    </a:cubicBezTo>
                    <a:cubicBezTo>
                      <a:pt x="17" y="228"/>
                      <a:pt x="15" y="227"/>
                      <a:pt x="16" y="227"/>
                    </a:cubicBezTo>
                    <a:cubicBezTo>
                      <a:pt x="21" y="222"/>
                      <a:pt x="18" y="230"/>
                      <a:pt x="25" y="227"/>
                    </a:cubicBezTo>
                    <a:cubicBezTo>
                      <a:pt x="29" y="226"/>
                      <a:pt x="38" y="225"/>
                      <a:pt x="36" y="222"/>
                    </a:cubicBezTo>
                    <a:cubicBezTo>
                      <a:pt x="35" y="222"/>
                      <a:pt x="10" y="225"/>
                      <a:pt x="9" y="225"/>
                    </a:cubicBezTo>
                    <a:cubicBezTo>
                      <a:pt x="4" y="224"/>
                      <a:pt x="0" y="216"/>
                      <a:pt x="0" y="210"/>
                    </a:cubicBezTo>
                    <a:cubicBezTo>
                      <a:pt x="1" y="208"/>
                      <a:pt x="5" y="213"/>
                      <a:pt x="7" y="212"/>
                    </a:cubicBezTo>
                    <a:cubicBezTo>
                      <a:pt x="9" y="210"/>
                      <a:pt x="6" y="209"/>
                      <a:pt x="6" y="207"/>
                    </a:cubicBezTo>
                    <a:cubicBezTo>
                      <a:pt x="7" y="202"/>
                      <a:pt x="16" y="205"/>
                      <a:pt x="21" y="204"/>
                    </a:cubicBezTo>
                    <a:cubicBezTo>
                      <a:pt x="25" y="203"/>
                      <a:pt x="30" y="204"/>
                      <a:pt x="33" y="201"/>
                    </a:cubicBezTo>
                    <a:cubicBezTo>
                      <a:pt x="35" y="199"/>
                      <a:pt x="27" y="195"/>
                      <a:pt x="25" y="197"/>
                    </a:cubicBezTo>
                    <a:cubicBezTo>
                      <a:pt x="24" y="198"/>
                      <a:pt x="26" y="200"/>
                      <a:pt x="25" y="201"/>
                    </a:cubicBezTo>
                    <a:cubicBezTo>
                      <a:pt x="24" y="201"/>
                      <a:pt x="7" y="193"/>
                      <a:pt x="4" y="188"/>
                    </a:cubicBezTo>
                    <a:cubicBezTo>
                      <a:pt x="3" y="187"/>
                      <a:pt x="7" y="190"/>
                      <a:pt x="8" y="189"/>
                    </a:cubicBezTo>
                    <a:cubicBezTo>
                      <a:pt x="9" y="189"/>
                      <a:pt x="8" y="187"/>
                      <a:pt x="9" y="186"/>
                    </a:cubicBezTo>
                    <a:cubicBezTo>
                      <a:pt x="12" y="184"/>
                      <a:pt x="20" y="185"/>
                      <a:pt x="24" y="186"/>
                    </a:cubicBezTo>
                    <a:cubicBezTo>
                      <a:pt x="29" y="186"/>
                      <a:pt x="32" y="191"/>
                      <a:pt x="37" y="193"/>
                    </a:cubicBezTo>
                    <a:cubicBezTo>
                      <a:pt x="42" y="195"/>
                      <a:pt x="29" y="184"/>
                      <a:pt x="31" y="179"/>
                    </a:cubicBezTo>
                    <a:cubicBezTo>
                      <a:pt x="32" y="175"/>
                      <a:pt x="39" y="178"/>
                      <a:pt x="43" y="176"/>
                    </a:cubicBezTo>
                    <a:cubicBezTo>
                      <a:pt x="46" y="175"/>
                      <a:pt x="46" y="172"/>
                      <a:pt x="48" y="171"/>
                    </a:cubicBezTo>
                    <a:cubicBezTo>
                      <a:pt x="48" y="171"/>
                      <a:pt x="85" y="178"/>
                      <a:pt x="89" y="175"/>
                    </a:cubicBezTo>
                    <a:cubicBezTo>
                      <a:pt x="91" y="174"/>
                      <a:pt x="81" y="174"/>
                      <a:pt x="79" y="171"/>
                    </a:cubicBezTo>
                    <a:cubicBezTo>
                      <a:pt x="79" y="170"/>
                      <a:pt x="81" y="167"/>
                      <a:pt x="81" y="165"/>
                    </a:cubicBezTo>
                    <a:cubicBezTo>
                      <a:pt x="80" y="164"/>
                      <a:pt x="69" y="175"/>
                      <a:pt x="63" y="175"/>
                    </a:cubicBezTo>
                    <a:cubicBezTo>
                      <a:pt x="62" y="174"/>
                      <a:pt x="66" y="171"/>
                      <a:pt x="65" y="171"/>
                    </a:cubicBezTo>
                    <a:cubicBezTo>
                      <a:pt x="63" y="170"/>
                      <a:pt x="61" y="172"/>
                      <a:pt x="59" y="172"/>
                    </a:cubicBezTo>
                    <a:cubicBezTo>
                      <a:pt x="56" y="171"/>
                      <a:pt x="55" y="170"/>
                      <a:pt x="53" y="168"/>
                    </a:cubicBezTo>
                    <a:cubicBezTo>
                      <a:pt x="53" y="167"/>
                      <a:pt x="54" y="166"/>
                      <a:pt x="53" y="165"/>
                    </a:cubicBezTo>
                    <a:cubicBezTo>
                      <a:pt x="53" y="165"/>
                      <a:pt x="37" y="169"/>
                      <a:pt x="35" y="167"/>
                    </a:cubicBezTo>
                    <a:cubicBezTo>
                      <a:pt x="33" y="167"/>
                      <a:pt x="39" y="167"/>
                      <a:pt x="40" y="167"/>
                    </a:cubicBezTo>
                    <a:cubicBezTo>
                      <a:pt x="45" y="165"/>
                      <a:pt x="48" y="162"/>
                      <a:pt x="53" y="160"/>
                    </a:cubicBezTo>
                    <a:cubicBezTo>
                      <a:pt x="54" y="159"/>
                      <a:pt x="56" y="161"/>
                      <a:pt x="57" y="160"/>
                    </a:cubicBezTo>
                    <a:cubicBezTo>
                      <a:pt x="60" y="158"/>
                      <a:pt x="60" y="154"/>
                      <a:pt x="63" y="151"/>
                    </a:cubicBezTo>
                    <a:cubicBezTo>
                      <a:pt x="64" y="150"/>
                      <a:pt x="66" y="149"/>
                      <a:pt x="68" y="149"/>
                    </a:cubicBezTo>
                    <a:cubicBezTo>
                      <a:pt x="69" y="148"/>
                      <a:pt x="64" y="149"/>
                      <a:pt x="62" y="147"/>
                    </a:cubicBezTo>
                    <a:cubicBezTo>
                      <a:pt x="60" y="144"/>
                      <a:pt x="68" y="142"/>
                      <a:pt x="70" y="140"/>
                    </a:cubicBezTo>
                    <a:cubicBezTo>
                      <a:pt x="72" y="137"/>
                      <a:pt x="73" y="135"/>
                      <a:pt x="75" y="134"/>
                    </a:cubicBezTo>
                    <a:cubicBezTo>
                      <a:pt x="77" y="133"/>
                      <a:pt x="78" y="138"/>
                      <a:pt x="79" y="137"/>
                    </a:cubicBezTo>
                    <a:cubicBezTo>
                      <a:pt x="84" y="137"/>
                      <a:pt x="89" y="136"/>
                      <a:pt x="92" y="133"/>
                    </a:cubicBezTo>
                    <a:cubicBezTo>
                      <a:pt x="94" y="133"/>
                      <a:pt x="88" y="134"/>
                      <a:pt x="88" y="132"/>
                    </a:cubicBezTo>
                    <a:cubicBezTo>
                      <a:pt x="88" y="131"/>
                      <a:pt x="92" y="131"/>
                      <a:pt x="92" y="129"/>
                    </a:cubicBezTo>
                    <a:cubicBezTo>
                      <a:pt x="91" y="128"/>
                      <a:pt x="80" y="130"/>
                      <a:pt x="68" y="127"/>
                    </a:cubicBezTo>
                    <a:cubicBezTo>
                      <a:pt x="56" y="123"/>
                      <a:pt x="68" y="124"/>
                      <a:pt x="65" y="114"/>
                    </a:cubicBezTo>
                    <a:cubicBezTo>
                      <a:pt x="62" y="104"/>
                      <a:pt x="46" y="111"/>
                      <a:pt x="42" y="105"/>
                    </a:cubicBezTo>
                    <a:cubicBezTo>
                      <a:pt x="29" y="88"/>
                      <a:pt x="52" y="95"/>
                      <a:pt x="53" y="95"/>
                    </a:cubicBezTo>
                    <a:cubicBezTo>
                      <a:pt x="53" y="94"/>
                      <a:pt x="51" y="93"/>
                      <a:pt x="51" y="92"/>
                    </a:cubicBezTo>
                    <a:cubicBezTo>
                      <a:pt x="53" y="88"/>
                      <a:pt x="56" y="84"/>
                      <a:pt x="61" y="83"/>
                    </a:cubicBezTo>
                    <a:cubicBezTo>
                      <a:pt x="65" y="82"/>
                      <a:pt x="69" y="85"/>
                      <a:pt x="74" y="85"/>
                    </a:cubicBezTo>
                    <a:cubicBezTo>
                      <a:pt x="75" y="85"/>
                      <a:pt x="76" y="85"/>
                      <a:pt x="77" y="84"/>
                    </a:cubicBezTo>
                    <a:cubicBezTo>
                      <a:pt x="84" y="66"/>
                      <a:pt x="63" y="79"/>
                      <a:pt x="62" y="74"/>
                    </a:cubicBezTo>
                    <a:cubicBezTo>
                      <a:pt x="61" y="72"/>
                      <a:pt x="67" y="74"/>
                      <a:pt x="69" y="72"/>
                    </a:cubicBezTo>
                    <a:cubicBezTo>
                      <a:pt x="72" y="70"/>
                      <a:pt x="66" y="64"/>
                      <a:pt x="66" y="64"/>
                    </a:cubicBezTo>
                    <a:cubicBezTo>
                      <a:pt x="66" y="60"/>
                      <a:pt x="71" y="55"/>
                      <a:pt x="68" y="51"/>
                    </a:cubicBezTo>
                    <a:cubicBezTo>
                      <a:pt x="66" y="49"/>
                      <a:pt x="61" y="58"/>
                      <a:pt x="59" y="55"/>
                    </a:cubicBezTo>
                    <a:cubicBezTo>
                      <a:pt x="57" y="53"/>
                      <a:pt x="62" y="50"/>
                      <a:pt x="64" y="47"/>
                    </a:cubicBezTo>
                    <a:cubicBezTo>
                      <a:pt x="64" y="45"/>
                      <a:pt x="59" y="46"/>
                      <a:pt x="64" y="45"/>
                    </a:cubicBezTo>
                    <a:cubicBezTo>
                      <a:pt x="69" y="43"/>
                      <a:pt x="95" y="43"/>
                      <a:pt x="98" y="51"/>
                    </a:cubicBezTo>
                    <a:cubicBezTo>
                      <a:pt x="100" y="55"/>
                      <a:pt x="98" y="61"/>
                      <a:pt x="101" y="62"/>
                    </a:cubicBezTo>
                    <a:cubicBezTo>
                      <a:pt x="104" y="63"/>
                      <a:pt x="104" y="56"/>
                      <a:pt x="107" y="55"/>
                    </a:cubicBezTo>
                    <a:cubicBezTo>
                      <a:pt x="112" y="52"/>
                      <a:pt x="127" y="69"/>
                      <a:pt x="128" y="67"/>
                    </a:cubicBezTo>
                    <a:cubicBezTo>
                      <a:pt x="129" y="63"/>
                      <a:pt x="124" y="59"/>
                      <a:pt x="124" y="54"/>
                    </a:cubicBezTo>
                    <a:cubicBezTo>
                      <a:pt x="125" y="49"/>
                      <a:pt x="142" y="51"/>
                      <a:pt x="142" y="50"/>
                    </a:cubicBezTo>
                    <a:cubicBezTo>
                      <a:pt x="147" y="49"/>
                      <a:pt x="150" y="45"/>
                      <a:pt x="153" y="42"/>
                    </a:cubicBezTo>
                    <a:cubicBezTo>
                      <a:pt x="155" y="40"/>
                      <a:pt x="145" y="42"/>
                      <a:pt x="145" y="41"/>
                    </a:cubicBezTo>
                    <a:cubicBezTo>
                      <a:pt x="143" y="34"/>
                      <a:pt x="145" y="43"/>
                      <a:pt x="137" y="42"/>
                    </a:cubicBezTo>
                    <a:cubicBezTo>
                      <a:pt x="136" y="42"/>
                      <a:pt x="138" y="40"/>
                      <a:pt x="138" y="39"/>
                    </a:cubicBezTo>
                    <a:cubicBezTo>
                      <a:pt x="138" y="38"/>
                      <a:pt x="138" y="37"/>
                      <a:pt x="137" y="37"/>
                    </a:cubicBezTo>
                    <a:cubicBezTo>
                      <a:pt x="135" y="36"/>
                      <a:pt x="124" y="36"/>
                      <a:pt x="125" y="29"/>
                    </a:cubicBezTo>
                    <a:cubicBezTo>
                      <a:pt x="129" y="17"/>
                      <a:pt x="140" y="30"/>
                      <a:pt x="143" y="29"/>
                    </a:cubicBezTo>
                    <a:cubicBezTo>
                      <a:pt x="146" y="28"/>
                      <a:pt x="137" y="24"/>
                      <a:pt x="138" y="22"/>
                    </a:cubicBezTo>
                    <a:cubicBezTo>
                      <a:pt x="141" y="20"/>
                      <a:pt x="145" y="24"/>
                      <a:pt x="148" y="24"/>
                    </a:cubicBezTo>
                    <a:cubicBezTo>
                      <a:pt x="151" y="23"/>
                      <a:pt x="146" y="19"/>
                      <a:pt x="144" y="17"/>
                    </a:cubicBezTo>
                    <a:cubicBezTo>
                      <a:pt x="143" y="16"/>
                      <a:pt x="148" y="16"/>
                      <a:pt x="148" y="15"/>
                    </a:cubicBezTo>
                    <a:cubicBezTo>
                      <a:pt x="151" y="5"/>
                      <a:pt x="126" y="15"/>
                      <a:pt x="156" y="1"/>
                    </a:cubicBezTo>
                    <a:cubicBezTo>
                      <a:pt x="158" y="0"/>
                      <a:pt x="160" y="2"/>
                      <a:pt x="162" y="3"/>
                    </a:cubicBezTo>
                    <a:cubicBezTo>
                      <a:pt x="170" y="5"/>
                      <a:pt x="179" y="4"/>
                      <a:pt x="186" y="9"/>
                    </a:cubicBezTo>
                    <a:cubicBezTo>
                      <a:pt x="190" y="12"/>
                      <a:pt x="176" y="17"/>
                      <a:pt x="178" y="21"/>
                    </a:cubicBezTo>
                    <a:cubicBezTo>
                      <a:pt x="180" y="24"/>
                      <a:pt x="185" y="20"/>
                      <a:pt x="188" y="17"/>
                    </a:cubicBezTo>
                    <a:cubicBezTo>
                      <a:pt x="189" y="16"/>
                      <a:pt x="186" y="11"/>
                      <a:pt x="188" y="11"/>
                    </a:cubicBezTo>
                    <a:cubicBezTo>
                      <a:pt x="191" y="12"/>
                      <a:pt x="194" y="16"/>
                      <a:pt x="196" y="19"/>
                    </a:cubicBezTo>
                    <a:cubicBezTo>
                      <a:pt x="184" y="19"/>
                      <a:pt x="187" y="33"/>
                      <a:pt x="178" y="39"/>
                    </a:cubicBezTo>
                    <a:cubicBezTo>
                      <a:pt x="176" y="40"/>
                      <a:pt x="162" y="36"/>
                      <a:pt x="163" y="39"/>
                    </a:cubicBezTo>
                    <a:cubicBezTo>
                      <a:pt x="163" y="42"/>
                      <a:pt x="171" y="44"/>
                      <a:pt x="169" y="47"/>
                    </a:cubicBezTo>
                    <a:cubicBezTo>
                      <a:pt x="169" y="47"/>
                      <a:pt x="147" y="53"/>
                      <a:pt x="147" y="53"/>
                    </a:cubicBezTo>
                    <a:cubicBezTo>
                      <a:pt x="145" y="56"/>
                      <a:pt x="167" y="85"/>
                      <a:pt x="175" y="85"/>
                    </a:cubicBezTo>
                    <a:cubicBezTo>
                      <a:pt x="201" y="83"/>
                      <a:pt x="170" y="71"/>
                      <a:pt x="194" y="68"/>
                    </a:cubicBezTo>
                    <a:cubicBezTo>
                      <a:pt x="201" y="67"/>
                      <a:pt x="198" y="80"/>
                      <a:pt x="201" y="86"/>
                    </a:cubicBezTo>
                    <a:cubicBezTo>
                      <a:pt x="202" y="88"/>
                      <a:pt x="207" y="87"/>
                      <a:pt x="207" y="91"/>
                    </a:cubicBezTo>
                    <a:cubicBezTo>
                      <a:pt x="206" y="94"/>
                      <a:pt x="202" y="99"/>
                      <a:pt x="205" y="100"/>
                    </a:cubicBezTo>
                    <a:cubicBezTo>
                      <a:pt x="224" y="106"/>
                      <a:pt x="212" y="93"/>
                      <a:pt x="220" y="98"/>
                    </a:cubicBezTo>
                    <a:cubicBezTo>
                      <a:pt x="223" y="101"/>
                      <a:pt x="223" y="101"/>
                      <a:pt x="223" y="101"/>
                    </a:cubicBezTo>
                    <a:cubicBezTo>
                      <a:pt x="222" y="101"/>
                      <a:pt x="221" y="100"/>
                      <a:pt x="221" y="100"/>
                    </a:cubicBezTo>
                    <a:close/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6" name="Great Britain" descr="{&quot;Key&quot;:&quot;great britain&quot;,&quot;Name&quot;:&quot;Great Britain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148397BF-3DB0-99D0-A2DF-1036B23E8F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83568" y="3230454"/>
                <a:ext cx="697538" cy="1328468"/>
              </a:xfrm>
              <a:custGeom>
                <a:avLst/>
                <a:gdLst>
                  <a:gd name="T0" fmla="*/ 149 w 417"/>
                  <a:gd name="T1" fmla="*/ 491 h 738"/>
                  <a:gd name="T2" fmla="*/ 229 w 417"/>
                  <a:gd name="T3" fmla="*/ 120 h 738"/>
                  <a:gd name="T4" fmla="*/ 242 w 417"/>
                  <a:gd name="T5" fmla="*/ 175 h 738"/>
                  <a:gd name="T6" fmla="*/ 227 w 417"/>
                  <a:gd name="T7" fmla="*/ 194 h 738"/>
                  <a:gd name="T8" fmla="*/ 315 w 417"/>
                  <a:gd name="T9" fmla="*/ 217 h 738"/>
                  <a:gd name="T10" fmla="*/ 243 w 417"/>
                  <a:gd name="T11" fmla="*/ 287 h 738"/>
                  <a:gd name="T12" fmla="*/ 227 w 417"/>
                  <a:gd name="T13" fmla="*/ 315 h 738"/>
                  <a:gd name="T14" fmla="*/ 297 w 417"/>
                  <a:gd name="T15" fmla="*/ 356 h 738"/>
                  <a:gd name="T16" fmla="*/ 330 w 417"/>
                  <a:gd name="T17" fmla="*/ 447 h 738"/>
                  <a:gd name="T18" fmla="*/ 353 w 417"/>
                  <a:gd name="T19" fmla="*/ 553 h 738"/>
                  <a:gd name="T20" fmla="*/ 411 w 417"/>
                  <a:gd name="T21" fmla="*/ 606 h 738"/>
                  <a:gd name="T22" fmla="*/ 357 w 417"/>
                  <a:gd name="T23" fmla="*/ 655 h 738"/>
                  <a:gd name="T24" fmla="*/ 346 w 417"/>
                  <a:gd name="T25" fmla="*/ 678 h 738"/>
                  <a:gd name="T26" fmla="*/ 383 w 417"/>
                  <a:gd name="T27" fmla="*/ 690 h 738"/>
                  <a:gd name="T28" fmla="*/ 324 w 417"/>
                  <a:gd name="T29" fmla="*/ 726 h 738"/>
                  <a:gd name="T30" fmla="*/ 269 w 417"/>
                  <a:gd name="T31" fmla="*/ 710 h 738"/>
                  <a:gd name="T32" fmla="*/ 218 w 417"/>
                  <a:gd name="T33" fmla="*/ 711 h 738"/>
                  <a:gd name="T34" fmla="*/ 198 w 417"/>
                  <a:gd name="T35" fmla="*/ 718 h 738"/>
                  <a:gd name="T36" fmla="*/ 88 w 417"/>
                  <a:gd name="T37" fmla="*/ 715 h 738"/>
                  <a:gd name="T38" fmla="*/ 40 w 417"/>
                  <a:gd name="T39" fmla="*/ 719 h 738"/>
                  <a:gd name="T40" fmla="*/ 90 w 417"/>
                  <a:gd name="T41" fmla="*/ 695 h 738"/>
                  <a:gd name="T42" fmla="*/ 181 w 417"/>
                  <a:gd name="T43" fmla="*/ 666 h 738"/>
                  <a:gd name="T44" fmla="*/ 158 w 417"/>
                  <a:gd name="T45" fmla="*/ 648 h 738"/>
                  <a:gd name="T46" fmla="*/ 110 w 417"/>
                  <a:gd name="T47" fmla="*/ 619 h 738"/>
                  <a:gd name="T48" fmla="*/ 109 w 417"/>
                  <a:gd name="T49" fmla="*/ 591 h 738"/>
                  <a:gd name="T50" fmla="*/ 146 w 417"/>
                  <a:gd name="T51" fmla="*/ 521 h 738"/>
                  <a:gd name="T52" fmla="*/ 182 w 417"/>
                  <a:gd name="T53" fmla="*/ 510 h 738"/>
                  <a:gd name="T54" fmla="*/ 208 w 417"/>
                  <a:gd name="T55" fmla="*/ 494 h 738"/>
                  <a:gd name="T56" fmla="*/ 229 w 417"/>
                  <a:gd name="T57" fmla="*/ 449 h 738"/>
                  <a:gd name="T58" fmla="*/ 217 w 417"/>
                  <a:gd name="T59" fmla="*/ 394 h 738"/>
                  <a:gd name="T60" fmla="*/ 196 w 417"/>
                  <a:gd name="T61" fmla="*/ 393 h 738"/>
                  <a:gd name="T62" fmla="*/ 172 w 417"/>
                  <a:gd name="T63" fmla="*/ 383 h 738"/>
                  <a:gd name="T64" fmla="*/ 165 w 417"/>
                  <a:gd name="T65" fmla="*/ 344 h 738"/>
                  <a:gd name="T66" fmla="*/ 170 w 417"/>
                  <a:gd name="T67" fmla="*/ 301 h 738"/>
                  <a:gd name="T68" fmla="*/ 139 w 417"/>
                  <a:gd name="T69" fmla="*/ 320 h 738"/>
                  <a:gd name="T70" fmla="*/ 131 w 417"/>
                  <a:gd name="T71" fmla="*/ 317 h 738"/>
                  <a:gd name="T72" fmla="*/ 147 w 417"/>
                  <a:gd name="T73" fmla="*/ 270 h 738"/>
                  <a:gd name="T74" fmla="*/ 173 w 417"/>
                  <a:gd name="T75" fmla="*/ 238 h 738"/>
                  <a:gd name="T76" fmla="*/ 114 w 417"/>
                  <a:gd name="T77" fmla="*/ 265 h 738"/>
                  <a:gd name="T78" fmla="*/ 134 w 417"/>
                  <a:gd name="T79" fmla="*/ 244 h 738"/>
                  <a:gd name="T80" fmla="*/ 160 w 417"/>
                  <a:gd name="T81" fmla="*/ 222 h 738"/>
                  <a:gd name="T82" fmla="*/ 169 w 417"/>
                  <a:gd name="T83" fmla="*/ 165 h 738"/>
                  <a:gd name="T84" fmla="*/ 190 w 417"/>
                  <a:gd name="T85" fmla="*/ 135 h 738"/>
                  <a:gd name="T86" fmla="*/ 201 w 417"/>
                  <a:gd name="T87" fmla="*/ 117 h 738"/>
                  <a:gd name="T88" fmla="*/ 376 w 417"/>
                  <a:gd name="T89" fmla="*/ 7 h 738"/>
                  <a:gd name="T90" fmla="*/ 362 w 417"/>
                  <a:gd name="T91" fmla="*/ 39 h 738"/>
                  <a:gd name="T92" fmla="*/ 375 w 417"/>
                  <a:gd name="T93" fmla="*/ 0 h 738"/>
                  <a:gd name="T94" fmla="*/ 299 w 417"/>
                  <a:gd name="T95" fmla="*/ 102 h 738"/>
                  <a:gd name="T96" fmla="*/ 96 w 417"/>
                  <a:gd name="T97" fmla="*/ 348 h 738"/>
                  <a:gd name="T98" fmla="*/ 118 w 417"/>
                  <a:gd name="T99" fmla="*/ 408 h 738"/>
                  <a:gd name="T100" fmla="*/ 62 w 417"/>
                  <a:gd name="T101" fmla="*/ 420 h 738"/>
                  <a:gd name="T102" fmla="*/ 18 w 417"/>
                  <a:gd name="T103" fmla="*/ 368 h 738"/>
                  <a:gd name="T104" fmla="*/ 133 w 417"/>
                  <a:gd name="T105" fmla="*/ 136 h 738"/>
                  <a:gd name="T106" fmla="*/ 115 w 417"/>
                  <a:gd name="T107" fmla="*/ 135 h 738"/>
                  <a:gd name="T108" fmla="*/ 144 w 417"/>
                  <a:gd name="T109" fmla="*/ 115 h 738"/>
                  <a:gd name="T110" fmla="*/ 153 w 417"/>
                  <a:gd name="T111" fmla="*/ 43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17" h="738">
                    <a:moveTo>
                      <a:pt x="149" y="491"/>
                    </a:moveTo>
                    <a:cubicBezTo>
                      <a:pt x="159" y="499"/>
                      <a:pt x="168" y="504"/>
                      <a:pt x="157" y="509"/>
                    </a:cubicBezTo>
                    <a:moveTo>
                      <a:pt x="151" y="512"/>
                    </a:moveTo>
                    <a:cubicBezTo>
                      <a:pt x="149" y="513"/>
                      <a:pt x="147" y="513"/>
                      <a:pt x="146" y="513"/>
                    </a:cubicBezTo>
                    <a:cubicBezTo>
                      <a:pt x="144" y="513"/>
                      <a:pt x="147" y="511"/>
                      <a:pt x="147" y="510"/>
                    </a:cubicBezTo>
                    <a:cubicBezTo>
                      <a:pt x="143" y="498"/>
                      <a:pt x="135" y="496"/>
                      <a:pt x="149" y="491"/>
                    </a:cubicBezTo>
                    <a:moveTo>
                      <a:pt x="207" y="107"/>
                    </a:moveTo>
                    <a:cubicBezTo>
                      <a:pt x="211" y="109"/>
                      <a:pt x="218" y="112"/>
                      <a:pt x="219" y="116"/>
                    </a:cubicBezTo>
                    <a:cubicBezTo>
                      <a:pt x="219" y="119"/>
                      <a:pt x="211" y="124"/>
                      <a:pt x="213" y="123"/>
                    </a:cubicBezTo>
                    <a:cubicBezTo>
                      <a:pt x="216" y="120"/>
                      <a:pt x="217" y="113"/>
                      <a:pt x="221" y="114"/>
                    </a:cubicBezTo>
                    <a:cubicBezTo>
                      <a:pt x="225" y="115"/>
                      <a:pt x="221" y="123"/>
                      <a:pt x="224" y="125"/>
                    </a:cubicBezTo>
                    <a:cubicBezTo>
                      <a:pt x="226" y="126"/>
                      <a:pt x="227" y="120"/>
                      <a:pt x="229" y="120"/>
                    </a:cubicBezTo>
                    <a:cubicBezTo>
                      <a:pt x="238" y="117"/>
                      <a:pt x="257" y="121"/>
                      <a:pt x="268" y="123"/>
                    </a:cubicBezTo>
                    <a:cubicBezTo>
                      <a:pt x="273" y="123"/>
                      <a:pt x="279" y="119"/>
                      <a:pt x="282" y="123"/>
                    </a:cubicBezTo>
                    <a:cubicBezTo>
                      <a:pt x="285" y="125"/>
                      <a:pt x="277" y="128"/>
                      <a:pt x="276" y="132"/>
                    </a:cubicBezTo>
                    <a:cubicBezTo>
                      <a:pt x="275" y="135"/>
                      <a:pt x="276" y="138"/>
                      <a:pt x="275" y="142"/>
                    </a:cubicBezTo>
                    <a:cubicBezTo>
                      <a:pt x="273" y="145"/>
                      <a:pt x="238" y="166"/>
                      <a:pt x="231" y="171"/>
                    </a:cubicBezTo>
                    <a:cubicBezTo>
                      <a:pt x="220" y="180"/>
                      <a:pt x="236" y="170"/>
                      <a:pt x="242" y="175"/>
                    </a:cubicBezTo>
                    <a:cubicBezTo>
                      <a:pt x="244" y="176"/>
                      <a:pt x="239" y="178"/>
                      <a:pt x="237" y="180"/>
                    </a:cubicBezTo>
                    <a:cubicBezTo>
                      <a:pt x="235" y="181"/>
                      <a:pt x="234" y="184"/>
                      <a:pt x="231" y="185"/>
                    </a:cubicBezTo>
                    <a:cubicBezTo>
                      <a:pt x="230" y="185"/>
                      <a:pt x="231" y="181"/>
                      <a:pt x="230" y="181"/>
                    </a:cubicBezTo>
                    <a:cubicBezTo>
                      <a:pt x="228" y="180"/>
                      <a:pt x="226" y="182"/>
                      <a:pt x="224" y="183"/>
                    </a:cubicBezTo>
                    <a:cubicBezTo>
                      <a:pt x="220" y="185"/>
                      <a:pt x="220" y="180"/>
                      <a:pt x="218" y="184"/>
                    </a:cubicBezTo>
                    <a:cubicBezTo>
                      <a:pt x="213" y="194"/>
                      <a:pt x="224" y="198"/>
                      <a:pt x="227" y="194"/>
                    </a:cubicBezTo>
                    <a:cubicBezTo>
                      <a:pt x="228" y="193"/>
                      <a:pt x="225" y="192"/>
                      <a:pt x="226" y="192"/>
                    </a:cubicBezTo>
                    <a:cubicBezTo>
                      <a:pt x="229" y="191"/>
                      <a:pt x="232" y="193"/>
                      <a:pt x="235" y="193"/>
                    </a:cubicBezTo>
                    <a:cubicBezTo>
                      <a:pt x="241" y="193"/>
                      <a:pt x="249" y="186"/>
                      <a:pt x="257" y="188"/>
                    </a:cubicBezTo>
                    <a:cubicBezTo>
                      <a:pt x="261" y="188"/>
                      <a:pt x="264" y="192"/>
                      <a:pt x="268" y="193"/>
                    </a:cubicBezTo>
                    <a:cubicBezTo>
                      <a:pt x="278" y="196"/>
                      <a:pt x="310" y="195"/>
                      <a:pt x="315" y="207"/>
                    </a:cubicBezTo>
                    <a:cubicBezTo>
                      <a:pt x="316" y="210"/>
                      <a:pt x="316" y="214"/>
                      <a:pt x="315" y="217"/>
                    </a:cubicBezTo>
                    <a:cubicBezTo>
                      <a:pt x="302" y="230"/>
                      <a:pt x="302" y="230"/>
                      <a:pt x="302" y="230"/>
                    </a:cubicBezTo>
                    <a:cubicBezTo>
                      <a:pt x="301" y="232"/>
                      <a:pt x="299" y="235"/>
                      <a:pt x="299" y="238"/>
                    </a:cubicBezTo>
                    <a:cubicBezTo>
                      <a:pt x="298" y="239"/>
                      <a:pt x="299" y="240"/>
                      <a:pt x="299" y="241"/>
                    </a:cubicBezTo>
                    <a:cubicBezTo>
                      <a:pt x="294" y="249"/>
                      <a:pt x="271" y="283"/>
                      <a:pt x="263" y="283"/>
                    </a:cubicBezTo>
                    <a:cubicBezTo>
                      <a:pt x="252" y="284"/>
                      <a:pt x="248" y="279"/>
                      <a:pt x="238" y="286"/>
                    </a:cubicBezTo>
                    <a:cubicBezTo>
                      <a:pt x="237" y="287"/>
                      <a:pt x="242" y="288"/>
                      <a:pt x="243" y="287"/>
                    </a:cubicBezTo>
                    <a:cubicBezTo>
                      <a:pt x="248" y="287"/>
                      <a:pt x="252" y="284"/>
                      <a:pt x="256" y="283"/>
                    </a:cubicBezTo>
                    <a:cubicBezTo>
                      <a:pt x="264" y="283"/>
                      <a:pt x="258" y="288"/>
                      <a:pt x="258" y="290"/>
                    </a:cubicBezTo>
                    <a:cubicBezTo>
                      <a:pt x="260" y="294"/>
                      <a:pt x="267" y="295"/>
                      <a:pt x="267" y="299"/>
                    </a:cubicBezTo>
                    <a:cubicBezTo>
                      <a:pt x="265" y="311"/>
                      <a:pt x="253" y="301"/>
                      <a:pt x="250" y="301"/>
                    </a:cubicBezTo>
                    <a:cubicBezTo>
                      <a:pt x="232" y="304"/>
                      <a:pt x="264" y="311"/>
                      <a:pt x="227" y="309"/>
                    </a:cubicBezTo>
                    <a:cubicBezTo>
                      <a:pt x="226" y="309"/>
                      <a:pt x="226" y="315"/>
                      <a:pt x="227" y="315"/>
                    </a:cubicBezTo>
                    <a:cubicBezTo>
                      <a:pt x="231" y="317"/>
                      <a:pt x="226" y="313"/>
                      <a:pt x="230" y="314"/>
                    </a:cubicBezTo>
                    <a:cubicBezTo>
                      <a:pt x="235" y="315"/>
                      <a:pt x="245" y="322"/>
                      <a:pt x="250" y="319"/>
                    </a:cubicBezTo>
                    <a:cubicBezTo>
                      <a:pt x="252" y="317"/>
                      <a:pt x="253" y="313"/>
                      <a:pt x="255" y="312"/>
                    </a:cubicBezTo>
                    <a:cubicBezTo>
                      <a:pt x="256" y="311"/>
                      <a:pt x="277" y="327"/>
                      <a:pt x="280" y="330"/>
                    </a:cubicBezTo>
                    <a:cubicBezTo>
                      <a:pt x="284" y="332"/>
                      <a:pt x="285" y="347"/>
                      <a:pt x="289" y="351"/>
                    </a:cubicBezTo>
                    <a:cubicBezTo>
                      <a:pt x="292" y="353"/>
                      <a:pt x="295" y="354"/>
                      <a:pt x="297" y="356"/>
                    </a:cubicBezTo>
                    <a:cubicBezTo>
                      <a:pt x="297" y="357"/>
                      <a:pt x="296" y="358"/>
                      <a:pt x="296" y="360"/>
                    </a:cubicBezTo>
                    <a:cubicBezTo>
                      <a:pt x="296" y="364"/>
                      <a:pt x="296" y="368"/>
                      <a:pt x="296" y="371"/>
                    </a:cubicBezTo>
                    <a:cubicBezTo>
                      <a:pt x="296" y="381"/>
                      <a:pt x="300" y="423"/>
                      <a:pt x="303" y="431"/>
                    </a:cubicBezTo>
                    <a:cubicBezTo>
                      <a:pt x="304" y="433"/>
                      <a:pt x="305" y="429"/>
                      <a:pt x="306" y="430"/>
                    </a:cubicBezTo>
                    <a:cubicBezTo>
                      <a:pt x="309" y="430"/>
                      <a:pt x="310" y="433"/>
                      <a:pt x="312" y="434"/>
                    </a:cubicBezTo>
                    <a:cubicBezTo>
                      <a:pt x="323" y="440"/>
                      <a:pt x="320" y="435"/>
                      <a:pt x="330" y="447"/>
                    </a:cubicBezTo>
                    <a:cubicBezTo>
                      <a:pt x="333" y="451"/>
                      <a:pt x="332" y="458"/>
                      <a:pt x="335" y="463"/>
                    </a:cubicBezTo>
                    <a:cubicBezTo>
                      <a:pt x="337" y="469"/>
                      <a:pt x="345" y="463"/>
                      <a:pt x="345" y="474"/>
                    </a:cubicBezTo>
                    <a:cubicBezTo>
                      <a:pt x="345" y="478"/>
                      <a:pt x="339" y="478"/>
                      <a:pt x="339" y="481"/>
                    </a:cubicBezTo>
                    <a:cubicBezTo>
                      <a:pt x="336" y="490"/>
                      <a:pt x="347" y="503"/>
                      <a:pt x="349" y="511"/>
                    </a:cubicBezTo>
                    <a:cubicBezTo>
                      <a:pt x="352" y="522"/>
                      <a:pt x="343" y="506"/>
                      <a:pt x="342" y="518"/>
                    </a:cubicBezTo>
                    <a:cubicBezTo>
                      <a:pt x="342" y="521"/>
                      <a:pt x="363" y="542"/>
                      <a:pt x="353" y="553"/>
                    </a:cubicBezTo>
                    <a:cubicBezTo>
                      <a:pt x="345" y="561"/>
                      <a:pt x="341" y="552"/>
                      <a:pt x="336" y="566"/>
                    </a:cubicBezTo>
                    <a:cubicBezTo>
                      <a:pt x="335" y="568"/>
                      <a:pt x="340" y="566"/>
                      <a:pt x="341" y="567"/>
                    </a:cubicBezTo>
                    <a:cubicBezTo>
                      <a:pt x="343" y="568"/>
                      <a:pt x="344" y="572"/>
                      <a:pt x="345" y="573"/>
                    </a:cubicBezTo>
                    <a:cubicBezTo>
                      <a:pt x="347" y="575"/>
                      <a:pt x="350" y="578"/>
                      <a:pt x="352" y="577"/>
                    </a:cubicBezTo>
                    <a:cubicBezTo>
                      <a:pt x="363" y="569"/>
                      <a:pt x="354" y="562"/>
                      <a:pt x="366" y="564"/>
                    </a:cubicBezTo>
                    <a:cubicBezTo>
                      <a:pt x="385" y="567"/>
                      <a:pt x="417" y="575"/>
                      <a:pt x="411" y="606"/>
                    </a:cubicBezTo>
                    <a:cubicBezTo>
                      <a:pt x="409" y="615"/>
                      <a:pt x="396" y="641"/>
                      <a:pt x="387" y="644"/>
                    </a:cubicBezTo>
                    <a:cubicBezTo>
                      <a:pt x="383" y="645"/>
                      <a:pt x="378" y="639"/>
                      <a:pt x="377" y="641"/>
                    </a:cubicBezTo>
                    <a:cubicBezTo>
                      <a:pt x="372" y="652"/>
                      <a:pt x="398" y="649"/>
                      <a:pt x="376" y="655"/>
                    </a:cubicBezTo>
                    <a:cubicBezTo>
                      <a:pt x="374" y="655"/>
                      <a:pt x="373" y="654"/>
                      <a:pt x="371" y="653"/>
                    </a:cubicBezTo>
                    <a:cubicBezTo>
                      <a:pt x="371" y="653"/>
                      <a:pt x="371" y="652"/>
                      <a:pt x="370" y="652"/>
                    </a:cubicBezTo>
                    <a:cubicBezTo>
                      <a:pt x="366" y="653"/>
                      <a:pt x="359" y="652"/>
                      <a:pt x="357" y="655"/>
                    </a:cubicBezTo>
                    <a:cubicBezTo>
                      <a:pt x="355" y="658"/>
                      <a:pt x="365" y="654"/>
                      <a:pt x="367" y="657"/>
                    </a:cubicBezTo>
                    <a:cubicBezTo>
                      <a:pt x="370" y="659"/>
                      <a:pt x="368" y="663"/>
                      <a:pt x="366" y="666"/>
                    </a:cubicBezTo>
                    <a:cubicBezTo>
                      <a:pt x="362" y="674"/>
                      <a:pt x="349" y="669"/>
                      <a:pt x="343" y="671"/>
                    </a:cubicBezTo>
                    <a:cubicBezTo>
                      <a:pt x="341" y="671"/>
                      <a:pt x="337" y="673"/>
                      <a:pt x="339" y="674"/>
                    </a:cubicBezTo>
                    <a:cubicBezTo>
                      <a:pt x="339" y="674"/>
                      <a:pt x="355" y="669"/>
                      <a:pt x="355" y="676"/>
                    </a:cubicBezTo>
                    <a:cubicBezTo>
                      <a:pt x="354" y="679"/>
                      <a:pt x="348" y="676"/>
                      <a:pt x="346" y="678"/>
                    </a:cubicBezTo>
                    <a:cubicBezTo>
                      <a:pt x="344" y="679"/>
                      <a:pt x="350" y="682"/>
                      <a:pt x="353" y="681"/>
                    </a:cubicBezTo>
                    <a:cubicBezTo>
                      <a:pt x="354" y="680"/>
                      <a:pt x="354" y="676"/>
                      <a:pt x="355" y="676"/>
                    </a:cubicBezTo>
                    <a:cubicBezTo>
                      <a:pt x="358" y="676"/>
                      <a:pt x="360" y="678"/>
                      <a:pt x="362" y="680"/>
                    </a:cubicBezTo>
                    <a:cubicBezTo>
                      <a:pt x="370" y="687"/>
                      <a:pt x="346" y="683"/>
                      <a:pt x="362" y="686"/>
                    </a:cubicBezTo>
                    <a:cubicBezTo>
                      <a:pt x="370" y="687"/>
                      <a:pt x="379" y="681"/>
                      <a:pt x="387" y="684"/>
                    </a:cubicBezTo>
                    <a:cubicBezTo>
                      <a:pt x="389" y="685"/>
                      <a:pt x="384" y="688"/>
                      <a:pt x="383" y="690"/>
                    </a:cubicBezTo>
                    <a:cubicBezTo>
                      <a:pt x="382" y="694"/>
                      <a:pt x="383" y="698"/>
                      <a:pt x="382" y="702"/>
                    </a:cubicBezTo>
                    <a:cubicBezTo>
                      <a:pt x="380" y="708"/>
                      <a:pt x="370" y="706"/>
                      <a:pt x="365" y="709"/>
                    </a:cubicBezTo>
                    <a:cubicBezTo>
                      <a:pt x="362" y="710"/>
                      <a:pt x="364" y="716"/>
                      <a:pt x="361" y="717"/>
                    </a:cubicBezTo>
                    <a:cubicBezTo>
                      <a:pt x="351" y="721"/>
                      <a:pt x="356" y="712"/>
                      <a:pt x="350" y="715"/>
                    </a:cubicBezTo>
                    <a:cubicBezTo>
                      <a:pt x="344" y="719"/>
                      <a:pt x="338" y="718"/>
                      <a:pt x="332" y="721"/>
                    </a:cubicBezTo>
                    <a:cubicBezTo>
                      <a:pt x="329" y="722"/>
                      <a:pt x="328" y="726"/>
                      <a:pt x="324" y="726"/>
                    </a:cubicBezTo>
                    <a:cubicBezTo>
                      <a:pt x="319" y="726"/>
                      <a:pt x="310" y="717"/>
                      <a:pt x="305" y="715"/>
                    </a:cubicBezTo>
                    <a:cubicBezTo>
                      <a:pt x="301" y="715"/>
                      <a:pt x="273" y="722"/>
                      <a:pt x="271" y="715"/>
                    </a:cubicBezTo>
                    <a:cubicBezTo>
                      <a:pt x="271" y="713"/>
                      <a:pt x="279" y="715"/>
                      <a:pt x="273" y="711"/>
                    </a:cubicBezTo>
                    <a:cubicBezTo>
                      <a:pt x="269" y="709"/>
                      <a:pt x="271" y="714"/>
                      <a:pt x="270" y="715"/>
                    </a:cubicBezTo>
                    <a:cubicBezTo>
                      <a:pt x="269" y="716"/>
                      <a:pt x="267" y="715"/>
                      <a:pt x="267" y="714"/>
                    </a:cubicBezTo>
                    <a:cubicBezTo>
                      <a:pt x="267" y="712"/>
                      <a:pt x="271" y="710"/>
                      <a:pt x="269" y="710"/>
                    </a:cubicBezTo>
                    <a:cubicBezTo>
                      <a:pt x="267" y="710"/>
                      <a:pt x="266" y="714"/>
                      <a:pt x="264" y="713"/>
                    </a:cubicBezTo>
                    <a:cubicBezTo>
                      <a:pt x="262" y="713"/>
                      <a:pt x="266" y="710"/>
                      <a:pt x="264" y="708"/>
                    </a:cubicBezTo>
                    <a:cubicBezTo>
                      <a:pt x="260" y="703"/>
                      <a:pt x="263" y="713"/>
                      <a:pt x="261" y="713"/>
                    </a:cubicBezTo>
                    <a:cubicBezTo>
                      <a:pt x="254" y="710"/>
                      <a:pt x="249" y="699"/>
                      <a:pt x="247" y="701"/>
                    </a:cubicBezTo>
                    <a:cubicBezTo>
                      <a:pt x="245" y="704"/>
                      <a:pt x="252" y="708"/>
                      <a:pt x="251" y="711"/>
                    </a:cubicBezTo>
                    <a:cubicBezTo>
                      <a:pt x="251" y="717"/>
                      <a:pt x="219" y="709"/>
                      <a:pt x="218" y="711"/>
                    </a:cubicBezTo>
                    <a:cubicBezTo>
                      <a:pt x="216" y="714"/>
                      <a:pt x="222" y="718"/>
                      <a:pt x="221" y="721"/>
                    </a:cubicBezTo>
                    <a:cubicBezTo>
                      <a:pt x="221" y="723"/>
                      <a:pt x="218" y="721"/>
                      <a:pt x="216" y="721"/>
                    </a:cubicBezTo>
                    <a:cubicBezTo>
                      <a:pt x="216" y="721"/>
                      <a:pt x="216" y="721"/>
                      <a:pt x="216" y="721"/>
                    </a:cubicBezTo>
                    <a:cubicBezTo>
                      <a:pt x="213" y="719"/>
                      <a:pt x="204" y="713"/>
                      <a:pt x="201" y="714"/>
                    </a:cubicBezTo>
                    <a:cubicBezTo>
                      <a:pt x="198" y="715"/>
                      <a:pt x="199" y="721"/>
                      <a:pt x="197" y="723"/>
                    </a:cubicBezTo>
                    <a:cubicBezTo>
                      <a:pt x="196" y="725"/>
                      <a:pt x="198" y="720"/>
                      <a:pt x="198" y="718"/>
                    </a:cubicBezTo>
                    <a:cubicBezTo>
                      <a:pt x="196" y="715"/>
                      <a:pt x="194" y="713"/>
                      <a:pt x="191" y="711"/>
                    </a:cubicBezTo>
                    <a:cubicBezTo>
                      <a:pt x="183" y="704"/>
                      <a:pt x="162" y="698"/>
                      <a:pt x="152" y="702"/>
                    </a:cubicBezTo>
                    <a:cubicBezTo>
                      <a:pt x="152" y="702"/>
                      <a:pt x="146" y="730"/>
                      <a:pt x="137" y="734"/>
                    </a:cubicBezTo>
                    <a:cubicBezTo>
                      <a:pt x="130" y="736"/>
                      <a:pt x="118" y="720"/>
                      <a:pt x="114" y="718"/>
                    </a:cubicBezTo>
                    <a:cubicBezTo>
                      <a:pt x="111" y="716"/>
                      <a:pt x="120" y="723"/>
                      <a:pt x="112" y="721"/>
                    </a:cubicBezTo>
                    <a:cubicBezTo>
                      <a:pt x="105" y="719"/>
                      <a:pt x="96" y="713"/>
                      <a:pt x="88" y="715"/>
                    </a:cubicBezTo>
                    <a:cubicBezTo>
                      <a:pt x="85" y="715"/>
                      <a:pt x="86" y="721"/>
                      <a:pt x="84" y="722"/>
                    </a:cubicBezTo>
                    <a:cubicBezTo>
                      <a:pt x="80" y="723"/>
                      <a:pt x="77" y="721"/>
                      <a:pt x="73" y="721"/>
                    </a:cubicBezTo>
                    <a:cubicBezTo>
                      <a:pt x="72" y="721"/>
                      <a:pt x="71" y="721"/>
                      <a:pt x="71" y="721"/>
                    </a:cubicBezTo>
                    <a:cubicBezTo>
                      <a:pt x="70" y="724"/>
                      <a:pt x="63" y="738"/>
                      <a:pt x="61" y="738"/>
                    </a:cubicBezTo>
                    <a:cubicBezTo>
                      <a:pt x="57" y="738"/>
                      <a:pt x="59" y="730"/>
                      <a:pt x="57" y="727"/>
                    </a:cubicBezTo>
                    <a:cubicBezTo>
                      <a:pt x="53" y="722"/>
                      <a:pt x="40" y="726"/>
                      <a:pt x="40" y="719"/>
                    </a:cubicBezTo>
                    <a:cubicBezTo>
                      <a:pt x="40" y="715"/>
                      <a:pt x="62" y="714"/>
                      <a:pt x="63" y="714"/>
                    </a:cubicBezTo>
                    <a:cubicBezTo>
                      <a:pt x="65" y="714"/>
                      <a:pt x="67" y="712"/>
                      <a:pt x="69" y="709"/>
                    </a:cubicBezTo>
                    <a:cubicBezTo>
                      <a:pt x="70" y="709"/>
                      <a:pt x="69" y="706"/>
                      <a:pt x="70" y="706"/>
                    </a:cubicBezTo>
                    <a:cubicBezTo>
                      <a:pt x="71" y="705"/>
                      <a:pt x="74" y="706"/>
                      <a:pt x="75" y="706"/>
                    </a:cubicBezTo>
                    <a:cubicBezTo>
                      <a:pt x="79" y="702"/>
                      <a:pt x="80" y="697"/>
                      <a:pt x="84" y="695"/>
                    </a:cubicBezTo>
                    <a:cubicBezTo>
                      <a:pt x="86" y="693"/>
                      <a:pt x="88" y="696"/>
                      <a:pt x="90" y="695"/>
                    </a:cubicBezTo>
                    <a:cubicBezTo>
                      <a:pt x="92" y="694"/>
                      <a:pt x="91" y="692"/>
                      <a:pt x="93" y="691"/>
                    </a:cubicBezTo>
                    <a:cubicBezTo>
                      <a:pt x="96" y="688"/>
                      <a:pt x="101" y="687"/>
                      <a:pt x="104" y="684"/>
                    </a:cubicBezTo>
                    <a:cubicBezTo>
                      <a:pt x="105" y="682"/>
                      <a:pt x="105" y="669"/>
                      <a:pt x="109" y="667"/>
                    </a:cubicBezTo>
                    <a:cubicBezTo>
                      <a:pt x="111" y="666"/>
                      <a:pt x="113" y="671"/>
                      <a:pt x="116" y="671"/>
                    </a:cubicBezTo>
                    <a:cubicBezTo>
                      <a:pt x="129" y="672"/>
                      <a:pt x="113" y="653"/>
                      <a:pt x="145" y="658"/>
                    </a:cubicBezTo>
                    <a:cubicBezTo>
                      <a:pt x="156" y="660"/>
                      <a:pt x="170" y="675"/>
                      <a:pt x="181" y="666"/>
                    </a:cubicBezTo>
                    <a:cubicBezTo>
                      <a:pt x="184" y="663"/>
                      <a:pt x="183" y="658"/>
                      <a:pt x="185" y="654"/>
                    </a:cubicBezTo>
                    <a:cubicBezTo>
                      <a:pt x="185" y="653"/>
                      <a:pt x="212" y="636"/>
                      <a:pt x="216" y="632"/>
                    </a:cubicBezTo>
                    <a:cubicBezTo>
                      <a:pt x="219" y="628"/>
                      <a:pt x="201" y="640"/>
                      <a:pt x="199" y="642"/>
                    </a:cubicBezTo>
                    <a:cubicBezTo>
                      <a:pt x="196" y="643"/>
                      <a:pt x="193" y="644"/>
                      <a:pt x="190" y="644"/>
                    </a:cubicBezTo>
                    <a:cubicBezTo>
                      <a:pt x="189" y="644"/>
                      <a:pt x="187" y="641"/>
                      <a:pt x="186" y="642"/>
                    </a:cubicBezTo>
                    <a:cubicBezTo>
                      <a:pt x="172" y="646"/>
                      <a:pt x="175" y="658"/>
                      <a:pt x="158" y="648"/>
                    </a:cubicBezTo>
                    <a:cubicBezTo>
                      <a:pt x="152" y="644"/>
                      <a:pt x="153" y="635"/>
                      <a:pt x="148" y="629"/>
                    </a:cubicBezTo>
                    <a:cubicBezTo>
                      <a:pt x="144" y="625"/>
                      <a:pt x="135" y="635"/>
                      <a:pt x="130" y="632"/>
                    </a:cubicBezTo>
                    <a:cubicBezTo>
                      <a:pt x="129" y="632"/>
                      <a:pt x="127" y="614"/>
                      <a:pt x="127" y="612"/>
                    </a:cubicBezTo>
                    <a:cubicBezTo>
                      <a:pt x="126" y="611"/>
                      <a:pt x="126" y="615"/>
                      <a:pt x="125" y="615"/>
                    </a:cubicBezTo>
                    <a:cubicBezTo>
                      <a:pt x="121" y="615"/>
                      <a:pt x="126" y="611"/>
                      <a:pt x="112" y="615"/>
                    </a:cubicBezTo>
                    <a:cubicBezTo>
                      <a:pt x="110" y="615"/>
                      <a:pt x="111" y="618"/>
                      <a:pt x="110" y="619"/>
                    </a:cubicBezTo>
                    <a:cubicBezTo>
                      <a:pt x="107" y="620"/>
                      <a:pt x="102" y="622"/>
                      <a:pt x="99" y="620"/>
                    </a:cubicBezTo>
                    <a:cubicBezTo>
                      <a:pt x="96" y="620"/>
                      <a:pt x="91" y="616"/>
                      <a:pt x="92" y="614"/>
                    </a:cubicBezTo>
                    <a:cubicBezTo>
                      <a:pt x="94" y="611"/>
                      <a:pt x="99" y="613"/>
                      <a:pt x="103" y="612"/>
                    </a:cubicBezTo>
                    <a:cubicBezTo>
                      <a:pt x="104" y="612"/>
                      <a:pt x="88" y="611"/>
                      <a:pt x="87" y="609"/>
                    </a:cubicBezTo>
                    <a:cubicBezTo>
                      <a:pt x="84" y="606"/>
                      <a:pt x="86" y="601"/>
                      <a:pt x="86" y="597"/>
                    </a:cubicBezTo>
                    <a:cubicBezTo>
                      <a:pt x="86" y="586"/>
                      <a:pt x="107" y="592"/>
                      <a:pt x="109" y="591"/>
                    </a:cubicBezTo>
                    <a:cubicBezTo>
                      <a:pt x="113" y="590"/>
                      <a:pt x="113" y="584"/>
                      <a:pt x="117" y="584"/>
                    </a:cubicBezTo>
                    <a:cubicBezTo>
                      <a:pt x="120" y="584"/>
                      <a:pt x="123" y="586"/>
                      <a:pt x="126" y="586"/>
                    </a:cubicBezTo>
                    <a:cubicBezTo>
                      <a:pt x="135" y="584"/>
                      <a:pt x="153" y="568"/>
                      <a:pt x="156" y="560"/>
                    </a:cubicBezTo>
                    <a:cubicBezTo>
                      <a:pt x="157" y="558"/>
                      <a:pt x="155" y="536"/>
                      <a:pt x="152" y="533"/>
                    </a:cubicBezTo>
                    <a:cubicBezTo>
                      <a:pt x="142" y="521"/>
                      <a:pt x="131" y="555"/>
                      <a:pt x="127" y="532"/>
                    </a:cubicBezTo>
                    <a:cubicBezTo>
                      <a:pt x="126" y="528"/>
                      <a:pt x="138" y="527"/>
                      <a:pt x="146" y="521"/>
                    </a:cubicBezTo>
                    <a:cubicBezTo>
                      <a:pt x="147" y="520"/>
                      <a:pt x="146" y="517"/>
                      <a:pt x="147" y="515"/>
                    </a:cubicBezTo>
                    <a:cubicBezTo>
                      <a:pt x="148" y="513"/>
                      <a:pt x="150" y="512"/>
                      <a:pt x="151" y="512"/>
                    </a:cubicBezTo>
                    <a:cubicBezTo>
                      <a:pt x="153" y="510"/>
                      <a:pt x="155" y="510"/>
                      <a:pt x="157" y="509"/>
                    </a:cubicBezTo>
                    <a:cubicBezTo>
                      <a:pt x="161" y="509"/>
                      <a:pt x="164" y="511"/>
                      <a:pt x="172" y="508"/>
                    </a:cubicBezTo>
                    <a:cubicBezTo>
                      <a:pt x="173" y="507"/>
                      <a:pt x="170" y="503"/>
                      <a:pt x="172" y="504"/>
                    </a:cubicBezTo>
                    <a:cubicBezTo>
                      <a:pt x="176" y="504"/>
                      <a:pt x="178" y="509"/>
                      <a:pt x="182" y="510"/>
                    </a:cubicBezTo>
                    <a:cubicBezTo>
                      <a:pt x="190" y="511"/>
                      <a:pt x="191" y="503"/>
                      <a:pt x="197" y="508"/>
                    </a:cubicBezTo>
                    <a:cubicBezTo>
                      <a:pt x="200" y="511"/>
                      <a:pt x="201" y="520"/>
                      <a:pt x="204" y="517"/>
                    </a:cubicBezTo>
                    <a:cubicBezTo>
                      <a:pt x="208" y="515"/>
                      <a:pt x="202" y="509"/>
                      <a:pt x="203" y="505"/>
                    </a:cubicBezTo>
                    <a:cubicBezTo>
                      <a:pt x="203" y="503"/>
                      <a:pt x="213" y="504"/>
                      <a:pt x="221" y="513"/>
                    </a:cubicBezTo>
                    <a:cubicBezTo>
                      <a:pt x="223" y="515"/>
                      <a:pt x="216" y="513"/>
                      <a:pt x="214" y="512"/>
                    </a:cubicBezTo>
                    <a:cubicBezTo>
                      <a:pt x="209" y="509"/>
                      <a:pt x="207" y="500"/>
                      <a:pt x="208" y="494"/>
                    </a:cubicBezTo>
                    <a:cubicBezTo>
                      <a:pt x="208" y="491"/>
                      <a:pt x="212" y="488"/>
                      <a:pt x="215" y="486"/>
                    </a:cubicBezTo>
                    <a:cubicBezTo>
                      <a:pt x="217" y="484"/>
                      <a:pt x="223" y="486"/>
                      <a:pt x="222" y="483"/>
                    </a:cubicBezTo>
                    <a:cubicBezTo>
                      <a:pt x="221" y="480"/>
                      <a:pt x="214" y="480"/>
                      <a:pt x="213" y="476"/>
                    </a:cubicBezTo>
                    <a:cubicBezTo>
                      <a:pt x="206" y="460"/>
                      <a:pt x="225" y="473"/>
                      <a:pt x="225" y="466"/>
                    </a:cubicBezTo>
                    <a:cubicBezTo>
                      <a:pt x="225" y="463"/>
                      <a:pt x="221" y="464"/>
                      <a:pt x="223" y="460"/>
                    </a:cubicBezTo>
                    <a:cubicBezTo>
                      <a:pt x="224" y="456"/>
                      <a:pt x="229" y="454"/>
                      <a:pt x="229" y="449"/>
                    </a:cubicBezTo>
                    <a:cubicBezTo>
                      <a:pt x="228" y="440"/>
                      <a:pt x="221" y="456"/>
                      <a:pt x="213" y="456"/>
                    </a:cubicBezTo>
                    <a:cubicBezTo>
                      <a:pt x="208" y="456"/>
                      <a:pt x="215" y="446"/>
                      <a:pt x="213" y="441"/>
                    </a:cubicBezTo>
                    <a:cubicBezTo>
                      <a:pt x="212" y="439"/>
                      <a:pt x="210" y="446"/>
                      <a:pt x="207" y="445"/>
                    </a:cubicBezTo>
                    <a:cubicBezTo>
                      <a:pt x="200" y="443"/>
                      <a:pt x="206" y="437"/>
                      <a:pt x="206" y="433"/>
                    </a:cubicBezTo>
                    <a:cubicBezTo>
                      <a:pt x="199" y="419"/>
                      <a:pt x="199" y="419"/>
                      <a:pt x="199" y="419"/>
                    </a:cubicBezTo>
                    <a:cubicBezTo>
                      <a:pt x="198" y="412"/>
                      <a:pt x="217" y="394"/>
                      <a:pt x="217" y="394"/>
                    </a:cubicBezTo>
                    <a:cubicBezTo>
                      <a:pt x="219" y="394"/>
                      <a:pt x="218" y="397"/>
                      <a:pt x="219" y="396"/>
                    </a:cubicBezTo>
                    <a:cubicBezTo>
                      <a:pt x="224" y="395"/>
                      <a:pt x="230" y="394"/>
                      <a:pt x="231" y="390"/>
                    </a:cubicBezTo>
                    <a:cubicBezTo>
                      <a:pt x="232" y="387"/>
                      <a:pt x="224" y="390"/>
                      <a:pt x="221" y="390"/>
                    </a:cubicBezTo>
                    <a:cubicBezTo>
                      <a:pt x="219" y="389"/>
                      <a:pt x="216" y="386"/>
                      <a:pt x="213" y="387"/>
                    </a:cubicBezTo>
                    <a:cubicBezTo>
                      <a:pt x="210" y="388"/>
                      <a:pt x="208" y="392"/>
                      <a:pt x="205" y="394"/>
                    </a:cubicBezTo>
                    <a:cubicBezTo>
                      <a:pt x="202" y="395"/>
                      <a:pt x="199" y="392"/>
                      <a:pt x="196" y="393"/>
                    </a:cubicBezTo>
                    <a:cubicBezTo>
                      <a:pt x="193" y="394"/>
                      <a:pt x="191" y="397"/>
                      <a:pt x="188" y="398"/>
                    </a:cubicBezTo>
                    <a:cubicBezTo>
                      <a:pt x="187" y="399"/>
                      <a:pt x="185" y="399"/>
                      <a:pt x="185" y="397"/>
                    </a:cubicBezTo>
                    <a:cubicBezTo>
                      <a:pt x="184" y="396"/>
                      <a:pt x="187" y="393"/>
                      <a:pt x="186" y="392"/>
                    </a:cubicBezTo>
                    <a:cubicBezTo>
                      <a:pt x="184" y="392"/>
                      <a:pt x="185" y="396"/>
                      <a:pt x="183" y="397"/>
                    </a:cubicBezTo>
                    <a:cubicBezTo>
                      <a:pt x="183" y="397"/>
                      <a:pt x="182" y="397"/>
                      <a:pt x="181" y="396"/>
                    </a:cubicBezTo>
                    <a:cubicBezTo>
                      <a:pt x="178" y="393"/>
                      <a:pt x="178" y="384"/>
                      <a:pt x="172" y="383"/>
                    </a:cubicBezTo>
                    <a:cubicBezTo>
                      <a:pt x="164" y="382"/>
                      <a:pt x="175" y="391"/>
                      <a:pt x="169" y="400"/>
                    </a:cubicBezTo>
                    <a:cubicBezTo>
                      <a:pt x="167" y="404"/>
                      <a:pt x="164" y="395"/>
                      <a:pt x="162" y="391"/>
                    </a:cubicBezTo>
                    <a:cubicBezTo>
                      <a:pt x="146" y="370"/>
                      <a:pt x="163" y="395"/>
                      <a:pt x="140" y="382"/>
                    </a:cubicBezTo>
                    <a:cubicBezTo>
                      <a:pt x="135" y="378"/>
                      <a:pt x="148" y="381"/>
                      <a:pt x="148" y="378"/>
                    </a:cubicBezTo>
                    <a:cubicBezTo>
                      <a:pt x="147" y="365"/>
                      <a:pt x="150" y="366"/>
                      <a:pt x="157" y="357"/>
                    </a:cubicBezTo>
                    <a:cubicBezTo>
                      <a:pt x="172" y="341"/>
                      <a:pt x="147" y="360"/>
                      <a:pt x="165" y="344"/>
                    </a:cubicBezTo>
                    <a:cubicBezTo>
                      <a:pt x="167" y="342"/>
                      <a:pt x="171" y="342"/>
                      <a:pt x="172" y="340"/>
                    </a:cubicBezTo>
                    <a:cubicBezTo>
                      <a:pt x="174" y="336"/>
                      <a:pt x="164" y="323"/>
                      <a:pt x="163" y="322"/>
                    </a:cubicBezTo>
                    <a:cubicBezTo>
                      <a:pt x="163" y="320"/>
                      <a:pt x="166" y="320"/>
                      <a:pt x="167" y="318"/>
                    </a:cubicBezTo>
                    <a:cubicBezTo>
                      <a:pt x="168" y="314"/>
                      <a:pt x="167" y="309"/>
                      <a:pt x="168" y="305"/>
                    </a:cubicBezTo>
                    <a:cubicBezTo>
                      <a:pt x="170" y="300"/>
                      <a:pt x="175" y="305"/>
                      <a:pt x="180" y="308"/>
                    </a:cubicBezTo>
                    <a:cubicBezTo>
                      <a:pt x="199" y="316"/>
                      <a:pt x="170" y="302"/>
                      <a:pt x="170" y="301"/>
                    </a:cubicBezTo>
                    <a:cubicBezTo>
                      <a:pt x="169" y="298"/>
                      <a:pt x="170" y="293"/>
                      <a:pt x="171" y="289"/>
                    </a:cubicBezTo>
                    <a:cubicBezTo>
                      <a:pt x="171" y="286"/>
                      <a:pt x="173" y="283"/>
                      <a:pt x="172" y="280"/>
                    </a:cubicBezTo>
                    <a:cubicBezTo>
                      <a:pt x="171" y="280"/>
                      <a:pt x="148" y="292"/>
                      <a:pt x="147" y="294"/>
                    </a:cubicBezTo>
                    <a:cubicBezTo>
                      <a:pt x="142" y="298"/>
                      <a:pt x="150" y="306"/>
                      <a:pt x="148" y="312"/>
                    </a:cubicBezTo>
                    <a:cubicBezTo>
                      <a:pt x="148" y="314"/>
                      <a:pt x="143" y="314"/>
                      <a:pt x="142" y="315"/>
                    </a:cubicBezTo>
                    <a:cubicBezTo>
                      <a:pt x="140" y="317"/>
                      <a:pt x="139" y="318"/>
                      <a:pt x="139" y="320"/>
                    </a:cubicBezTo>
                    <a:cubicBezTo>
                      <a:pt x="139" y="322"/>
                      <a:pt x="140" y="324"/>
                      <a:pt x="139" y="325"/>
                    </a:cubicBezTo>
                    <a:cubicBezTo>
                      <a:pt x="138" y="330"/>
                      <a:pt x="133" y="332"/>
                      <a:pt x="131" y="336"/>
                    </a:cubicBezTo>
                    <a:cubicBezTo>
                      <a:pt x="131" y="338"/>
                      <a:pt x="134" y="340"/>
                      <a:pt x="133" y="340"/>
                    </a:cubicBezTo>
                    <a:cubicBezTo>
                      <a:pt x="129" y="343"/>
                      <a:pt x="124" y="344"/>
                      <a:pt x="120" y="343"/>
                    </a:cubicBezTo>
                    <a:cubicBezTo>
                      <a:pt x="116" y="341"/>
                      <a:pt x="124" y="336"/>
                      <a:pt x="126" y="334"/>
                    </a:cubicBezTo>
                    <a:cubicBezTo>
                      <a:pt x="129" y="329"/>
                      <a:pt x="128" y="322"/>
                      <a:pt x="131" y="317"/>
                    </a:cubicBezTo>
                    <a:cubicBezTo>
                      <a:pt x="143" y="307"/>
                      <a:pt x="143" y="307"/>
                      <a:pt x="143" y="307"/>
                    </a:cubicBezTo>
                    <a:cubicBezTo>
                      <a:pt x="142" y="304"/>
                      <a:pt x="136" y="308"/>
                      <a:pt x="135" y="305"/>
                    </a:cubicBezTo>
                    <a:cubicBezTo>
                      <a:pt x="134" y="303"/>
                      <a:pt x="150" y="293"/>
                      <a:pt x="142" y="292"/>
                    </a:cubicBezTo>
                    <a:cubicBezTo>
                      <a:pt x="139" y="291"/>
                      <a:pt x="137" y="299"/>
                      <a:pt x="134" y="297"/>
                    </a:cubicBezTo>
                    <a:cubicBezTo>
                      <a:pt x="131" y="295"/>
                      <a:pt x="142" y="292"/>
                      <a:pt x="144" y="288"/>
                    </a:cubicBezTo>
                    <a:cubicBezTo>
                      <a:pt x="147" y="284"/>
                      <a:pt x="145" y="274"/>
                      <a:pt x="147" y="270"/>
                    </a:cubicBezTo>
                    <a:cubicBezTo>
                      <a:pt x="148" y="266"/>
                      <a:pt x="151" y="263"/>
                      <a:pt x="153" y="262"/>
                    </a:cubicBezTo>
                    <a:cubicBezTo>
                      <a:pt x="156" y="262"/>
                      <a:pt x="161" y="268"/>
                      <a:pt x="161" y="265"/>
                    </a:cubicBezTo>
                    <a:cubicBezTo>
                      <a:pt x="161" y="262"/>
                      <a:pt x="155" y="262"/>
                      <a:pt x="153" y="259"/>
                    </a:cubicBezTo>
                    <a:cubicBezTo>
                      <a:pt x="150" y="252"/>
                      <a:pt x="173" y="248"/>
                      <a:pt x="173" y="248"/>
                    </a:cubicBezTo>
                    <a:cubicBezTo>
                      <a:pt x="175" y="246"/>
                      <a:pt x="166" y="248"/>
                      <a:pt x="166" y="246"/>
                    </a:cubicBezTo>
                    <a:cubicBezTo>
                      <a:pt x="166" y="242"/>
                      <a:pt x="172" y="242"/>
                      <a:pt x="173" y="238"/>
                    </a:cubicBezTo>
                    <a:cubicBezTo>
                      <a:pt x="174" y="237"/>
                      <a:pt x="169" y="240"/>
                      <a:pt x="168" y="241"/>
                    </a:cubicBezTo>
                    <a:cubicBezTo>
                      <a:pt x="164" y="244"/>
                      <a:pt x="164" y="245"/>
                      <a:pt x="161" y="247"/>
                    </a:cubicBezTo>
                    <a:cubicBezTo>
                      <a:pt x="153" y="251"/>
                      <a:pt x="147" y="257"/>
                      <a:pt x="142" y="255"/>
                    </a:cubicBezTo>
                    <a:cubicBezTo>
                      <a:pt x="142" y="256"/>
                      <a:pt x="143" y="257"/>
                      <a:pt x="144" y="257"/>
                    </a:cubicBezTo>
                    <a:cubicBezTo>
                      <a:pt x="144" y="258"/>
                      <a:pt x="147" y="259"/>
                      <a:pt x="146" y="261"/>
                    </a:cubicBezTo>
                    <a:cubicBezTo>
                      <a:pt x="141" y="265"/>
                      <a:pt x="118" y="272"/>
                      <a:pt x="114" y="265"/>
                    </a:cubicBezTo>
                    <a:cubicBezTo>
                      <a:pt x="114" y="264"/>
                      <a:pt x="114" y="262"/>
                      <a:pt x="115" y="262"/>
                    </a:cubicBezTo>
                    <a:cubicBezTo>
                      <a:pt x="126" y="258"/>
                      <a:pt x="117" y="275"/>
                      <a:pt x="131" y="255"/>
                    </a:cubicBezTo>
                    <a:cubicBezTo>
                      <a:pt x="140" y="244"/>
                      <a:pt x="105" y="250"/>
                      <a:pt x="130" y="241"/>
                    </a:cubicBezTo>
                    <a:cubicBezTo>
                      <a:pt x="131" y="244"/>
                      <a:pt x="133" y="246"/>
                      <a:pt x="134" y="248"/>
                    </a:cubicBezTo>
                    <a:cubicBezTo>
                      <a:pt x="135" y="249"/>
                      <a:pt x="136" y="250"/>
                      <a:pt x="137" y="250"/>
                    </a:cubicBezTo>
                    <a:cubicBezTo>
                      <a:pt x="136" y="249"/>
                      <a:pt x="135" y="246"/>
                      <a:pt x="134" y="244"/>
                    </a:cubicBezTo>
                    <a:cubicBezTo>
                      <a:pt x="134" y="242"/>
                      <a:pt x="138" y="244"/>
                      <a:pt x="140" y="244"/>
                    </a:cubicBezTo>
                    <a:cubicBezTo>
                      <a:pt x="144" y="244"/>
                      <a:pt x="149" y="246"/>
                      <a:pt x="153" y="244"/>
                    </a:cubicBezTo>
                    <a:cubicBezTo>
                      <a:pt x="158" y="242"/>
                      <a:pt x="122" y="242"/>
                      <a:pt x="127" y="236"/>
                    </a:cubicBezTo>
                    <a:cubicBezTo>
                      <a:pt x="130" y="231"/>
                      <a:pt x="145" y="237"/>
                      <a:pt x="146" y="235"/>
                    </a:cubicBezTo>
                    <a:cubicBezTo>
                      <a:pt x="148" y="229"/>
                      <a:pt x="132" y="223"/>
                      <a:pt x="148" y="219"/>
                    </a:cubicBezTo>
                    <a:cubicBezTo>
                      <a:pt x="152" y="218"/>
                      <a:pt x="156" y="223"/>
                      <a:pt x="160" y="222"/>
                    </a:cubicBezTo>
                    <a:cubicBezTo>
                      <a:pt x="176" y="218"/>
                      <a:pt x="156" y="208"/>
                      <a:pt x="156" y="208"/>
                    </a:cubicBezTo>
                    <a:cubicBezTo>
                      <a:pt x="158" y="204"/>
                      <a:pt x="167" y="209"/>
                      <a:pt x="169" y="206"/>
                    </a:cubicBezTo>
                    <a:cubicBezTo>
                      <a:pt x="172" y="202"/>
                      <a:pt x="170" y="197"/>
                      <a:pt x="170" y="192"/>
                    </a:cubicBezTo>
                    <a:cubicBezTo>
                      <a:pt x="170" y="189"/>
                      <a:pt x="170" y="185"/>
                      <a:pt x="169" y="183"/>
                    </a:cubicBezTo>
                    <a:cubicBezTo>
                      <a:pt x="169" y="182"/>
                      <a:pt x="150" y="162"/>
                      <a:pt x="163" y="157"/>
                    </a:cubicBezTo>
                    <a:cubicBezTo>
                      <a:pt x="165" y="155"/>
                      <a:pt x="166" y="166"/>
                      <a:pt x="169" y="165"/>
                    </a:cubicBezTo>
                    <a:cubicBezTo>
                      <a:pt x="174" y="164"/>
                      <a:pt x="168" y="151"/>
                      <a:pt x="174" y="155"/>
                    </a:cubicBezTo>
                    <a:cubicBezTo>
                      <a:pt x="183" y="160"/>
                      <a:pt x="184" y="160"/>
                      <a:pt x="184" y="160"/>
                    </a:cubicBezTo>
                    <a:cubicBezTo>
                      <a:pt x="186" y="152"/>
                      <a:pt x="180" y="152"/>
                      <a:pt x="180" y="145"/>
                    </a:cubicBezTo>
                    <a:cubicBezTo>
                      <a:pt x="180" y="142"/>
                      <a:pt x="187" y="148"/>
                      <a:pt x="189" y="145"/>
                    </a:cubicBezTo>
                    <a:cubicBezTo>
                      <a:pt x="191" y="141"/>
                      <a:pt x="186" y="136"/>
                      <a:pt x="186" y="132"/>
                    </a:cubicBezTo>
                    <a:cubicBezTo>
                      <a:pt x="186" y="130"/>
                      <a:pt x="188" y="135"/>
                      <a:pt x="190" y="135"/>
                    </a:cubicBezTo>
                    <a:cubicBezTo>
                      <a:pt x="194" y="137"/>
                      <a:pt x="200" y="140"/>
                      <a:pt x="203" y="137"/>
                    </a:cubicBezTo>
                    <a:cubicBezTo>
                      <a:pt x="205" y="134"/>
                      <a:pt x="197" y="131"/>
                      <a:pt x="196" y="128"/>
                    </a:cubicBezTo>
                    <a:cubicBezTo>
                      <a:pt x="193" y="118"/>
                      <a:pt x="202" y="125"/>
                      <a:pt x="202" y="125"/>
                    </a:cubicBezTo>
                    <a:cubicBezTo>
                      <a:pt x="203" y="124"/>
                      <a:pt x="200" y="122"/>
                      <a:pt x="200" y="121"/>
                    </a:cubicBezTo>
                    <a:cubicBezTo>
                      <a:pt x="202" y="120"/>
                      <a:pt x="204" y="123"/>
                      <a:pt x="204" y="122"/>
                    </a:cubicBezTo>
                    <a:cubicBezTo>
                      <a:pt x="204" y="120"/>
                      <a:pt x="200" y="119"/>
                      <a:pt x="201" y="117"/>
                    </a:cubicBezTo>
                    <a:cubicBezTo>
                      <a:pt x="202" y="113"/>
                      <a:pt x="205" y="111"/>
                      <a:pt x="207" y="107"/>
                    </a:cubicBezTo>
                    <a:close/>
                    <a:moveTo>
                      <a:pt x="375" y="0"/>
                    </a:moveTo>
                    <a:cubicBezTo>
                      <a:pt x="375" y="2"/>
                      <a:pt x="376" y="3"/>
                      <a:pt x="375" y="4"/>
                    </a:cubicBezTo>
                    <a:cubicBezTo>
                      <a:pt x="375" y="5"/>
                      <a:pt x="372" y="4"/>
                      <a:pt x="372" y="5"/>
                    </a:cubicBezTo>
                    <a:cubicBezTo>
                      <a:pt x="371" y="8"/>
                      <a:pt x="377" y="2"/>
                      <a:pt x="380" y="3"/>
                    </a:cubicBezTo>
                    <a:cubicBezTo>
                      <a:pt x="382" y="3"/>
                      <a:pt x="377" y="5"/>
                      <a:pt x="376" y="7"/>
                    </a:cubicBezTo>
                    <a:cubicBezTo>
                      <a:pt x="376" y="8"/>
                      <a:pt x="378" y="9"/>
                      <a:pt x="378" y="10"/>
                    </a:cubicBezTo>
                    <a:cubicBezTo>
                      <a:pt x="376" y="10"/>
                      <a:pt x="374" y="8"/>
                      <a:pt x="374" y="9"/>
                    </a:cubicBezTo>
                    <a:cubicBezTo>
                      <a:pt x="374" y="10"/>
                      <a:pt x="377" y="10"/>
                      <a:pt x="377" y="12"/>
                    </a:cubicBezTo>
                    <a:cubicBezTo>
                      <a:pt x="378" y="17"/>
                      <a:pt x="370" y="16"/>
                      <a:pt x="371" y="17"/>
                    </a:cubicBezTo>
                    <a:cubicBezTo>
                      <a:pt x="371" y="25"/>
                      <a:pt x="372" y="30"/>
                      <a:pt x="361" y="42"/>
                    </a:cubicBezTo>
                    <a:cubicBezTo>
                      <a:pt x="360" y="43"/>
                      <a:pt x="361" y="40"/>
                      <a:pt x="362" y="39"/>
                    </a:cubicBezTo>
                    <a:cubicBezTo>
                      <a:pt x="365" y="31"/>
                      <a:pt x="371" y="19"/>
                      <a:pt x="368" y="17"/>
                    </a:cubicBezTo>
                    <a:cubicBezTo>
                      <a:pt x="366" y="15"/>
                      <a:pt x="364" y="23"/>
                      <a:pt x="361" y="22"/>
                    </a:cubicBezTo>
                    <a:cubicBezTo>
                      <a:pt x="357" y="20"/>
                      <a:pt x="355" y="15"/>
                      <a:pt x="354" y="11"/>
                    </a:cubicBezTo>
                    <a:cubicBezTo>
                      <a:pt x="354" y="10"/>
                      <a:pt x="356" y="10"/>
                      <a:pt x="357" y="10"/>
                    </a:cubicBezTo>
                    <a:cubicBezTo>
                      <a:pt x="362" y="9"/>
                      <a:pt x="366" y="10"/>
                      <a:pt x="370" y="9"/>
                    </a:cubicBezTo>
                    <a:cubicBezTo>
                      <a:pt x="373" y="7"/>
                      <a:pt x="373" y="3"/>
                      <a:pt x="375" y="0"/>
                    </a:cubicBezTo>
                    <a:close/>
                    <a:moveTo>
                      <a:pt x="299" y="102"/>
                    </a:moveTo>
                    <a:cubicBezTo>
                      <a:pt x="292" y="117"/>
                      <a:pt x="258" y="85"/>
                      <a:pt x="282" y="83"/>
                    </a:cubicBezTo>
                    <a:cubicBezTo>
                      <a:pt x="285" y="83"/>
                      <a:pt x="289" y="87"/>
                      <a:pt x="289" y="91"/>
                    </a:cubicBezTo>
                    <a:cubicBezTo>
                      <a:pt x="289" y="94"/>
                      <a:pt x="282" y="93"/>
                      <a:pt x="283" y="95"/>
                    </a:cubicBezTo>
                    <a:cubicBezTo>
                      <a:pt x="285" y="98"/>
                      <a:pt x="290" y="98"/>
                      <a:pt x="293" y="99"/>
                    </a:cubicBezTo>
                    <a:cubicBezTo>
                      <a:pt x="295" y="100"/>
                      <a:pt x="297" y="101"/>
                      <a:pt x="299" y="102"/>
                    </a:cubicBezTo>
                    <a:close/>
                    <a:moveTo>
                      <a:pt x="51" y="348"/>
                    </a:moveTo>
                    <a:cubicBezTo>
                      <a:pt x="53" y="351"/>
                      <a:pt x="55" y="352"/>
                      <a:pt x="58" y="351"/>
                    </a:cubicBezTo>
                    <a:cubicBezTo>
                      <a:pt x="61" y="350"/>
                      <a:pt x="62" y="344"/>
                      <a:pt x="66" y="342"/>
                    </a:cubicBezTo>
                    <a:cubicBezTo>
                      <a:pt x="69" y="340"/>
                      <a:pt x="73" y="345"/>
                      <a:pt x="76" y="344"/>
                    </a:cubicBezTo>
                    <a:cubicBezTo>
                      <a:pt x="80" y="344"/>
                      <a:pt x="83" y="342"/>
                      <a:pt x="86" y="342"/>
                    </a:cubicBezTo>
                    <a:cubicBezTo>
                      <a:pt x="90" y="343"/>
                      <a:pt x="93" y="347"/>
                      <a:pt x="96" y="348"/>
                    </a:cubicBezTo>
                    <a:cubicBezTo>
                      <a:pt x="98" y="349"/>
                      <a:pt x="101" y="347"/>
                      <a:pt x="102" y="348"/>
                    </a:cubicBezTo>
                    <a:cubicBezTo>
                      <a:pt x="104" y="352"/>
                      <a:pt x="105" y="358"/>
                      <a:pt x="104" y="363"/>
                    </a:cubicBezTo>
                    <a:cubicBezTo>
                      <a:pt x="104" y="364"/>
                      <a:pt x="102" y="365"/>
                      <a:pt x="102" y="366"/>
                    </a:cubicBezTo>
                    <a:cubicBezTo>
                      <a:pt x="108" y="390"/>
                      <a:pt x="105" y="359"/>
                      <a:pt x="112" y="380"/>
                    </a:cubicBezTo>
                    <a:cubicBezTo>
                      <a:pt x="114" y="386"/>
                      <a:pt x="99" y="395"/>
                      <a:pt x="99" y="395"/>
                    </a:cubicBezTo>
                    <a:cubicBezTo>
                      <a:pt x="109" y="393"/>
                      <a:pt x="119" y="385"/>
                      <a:pt x="118" y="408"/>
                    </a:cubicBezTo>
                    <a:cubicBezTo>
                      <a:pt x="115" y="430"/>
                      <a:pt x="99" y="418"/>
                      <a:pt x="95" y="423"/>
                    </a:cubicBezTo>
                    <a:cubicBezTo>
                      <a:pt x="91" y="427"/>
                      <a:pt x="94" y="436"/>
                      <a:pt x="84" y="434"/>
                    </a:cubicBezTo>
                    <a:cubicBezTo>
                      <a:pt x="81" y="434"/>
                      <a:pt x="80" y="432"/>
                      <a:pt x="78" y="430"/>
                    </a:cubicBezTo>
                    <a:cubicBezTo>
                      <a:pt x="76" y="428"/>
                      <a:pt x="76" y="428"/>
                      <a:pt x="76" y="428"/>
                    </a:cubicBezTo>
                    <a:cubicBezTo>
                      <a:pt x="67" y="423"/>
                      <a:pt x="79" y="436"/>
                      <a:pt x="60" y="429"/>
                    </a:cubicBezTo>
                    <a:cubicBezTo>
                      <a:pt x="57" y="428"/>
                      <a:pt x="61" y="423"/>
                      <a:pt x="62" y="420"/>
                    </a:cubicBezTo>
                    <a:cubicBezTo>
                      <a:pt x="63" y="416"/>
                      <a:pt x="57" y="417"/>
                      <a:pt x="56" y="415"/>
                    </a:cubicBezTo>
                    <a:cubicBezTo>
                      <a:pt x="53" y="410"/>
                      <a:pt x="56" y="396"/>
                      <a:pt x="50" y="397"/>
                    </a:cubicBezTo>
                    <a:cubicBezTo>
                      <a:pt x="25" y="400"/>
                      <a:pt x="56" y="412"/>
                      <a:pt x="30" y="414"/>
                    </a:cubicBezTo>
                    <a:cubicBezTo>
                      <a:pt x="22" y="415"/>
                      <a:pt x="0" y="385"/>
                      <a:pt x="2" y="382"/>
                    </a:cubicBezTo>
                    <a:cubicBezTo>
                      <a:pt x="3" y="382"/>
                      <a:pt x="25" y="377"/>
                      <a:pt x="25" y="377"/>
                    </a:cubicBezTo>
                    <a:cubicBezTo>
                      <a:pt x="26" y="373"/>
                      <a:pt x="19" y="372"/>
                      <a:pt x="18" y="368"/>
                    </a:cubicBezTo>
                    <a:cubicBezTo>
                      <a:pt x="17" y="365"/>
                      <a:pt x="32" y="369"/>
                      <a:pt x="33" y="368"/>
                    </a:cubicBezTo>
                    <a:cubicBezTo>
                      <a:pt x="42" y="363"/>
                      <a:pt x="39" y="348"/>
                      <a:pt x="51" y="348"/>
                    </a:cubicBezTo>
                    <a:close/>
                    <a:moveTo>
                      <a:pt x="159" y="114"/>
                    </a:moveTo>
                    <a:cubicBezTo>
                      <a:pt x="156" y="119"/>
                      <a:pt x="148" y="123"/>
                      <a:pt x="147" y="126"/>
                    </a:cubicBezTo>
                    <a:cubicBezTo>
                      <a:pt x="147" y="129"/>
                      <a:pt x="146" y="145"/>
                      <a:pt x="139" y="145"/>
                    </a:cubicBezTo>
                    <a:cubicBezTo>
                      <a:pt x="135" y="145"/>
                      <a:pt x="135" y="138"/>
                      <a:pt x="133" y="136"/>
                    </a:cubicBezTo>
                    <a:cubicBezTo>
                      <a:pt x="129" y="133"/>
                      <a:pt x="134" y="145"/>
                      <a:pt x="130" y="147"/>
                    </a:cubicBezTo>
                    <a:cubicBezTo>
                      <a:pt x="129" y="147"/>
                      <a:pt x="126" y="145"/>
                      <a:pt x="125" y="146"/>
                    </a:cubicBezTo>
                    <a:cubicBezTo>
                      <a:pt x="121" y="148"/>
                      <a:pt x="121" y="156"/>
                      <a:pt x="116" y="156"/>
                    </a:cubicBezTo>
                    <a:cubicBezTo>
                      <a:pt x="112" y="156"/>
                      <a:pt x="109" y="149"/>
                      <a:pt x="111" y="146"/>
                    </a:cubicBezTo>
                    <a:cubicBezTo>
                      <a:pt x="113" y="142"/>
                      <a:pt x="123" y="149"/>
                      <a:pt x="125" y="144"/>
                    </a:cubicBezTo>
                    <a:cubicBezTo>
                      <a:pt x="126" y="140"/>
                      <a:pt x="117" y="139"/>
                      <a:pt x="115" y="135"/>
                    </a:cubicBezTo>
                    <a:cubicBezTo>
                      <a:pt x="114" y="133"/>
                      <a:pt x="119" y="134"/>
                      <a:pt x="120" y="133"/>
                    </a:cubicBezTo>
                    <a:cubicBezTo>
                      <a:pt x="121" y="132"/>
                      <a:pt x="118" y="133"/>
                      <a:pt x="118" y="132"/>
                    </a:cubicBezTo>
                    <a:cubicBezTo>
                      <a:pt x="117" y="130"/>
                      <a:pt x="117" y="128"/>
                      <a:pt x="117" y="125"/>
                    </a:cubicBezTo>
                    <a:cubicBezTo>
                      <a:pt x="122" y="111"/>
                      <a:pt x="126" y="124"/>
                      <a:pt x="134" y="126"/>
                    </a:cubicBezTo>
                    <a:cubicBezTo>
                      <a:pt x="135" y="126"/>
                      <a:pt x="131" y="117"/>
                      <a:pt x="133" y="116"/>
                    </a:cubicBezTo>
                    <a:cubicBezTo>
                      <a:pt x="139" y="109"/>
                      <a:pt x="139" y="115"/>
                      <a:pt x="144" y="115"/>
                    </a:cubicBezTo>
                    <a:cubicBezTo>
                      <a:pt x="145" y="114"/>
                      <a:pt x="145" y="112"/>
                      <a:pt x="146" y="112"/>
                    </a:cubicBezTo>
                    <a:cubicBezTo>
                      <a:pt x="149" y="109"/>
                      <a:pt x="152" y="105"/>
                      <a:pt x="156" y="106"/>
                    </a:cubicBezTo>
                    <a:cubicBezTo>
                      <a:pt x="159" y="106"/>
                      <a:pt x="158" y="111"/>
                      <a:pt x="159" y="114"/>
                    </a:cubicBezTo>
                    <a:close/>
                    <a:moveTo>
                      <a:pt x="167" y="420"/>
                    </a:moveTo>
                    <a:cubicBezTo>
                      <a:pt x="164" y="421"/>
                      <a:pt x="161" y="421"/>
                      <a:pt x="158" y="422"/>
                    </a:cubicBezTo>
                    <a:cubicBezTo>
                      <a:pt x="156" y="424"/>
                      <a:pt x="155" y="428"/>
                      <a:pt x="153" y="430"/>
                    </a:cubicBezTo>
                    <a:cubicBezTo>
                      <a:pt x="129" y="452"/>
                      <a:pt x="168" y="447"/>
                      <a:pt x="167" y="420"/>
                    </a:cubicBez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7" name="Switzerland" descr="{&quot;Key&quot;:&quot;switzerland&quot;,&quot;Name&quot;:&quot;Switzerland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1E363F69-EA4B-EA13-1065-CDEC787D6D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7313" y="4981036"/>
                <a:ext cx="399863" cy="280348"/>
              </a:xfrm>
              <a:custGeom>
                <a:avLst/>
                <a:gdLst>
                  <a:gd name="T0" fmla="*/ 232 w 239"/>
                  <a:gd name="T1" fmla="*/ 83 h 156"/>
                  <a:gd name="T2" fmla="*/ 232 w 239"/>
                  <a:gd name="T3" fmla="*/ 101 h 156"/>
                  <a:gd name="T4" fmla="*/ 218 w 239"/>
                  <a:gd name="T5" fmla="*/ 109 h 156"/>
                  <a:gd name="T6" fmla="*/ 219 w 239"/>
                  <a:gd name="T7" fmla="*/ 121 h 156"/>
                  <a:gd name="T8" fmla="*/ 206 w 239"/>
                  <a:gd name="T9" fmla="*/ 112 h 156"/>
                  <a:gd name="T10" fmla="*/ 176 w 239"/>
                  <a:gd name="T11" fmla="*/ 102 h 156"/>
                  <a:gd name="T12" fmla="*/ 157 w 239"/>
                  <a:gd name="T13" fmla="*/ 143 h 156"/>
                  <a:gd name="T14" fmla="*/ 152 w 239"/>
                  <a:gd name="T15" fmla="*/ 144 h 156"/>
                  <a:gd name="T16" fmla="*/ 150 w 239"/>
                  <a:gd name="T17" fmla="*/ 135 h 156"/>
                  <a:gd name="T18" fmla="*/ 129 w 239"/>
                  <a:gd name="T19" fmla="*/ 121 h 156"/>
                  <a:gd name="T20" fmla="*/ 129 w 239"/>
                  <a:gd name="T21" fmla="*/ 105 h 156"/>
                  <a:gd name="T22" fmla="*/ 119 w 239"/>
                  <a:gd name="T23" fmla="*/ 113 h 156"/>
                  <a:gd name="T24" fmla="*/ 114 w 239"/>
                  <a:gd name="T25" fmla="*/ 126 h 156"/>
                  <a:gd name="T26" fmla="*/ 83 w 239"/>
                  <a:gd name="T27" fmla="*/ 139 h 156"/>
                  <a:gd name="T28" fmla="*/ 50 w 239"/>
                  <a:gd name="T29" fmla="*/ 132 h 156"/>
                  <a:gd name="T30" fmla="*/ 48 w 239"/>
                  <a:gd name="T31" fmla="*/ 127 h 156"/>
                  <a:gd name="T32" fmla="*/ 47 w 239"/>
                  <a:gd name="T33" fmla="*/ 117 h 156"/>
                  <a:gd name="T34" fmla="*/ 44 w 239"/>
                  <a:gd name="T35" fmla="*/ 105 h 156"/>
                  <a:gd name="T36" fmla="*/ 16 w 239"/>
                  <a:gd name="T37" fmla="*/ 113 h 156"/>
                  <a:gd name="T38" fmla="*/ 0 w 239"/>
                  <a:gd name="T39" fmla="*/ 125 h 156"/>
                  <a:gd name="T40" fmla="*/ 9 w 239"/>
                  <a:gd name="T41" fmla="*/ 116 h 156"/>
                  <a:gd name="T42" fmla="*/ 27 w 239"/>
                  <a:gd name="T43" fmla="*/ 79 h 156"/>
                  <a:gd name="T44" fmla="*/ 41 w 239"/>
                  <a:gd name="T45" fmla="*/ 60 h 156"/>
                  <a:gd name="T46" fmla="*/ 61 w 239"/>
                  <a:gd name="T47" fmla="*/ 37 h 156"/>
                  <a:gd name="T48" fmla="*/ 57 w 239"/>
                  <a:gd name="T49" fmla="*/ 30 h 156"/>
                  <a:gd name="T50" fmla="*/ 57 w 239"/>
                  <a:gd name="T51" fmla="*/ 26 h 156"/>
                  <a:gd name="T52" fmla="*/ 87 w 239"/>
                  <a:gd name="T53" fmla="*/ 20 h 156"/>
                  <a:gd name="T54" fmla="*/ 92 w 239"/>
                  <a:gd name="T55" fmla="*/ 20 h 156"/>
                  <a:gd name="T56" fmla="*/ 119 w 239"/>
                  <a:gd name="T57" fmla="*/ 19 h 156"/>
                  <a:gd name="T58" fmla="*/ 134 w 239"/>
                  <a:gd name="T59" fmla="*/ 18 h 156"/>
                  <a:gd name="T60" fmla="*/ 129 w 239"/>
                  <a:gd name="T61" fmla="*/ 16 h 156"/>
                  <a:gd name="T62" fmla="*/ 145 w 239"/>
                  <a:gd name="T63" fmla="*/ 14 h 156"/>
                  <a:gd name="T64" fmla="*/ 149 w 239"/>
                  <a:gd name="T65" fmla="*/ 11 h 156"/>
                  <a:gd name="T66" fmla="*/ 172 w 239"/>
                  <a:gd name="T67" fmla="*/ 17 h 156"/>
                  <a:gd name="T68" fmla="*/ 187 w 239"/>
                  <a:gd name="T69" fmla="*/ 27 h 156"/>
                  <a:gd name="T70" fmla="*/ 189 w 239"/>
                  <a:gd name="T71" fmla="*/ 39 h 156"/>
                  <a:gd name="T72" fmla="*/ 203 w 239"/>
                  <a:gd name="T73" fmla="*/ 65 h 156"/>
                  <a:gd name="T74" fmla="*/ 212 w 239"/>
                  <a:gd name="T75" fmla="*/ 76 h 156"/>
                  <a:gd name="T76" fmla="*/ 233 w 239"/>
                  <a:gd name="T77" fmla="*/ 67 h 156"/>
                  <a:gd name="T78" fmla="*/ 233 w 239"/>
                  <a:gd name="T79" fmla="*/ 7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9" h="156">
                    <a:moveTo>
                      <a:pt x="233" y="76"/>
                    </a:moveTo>
                    <a:cubicBezTo>
                      <a:pt x="232" y="78"/>
                      <a:pt x="233" y="81"/>
                      <a:pt x="232" y="83"/>
                    </a:cubicBezTo>
                    <a:cubicBezTo>
                      <a:pt x="231" y="86"/>
                      <a:pt x="229" y="87"/>
                      <a:pt x="228" y="90"/>
                    </a:cubicBezTo>
                    <a:cubicBezTo>
                      <a:pt x="228" y="91"/>
                      <a:pt x="239" y="99"/>
                      <a:pt x="232" y="101"/>
                    </a:cubicBezTo>
                    <a:cubicBezTo>
                      <a:pt x="220" y="104"/>
                      <a:pt x="224" y="87"/>
                      <a:pt x="214" y="95"/>
                    </a:cubicBezTo>
                    <a:cubicBezTo>
                      <a:pt x="206" y="100"/>
                      <a:pt x="216" y="106"/>
                      <a:pt x="218" y="109"/>
                    </a:cubicBezTo>
                    <a:cubicBezTo>
                      <a:pt x="218" y="112"/>
                      <a:pt x="215" y="113"/>
                      <a:pt x="215" y="116"/>
                    </a:cubicBezTo>
                    <a:cubicBezTo>
                      <a:pt x="215" y="118"/>
                      <a:pt x="218" y="119"/>
                      <a:pt x="219" y="121"/>
                    </a:cubicBezTo>
                    <a:cubicBezTo>
                      <a:pt x="219" y="123"/>
                      <a:pt x="215" y="125"/>
                      <a:pt x="212" y="124"/>
                    </a:cubicBezTo>
                    <a:cubicBezTo>
                      <a:pt x="209" y="122"/>
                      <a:pt x="211" y="113"/>
                      <a:pt x="206" y="112"/>
                    </a:cubicBezTo>
                    <a:cubicBezTo>
                      <a:pt x="191" y="109"/>
                      <a:pt x="198" y="121"/>
                      <a:pt x="189" y="118"/>
                    </a:cubicBezTo>
                    <a:cubicBezTo>
                      <a:pt x="175" y="114"/>
                      <a:pt x="184" y="103"/>
                      <a:pt x="176" y="102"/>
                    </a:cubicBezTo>
                    <a:cubicBezTo>
                      <a:pt x="167" y="100"/>
                      <a:pt x="173" y="116"/>
                      <a:pt x="173" y="117"/>
                    </a:cubicBezTo>
                    <a:cubicBezTo>
                      <a:pt x="171" y="127"/>
                      <a:pt x="157" y="130"/>
                      <a:pt x="157" y="143"/>
                    </a:cubicBezTo>
                    <a:cubicBezTo>
                      <a:pt x="157" y="148"/>
                      <a:pt x="168" y="146"/>
                      <a:pt x="159" y="153"/>
                    </a:cubicBezTo>
                    <a:cubicBezTo>
                      <a:pt x="155" y="156"/>
                      <a:pt x="154" y="147"/>
                      <a:pt x="152" y="144"/>
                    </a:cubicBezTo>
                    <a:cubicBezTo>
                      <a:pt x="150" y="142"/>
                      <a:pt x="146" y="143"/>
                      <a:pt x="146" y="141"/>
                    </a:cubicBezTo>
                    <a:cubicBezTo>
                      <a:pt x="145" y="139"/>
                      <a:pt x="149" y="137"/>
                      <a:pt x="150" y="135"/>
                    </a:cubicBezTo>
                    <a:cubicBezTo>
                      <a:pt x="150" y="134"/>
                      <a:pt x="149" y="133"/>
                      <a:pt x="148" y="133"/>
                    </a:cubicBezTo>
                    <a:cubicBezTo>
                      <a:pt x="142" y="130"/>
                      <a:pt x="133" y="129"/>
                      <a:pt x="129" y="121"/>
                    </a:cubicBezTo>
                    <a:cubicBezTo>
                      <a:pt x="128" y="119"/>
                      <a:pt x="130" y="117"/>
                      <a:pt x="130" y="115"/>
                    </a:cubicBezTo>
                    <a:cubicBezTo>
                      <a:pt x="130" y="112"/>
                      <a:pt x="130" y="108"/>
                      <a:pt x="129" y="105"/>
                    </a:cubicBezTo>
                    <a:cubicBezTo>
                      <a:pt x="129" y="104"/>
                      <a:pt x="128" y="105"/>
                      <a:pt x="126" y="106"/>
                    </a:cubicBezTo>
                    <a:cubicBezTo>
                      <a:pt x="124" y="108"/>
                      <a:pt x="121" y="110"/>
                      <a:pt x="119" y="113"/>
                    </a:cubicBezTo>
                    <a:cubicBezTo>
                      <a:pt x="116" y="115"/>
                      <a:pt x="111" y="116"/>
                      <a:pt x="110" y="119"/>
                    </a:cubicBezTo>
                    <a:cubicBezTo>
                      <a:pt x="109" y="122"/>
                      <a:pt x="115" y="123"/>
                      <a:pt x="114" y="126"/>
                    </a:cubicBezTo>
                    <a:cubicBezTo>
                      <a:pt x="114" y="129"/>
                      <a:pt x="98" y="145"/>
                      <a:pt x="98" y="145"/>
                    </a:cubicBezTo>
                    <a:cubicBezTo>
                      <a:pt x="93" y="145"/>
                      <a:pt x="89" y="138"/>
                      <a:pt x="83" y="139"/>
                    </a:cubicBezTo>
                    <a:cubicBezTo>
                      <a:pt x="76" y="141"/>
                      <a:pt x="61" y="152"/>
                      <a:pt x="55" y="142"/>
                    </a:cubicBezTo>
                    <a:cubicBezTo>
                      <a:pt x="53" y="139"/>
                      <a:pt x="53" y="135"/>
                      <a:pt x="50" y="132"/>
                    </a:cubicBezTo>
                    <a:cubicBezTo>
                      <a:pt x="50" y="131"/>
                      <a:pt x="47" y="134"/>
                      <a:pt x="47" y="133"/>
                    </a:cubicBezTo>
                    <a:cubicBezTo>
                      <a:pt x="46" y="131"/>
                      <a:pt x="49" y="129"/>
                      <a:pt x="48" y="127"/>
                    </a:cubicBezTo>
                    <a:cubicBezTo>
                      <a:pt x="47" y="125"/>
                      <a:pt x="44" y="127"/>
                      <a:pt x="43" y="126"/>
                    </a:cubicBezTo>
                    <a:cubicBezTo>
                      <a:pt x="39" y="120"/>
                      <a:pt x="47" y="121"/>
                      <a:pt x="47" y="117"/>
                    </a:cubicBezTo>
                    <a:cubicBezTo>
                      <a:pt x="46" y="114"/>
                      <a:pt x="43" y="113"/>
                      <a:pt x="43" y="110"/>
                    </a:cubicBezTo>
                    <a:cubicBezTo>
                      <a:pt x="42" y="109"/>
                      <a:pt x="47" y="105"/>
                      <a:pt x="44" y="105"/>
                    </a:cubicBezTo>
                    <a:cubicBezTo>
                      <a:pt x="37" y="101"/>
                      <a:pt x="21" y="101"/>
                      <a:pt x="16" y="109"/>
                    </a:cubicBezTo>
                    <a:cubicBezTo>
                      <a:pt x="15" y="110"/>
                      <a:pt x="16" y="112"/>
                      <a:pt x="16" y="113"/>
                    </a:cubicBezTo>
                    <a:cubicBezTo>
                      <a:pt x="16" y="114"/>
                      <a:pt x="19" y="116"/>
                      <a:pt x="18" y="117"/>
                    </a:cubicBezTo>
                    <a:cubicBezTo>
                      <a:pt x="15" y="123"/>
                      <a:pt x="7" y="126"/>
                      <a:pt x="0" y="125"/>
                    </a:cubicBezTo>
                    <a:cubicBezTo>
                      <a:pt x="0" y="125"/>
                      <a:pt x="3" y="123"/>
                      <a:pt x="3" y="122"/>
                    </a:cubicBezTo>
                    <a:cubicBezTo>
                      <a:pt x="3" y="115"/>
                      <a:pt x="8" y="118"/>
                      <a:pt x="9" y="116"/>
                    </a:cubicBezTo>
                    <a:cubicBezTo>
                      <a:pt x="12" y="107"/>
                      <a:pt x="4" y="99"/>
                      <a:pt x="11" y="91"/>
                    </a:cubicBezTo>
                    <a:cubicBezTo>
                      <a:pt x="15" y="85"/>
                      <a:pt x="25" y="85"/>
                      <a:pt x="27" y="79"/>
                    </a:cubicBezTo>
                    <a:cubicBezTo>
                      <a:pt x="29" y="75"/>
                      <a:pt x="26" y="70"/>
                      <a:pt x="27" y="66"/>
                    </a:cubicBezTo>
                    <a:cubicBezTo>
                      <a:pt x="30" y="62"/>
                      <a:pt x="38" y="63"/>
                      <a:pt x="41" y="60"/>
                    </a:cubicBezTo>
                    <a:cubicBezTo>
                      <a:pt x="45" y="56"/>
                      <a:pt x="50" y="45"/>
                      <a:pt x="55" y="41"/>
                    </a:cubicBezTo>
                    <a:cubicBezTo>
                      <a:pt x="57" y="39"/>
                      <a:pt x="60" y="45"/>
                      <a:pt x="61" y="37"/>
                    </a:cubicBezTo>
                    <a:cubicBezTo>
                      <a:pt x="61" y="34"/>
                      <a:pt x="52" y="40"/>
                      <a:pt x="52" y="37"/>
                    </a:cubicBezTo>
                    <a:cubicBezTo>
                      <a:pt x="51" y="34"/>
                      <a:pt x="55" y="32"/>
                      <a:pt x="57" y="30"/>
                    </a:cubicBezTo>
                    <a:cubicBezTo>
                      <a:pt x="57" y="30"/>
                      <a:pt x="58" y="30"/>
                      <a:pt x="58" y="30"/>
                    </a:cubicBezTo>
                    <a:cubicBezTo>
                      <a:pt x="58" y="28"/>
                      <a:pt x="56" y="26"/>
                      <a:pt x="57" y="26"/>
                    </a:cubicBezTo>
                    <a:cubicBezTo>
                      <a:pt x="73" y="21"/>
                      <a:pt x="66" y="43"/>
                      <a:pt x="85" y="23"/>
                    </a:cubicBezTo>
                    <a:cubicBezTo>
                      <a:pt x="86" y="23"/>
                      <a:pt x="87" y="22"/>
                      <a:pt x="87" y="20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90" y="19"/>
                      <a:pt x="91" y="19"/>
                      <a:pt x="92" y="20"/>
                    </a:cubicBezTo>
                    <a:cubicBezTo>
                      <a:pt x="93" y="20"/>
                      <a:pt x="89" y="21"/>
                      <a:pt x="89" y="22"/>
                    </a:cubicBezTo>
                    <a:cubicBezTo>
                      <a:pt x="91" y="26"/>
                      <a:pt x="117" y="19"/>
                      <a:pt x="119" y="19"/>
                    </a:cubicBezTo>
                    <a:cubicBezTo>
                      <a:pt x="130" y="19"/>
                      <a:pt x="120" y="30"/>
                      <a:pt x="134" y="22"/>
                    </a:cubicBezTo>
                    <a:cubicBezTo>
                      <a:pt x="134" y="22"/>
                      <a:pt x="133" y="19"/>
                      <a:pt x="134" y="18"/>
                    </a:cubicBezTo>
                    <a:cubicBezTo>
                      <a:pt x="136" y="17"/>
                      <a:pt x="142" y="17"/>
                      <a:pt x="139" y="16"/>
                    </a:cubicBezTo>
                    <a:cubicBezTo>
                      <a:pt x="136" y="15"/>
                      <a:pt x="133" y="17"/>
                      <a:pt x="129" y="16"/>
                    </a:cubicBezTo>
                    <a:cubicBezTo>
                      <a:pt x="128" y="15"/>
                      <a:pt x="137" y="0"/>
                      <a:pt x="146" y="9"/>
                    </a:cubicBezTo>
                    <a:cubicBezTo>
                      <a:pt x="147" y="10"/>
                      <a:pt x="144" y="12"/>
                      <a:pt x="145" y="14"/>
                    </a:cubicBezTo>
                    <a:cubicBezTo>
                      <a:pt x="145" y="15"/>
                      <a:pt x="147" y="15"/>
                      <a:pt x="149" y="15"/>
                    </a:cubicBezTo>
                    <a:cubicBezTo>
                      <a:pt x="150" y="14"/>
                      <a:pt x="148" y="10"/>
                      <a:pt x="149" y="11"/>
                    </a:cubicBezTo>
                    <a:cubicBezTo>
                      <a:pt x="151" y="13"/>
                      <a:pt x="151" y="17"/>
                      <a:pt x="153" y="18"/>
                    </a:cubicBezTo>
                    <a:cubicBezTo>
                      <a:pt x="153" y="18"/>
                      <a:pt x="172" y="17"/>
                      <a:pt x="172" y="17"/>
                    </a:cubicBezTo>
                    <a:cubicBezTo>
                      <a:pt x="178" y="18"/>
                      <a:pt x="182" y="23"/>
                      <a:pt x="187" y="26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31"/>
                      <a:pt x="194" y="32"/>
                      <a:pt x="192" y="37"/>
                    </a:cubicBezTo>
                    <a:cubicBezTo>
                      <a:pt x="192" y="39"/>
                      <a:pt x="189" y="38"/>
                      <a:pt x="189" y="39"/>
                    </a:cubicBezTo>
                    <a:cubicBezTo>
                      <a:pt x="187" y="41"/>
                      <a:pt x="181" y="62"/>
                      <a:pt x="182" y="62"/>
                    </a:cubicBezTo>
                    <a:cubicBezTo>
                      <a:pt x="184" y="63"/>
                      <a:pt x="202" y="65"/>
                      <a:pt x="203" y="65"/>
                    </a:cubicBezTo>
                    <a:cubicBezTo>
                      <a:pt x="204" y="66"/>
                      <a:pt x="201" y="67"/>
                      <a:pt x="202" y="69"/>
                    </a:cubicBezTo>
                    <a:cubicBezTo>
                      <a:pt x="205" y="72"/>
                      <a:pt x="209" y="74"/>
                      <a:pt x="212" y="76"/>
                    </a:cubicBezTo>
                    <a:cubicBezTo>
                      <a:pt x="222" y="80"/>
                      <a:pt x="223" y="65"/>
                      <a:pt x="229" y="66"/>
                    </a:cubicBezTo>
                    <a:cubicBezTo>
                      <a:pt x="231" y="66"/>
                      <a:pt x="232" y="67"/>
                      <a:pt x="233" y="67"/>
                    </a:cubicBezTo>
                    <a:cubicBezTo>
                      <a:pt x="233" y="73"/>
                      <a:pt x="233" y="73"/>
                      <a:pt x="233" y="73"/>
                    </a:cubicBezTo>
                    <a:cubicBezTo>
                      <a:pt x="232" y="74"/>
                      <a:pt x="232" y="75"/>
                      <a:pt x="233" y="76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8" name="Austria" descr="{&quot;Key&quot;:&quot;austria&quot;,&quot;Name&quot;:&quot;Austr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3150BCD5-AEF7-727C-B4E5-0DE407D47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836" y="4812191"/>
                <a:ext cx="633856" cy="358400"/>
              </a:xfrm>
              <a:custGeom>
                <a:avLst/>
                <a:gdLst>
                  <a:gd name="T0" fmla="*/ 7 w 379"/>
                  <a:gd name="T1" fmla="*/ 131 h 199"/>
                  <a:gd name="T2" fmla="*/ 0 w 379"/>
                  <a:gd name="T3" fmla="*/ 144 h 199"/>
                  <a:gd name="T4" fmla="*/ 3 w 379"/>
                  <a:gd name="T5" fmla="*/ 157 h 199"/>
                  <a:gd name="T6" fmla="*/ 17 w 379"/>
                  <a:gd name="T7" fmla="*/ 163 h 199"/>
                  <a:gd name="T8" fmla="*/ 44 w 379"/>
                  <a:gd name="T9" fmla="*/ 160 h 199"/>
                  <a:gd name="T10" fmla="*/ 58 w 379"/>
                  <a:gd name="T11" fmla="*/ 170 h 199"/>
                  <a:gd name="T12" fmla="*/ 83 w 379"/>
                  <a:gd name="T13" fmla="*/ 162 h 199"/>
                  <a:gd name="T14" fmla="*/ 137 w 379"/>
                  <a:gd name="T15" fmla="*/ 152 h 199"/>
                  <a:gd name="T16" fmla="*/ 141 w 379"/>
                  <a:gd name="T17" fmla="*/ 168 h 199"/>
                  <a:gd name="T18" fmla="*/ 144 w 379"/>
                  <a:gd name="T19" fmla="*/ 174 h 199"/>
                  <a:gd name="T20" fmla="*/ 224 w 379"/>
                  <a:gd name="T21" fmla="*/ 191 h 199"/>
                  <a:gd name="T22" fmla="*/ 252 w 379"/>
                  <a:gd name="T23" fmla="*/ 194 h 199"/>
                  <a:gd name="T24" fmla="*/ 261 w 379"/>
                  <a:gd name="T25" fmla="*/ 195 h 199"/>
                  <a:gd name="T26" fmla="*/ 273 w 379"/>
                  <a:gd name="T27" fmla="*/ 180 h 199"/>
                  <a:gd name="T28" fmla="*/ 313 w 379"/>
                  <a:gd name="T29" fmla="*/ 170 h 199"/>
                  <a:gd name="T30" fmla="*/ 330 w 379"/>
                  <a:gd name="T31" fmla="*/ 167 h 199"/>
                  <a:gd name="T32" fmla="*/ 355 w 379"/>
                  <a:gd name="T33" fmla="*/ 135 h 199"/>
                  <a:gd name="T34" fmla="*/ 361 w 379"/>
                  <a:gd name="T35" fmla="*/ 105 h 199"/>
                  <a:gd name="T36" fmla="*/ 379 w 379"/>
                  <a:gd name="T37" fmla="*/ 90 h 199"/>
                  <a:gd name="T38" fmla="*/ 362 w 379"/>
                  <a:gd name="T39" fmla="*/ 43 h 199"/>
                  <a:gd name="T40" fmla="*/ 356 w 379"/>
                  <a:gd name="T41" fmla="*/ 17 h 199"/>
                  <a:gd name="T42" fmla="*/ 336 w 379"/>
                  <a:gd name="T43" fmla="*/ 18 h 199"/>
                  <a:gd name="T44" fmla="*/ 284 w 379"/>
                  <a:gd name="T45" fmla="*/ 3 h 199"/>
                  <a:gd name="T46" fmla="*/ 275 w 379"/>
                  <a:gd name="T47" fmla="*/ 2 h 199"/>
                  <a:gd name="T48" fmla="*/ 267 w 379"/>
                  <a:gd name="T49" fmla="*/ 21 h 199"/>
                  <a:gd name="T50" fmla="*/ 255 w 379"/>
                  <a:gd name="T51" fmla="*/ 35 h 199"/>
                  <a:gd name="T52" fmla="*/ 240 w 379"/>
                  <a:gd name="T53" fmla="*/ 36 h 199"/>
                  <a:gd name="T54" fmla="*/ 211 w 379"/>
                  <a:gd name="T55" fmla="*/ 24 h 199"/>
                  <a:gd name="T56" fmla="*/ 197 w 379"/>
                  <a:gd name="T57" fmla="*/ 38 h 199"/>
                  <a:gd name="T58" fmla="*/ 190 w 379"/>
                  <a:gd name="T59" fmla="*/ 56 h 199"/>
                  <a:gd name="T60" fmla="*/ 175 w 379"/>
                  <a:gd name="T61" fmla="*/ 94 h 199"/>
                  <a:gd name="T62" fmla="*/ 177 w 379"/>
                  <a:gd name="T63" fmla="*/ 120 h 199"/>
                  <a:gd name="T64" fmla="*/ 163 w 379"/>
                  <a:gd name="T65" fmla="*/ 108 h 199"/>
                  <a:gd name="T66" fmla="*/ 146 w 379"/>
                  <a:gd name="T67" fmla="*/ 106 h 199"/>
                  <a:gd name="T68" fmla="*/ 137 w 379"/>
                  <a:gd name="T69" fmla="*/ 103 h 199"/>
                  <a:gd name="T70" fmla="*/ 106 w 379"/>
                  <a:gd name="T71" fmla="*/ 114 h 199"/>
                  <a:gd name="T72" fmla="*/ 95 w 379"/>
                  <a:gd name="T73" fmla="*/ 121 h 199"/>
                  <a:gd name="T74" fmla="*/ 73 w 379"/>
                  <a:gd name="T75" fmla="*/ 130 h 199"/>
                  <a:gd name="T76" fmla="*/ 68 w 379"/>
                  <a:gd name="T77" fmla="*/ 123 h 199"/>
                  <a:gd name="T78" fmla="*/ 47 w 379"/>
                  <a:gd name="T79" fmla="*/ 118 h 199"/>
                  <a:gd name="T80" fmla="*/ 47 w 379"/>
                  <a:gd name="T81" fmla="*/ 128 h 199"/>
                  <a:gd name="T82" fmla="*/ 35 w 379"/>
                  <a:gd name="T83" fmla="*/ 131 h 199"/>
                  <a:gd name="T84" fmla="*/ 28 w 379"/>
                  <a:gd name="T85" fmla="*/ 131 h 199"/>
                  <a:gd name="T86" fmla="*/ 22 w 379"/>
                  <a:gd name="T87" fmla="*/ 120 h 199"/>
                  <a:gd name="T88" fmla="*/ 15 w 379"/>
                  <a:gd name="T89" fmla="*/ 116 h 199"/>
                  <a:gd name="T90" fmla="*/ 2 w 379"/>
                  <a:gd name="T91" fmla="*/ 12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79" h="199">
                    <a:moveTo>
                      <a:pt x="2" y="121"/>
                    </a:moveTo>
                    <a:cubicBezTo>
                      <a:pt x="2" y="125"/>
                      <a:pt x="9" y="126"/>
                      <a:pt x="7" y="131"/>
                    </a:cubicBezTo>
                    <a:cubicBezTo>
                      <a:pt x="7" y="133"/>
                      <a:pt x="4" y="132"/>
                      <a:pt x="4" y="133"/>
                    </a:cubicBezTo>
                    <a:cubicBezTo>
                      <a:pt x="3" y="134"/>
                      <a:pt x="1" y="139"/>
                      <a:pt x="0" y="144"/>
                    </a:cubicBezTo>
                    <a:cubicBezTo>
                      <a:pt x="3" y="150"/>
                      <a:pt x="3" y="150"/>
                      <a:pt x="3" y="150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8" y="157"/>
                      <a:pt x="17" y="159"/>
                      <a:pt x="18" y="159"/>
                    </a:cubicBezTo>
                    <a:cubicBezTo>
                      <a:pt x="19" y="160"/>
                      <a:pt x="16" y="161"/>
                      <a:pt x="17" y="163"/>
                    </a:cubicBezTo>
                    <a:cubicBezTo>
                      <a:pt x="20" y="166"/>
                      <a:pt x="24" y="168"/>
                      <a:pt x="27" y="170"/>
                    </a:cubicBezTo>
                    <a:cubicBezTo>
                      <a:pt x="37" y="174"/>
                      <a:pt x="38" y="159"/>
                      <a:pt x="44" y="160"/>
                    </a:cubicBezTo>
                    <a:cubicBezTo>
                      <a:pt x="56" y="162"/>
                      <a:pt x="44" y="168"/>
                      <a:pt x="48" y="170"/>
                    </a:cubicBezTo>
                    <a:cubicBezTo>
                      <a:pt x="57" y="174"/>
                      <a:pt x="49" y="169"/>
                      <a:pt x="58" y="170"/>
                    </a:cubicBezTo>
                    <a:cubicBezTo>
                      <a:pt x="63" y="170"/>
                      <a:pt x="67" y="182"/>
                      <a:pt x="76" y="177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8" y="159"/>
                      <a:pt x="108" y="161"/>
                      <a:pt x="113" y="160"/>
                    </a:cubicBezTo>
                    <a:cubicBezTo>
                      <a:pt x="121" y="160"/>
                      <a:pt x="128" y="152"/>
                      <a:pt x="137" y="152"/>
                    </a:cubicBezTo>
                    <a:cubicBezTo>
                      <a:pt x="139" y="152"/>
                      <a:pt x="133" y="155"/>
                      <a:pt x="132" y="157"/>
                    </a:cubicBezTo>
                    <a:cubicBezTo>
                      <a:pt x="129" y="169"/>
                      <a:pt x="137" y="161"/>
                      <a:pt x="141" y="168"/>
                    </a:cubicBezTo>
                    <a:cubicBezTo>
                      <a:pt x="142" y="170"/>
                      <a:pt x="139" y="172"/>
                      <a:pt x="141" y="174"/>
                    </a:cubicBezTo>
                    <a:cubicBezTo>
                      <a:pt x="141" y="176"/>
                      <a:pt x="143" y="173"/>
                      <a:pt x="144" y="174"/>
                    </a:cubicBezTo>
                    <a:cubicBezTo>
                      <a:pt x="155" y="182"/>
                      <a:pt x="158" y="184"/>
                      <a:pt x="172" y="186"/>
                    </a:cubicBezTo>
                    <a:cubicBezTo>
                      <a:pt x="189" y="188"/>
                      <a:pt x="207" y="189"/>
                      <a:pt x="224" y="191"/>
                    </a:cubicBezTo>
                    <a:cubicBezTo>
                      <a:pt x="229" y="192"/>
                      <a:pt x="233" y="195"/>
                      <a:pt x="238" y="196"/>
                    </a:cubicBezTo>
                    <a:cubicBezTo>
                      <a:pt x="242" y="197"/>
                      <a:pt x="247" y="193"/>
                      <a:pt x="252" y="194"/>
                    </a:cubicBezTo>
                    <a:cubicBezTo>
                      <a:pt x="254" y="194"/>
                      <a:pt x="256" y="198"/>
                      <a:pt x="259" y="198"/>
                    </a:cubicBezTo>
                    <a:cubicBezTo>
                      <a:pt x="260" y="199"/>
                      <a:pt x="259" y="195"/>
                      <a:pt x="261" y="195"/>
                    </a:cubicBezTo>
                    <a:cubicBezTo>
                      <a:pt x="263" y="192"/>
                      <a:pt x="268" y="191"/>
                      <a:pt x="271" y="187"/>
                    </a:cubicBezTo>
                    <a:cubicBezTo>
                      <a:pt x="273" y="186"/>
                      <a:pt x="271" y="182"/>
                      <a:pt x="273" y="180"/>
                    </a:cubicBezTo>
                    <a:cubicBezTo>
                      <a:pt x="284" y="172"/>
                      <a:pt x="295" y="182"/>
                      <a:pt x="305" y="178"/>
                    </a:cubicBezTo>
                    <a:cubicBezTo>
                      <a:pt x="309" y="176"/>
                      <a:pt x="309" y="171"/>
                      <a:pt x="313" y="170"/>
                    </a:cubicBezTo>
                    <a:cubicBezTo>
                      <a:pt x="313" y="169"/>
                      <a:pt x="332" y="172"/>
                      <a:pt x="332" y="172"/>
                    </a:cubicBezTo>
                    <a:cubicBezTo>
                      <a:pt x="334" y="171"/>
                      <a:pt x="331" y="169"/>
                      <a:pt x="330" y="167"/>
                    </a:cubicBezTo>
                    <a:cubicBezTo>
                      <a:pt x="329" y="161"/>
                      <a:pt x="331" y="158"/>
                      <a:pt x="335" y="157"/>
                    </a:cubicBezTo>
                    <a:cubicBezTo>
                      <a:pt x="345" y="146"/>
                      <a:pt x="350" y="144"/>
                      <a:pt x="355" y="135"/>
                    </a:cubicBezTo>
                    <a:cubicBezTo>
                      <a:pt x="356" y="133"/>
                      <a:pt x="346" y="121"/>
                      <a:pt x="349" y="116"/>
                    </a:cubicBezTo>
                    <a:cubicBezTo>
                      <a:pt x="353" y="108"/>
                      <a:pt x="362" y="116"/>
                      <a:pt x="361" y="105"/>
                    </a:cubicBezTo>
                    <a:cubicBezTo>
                      <a:pt x="361" y="95"/>
                      <a:pt x="344" y="96"/>
                      <a:pt x="347" y="94"/>
                    </a:cubicBezTo>
                    <a:cubicBezTo>
                      <a:pt x="355" y="87"/>
                      <a:pt x="375" y="96"/>
                      <a:pt x="379" y="90"/>
                    </a:cubicBezTo>
                    <a:cubicBezTo>
                      <a:pt x="379" y="87"/>
                      <a:pt x="371" y="69"/>
                      <a:pt x="379" y="66"/>
                    </a:cubicBezTo>
                    <a:cubicBezTo>
                      <a:pt x="373" y="58"/>
                      <a:pt x="367" y="51"/>
                      <a:pt x="362" y="43"/>
                    </a:cubicBezTo>
                    <a:cubicBezTo>
                      <a:pt x="357" y="35"/>
                      <a:pt x="374" y="23"/>
                      <a:pt x="362" y="15"/>
                    </a:cubicBezTo>
                    <a:cubicBezTo>
                      <a:pt x="360" y="14"/>
                      <a:pt x="358" y="17"/>
                      <a:pt x="356" y="17"/>
                    </a:cubicBezTo>
                    <a:cubicBezTo>
                      <a:pt x="353" y="17"/>
                      <a:pt x="348" y="9"/>
                      <a:pt x="344" y="10"/>
                    </a:cubicBezTo>
                    <a:cubicBezTo>
                      <a:pt x="341" y="11"/>
                      <a:pt x="340" y="16"/>
                      <a:pt x="336" y="18"/>
                    </a:cubicBezTo>
                    <a:cubicBezTo>
                      <a:pt x="334" y="18"/>
                      <a:pt x="331" y="17"/>
                      <a:pt x="329" y="17"/>
                    </a:cubicBezTo>
                    <a:cubicBezTo>
                      <a:pt x="314" y="15"/>
                      <a:pt x="301" y="3"/>
                      <a:pt x="284" y="3"/>
                    </a:cubicBezTo>
                    <a:cubicBezTo>
                      <a:pt x="282" y="3"/>
                      <a:pt x="279" y="6"/>
                      <a:pt x="276" y="6"/>
                    </a:cubicBezTo>
                    <a:cubicBezTo>
                      <a:pt x="275" y="6"/>
                      <a:pt x="276" y="3"/>
                      <a:pt x="275" y="2"/>
                    </a:cubicBezTo>
                    <a:cubicBezTo>
                      <a:pt x="273" y="1"/>
                      <a:pt x="270" y="0"/>
                      <a:pt x="268" y="2"/>
                    </a:cubicBezTo>
                    <a:cubicBezTo>
                      <a:pt x="267" y="3"/>
                      <a:pt x="269" y="19"/>
                      <a:pt x="267" y="21"/>
                    </a:cubicBezTo>
                    <a:cubicBezTo>
                      <a:pt x="266" y="22"/>
                      <a:pt x="262" y="18"/>
                      <a:pt x="260" y="20"/>
                    </a:cubicBezTo>
                    <a:cubicBezTo>
                      <a:pt x="255" y="35"/>
                      <a:pt x="255" y="35"/>
                      <a:pt x="255" y="35"/>
                    </a:cubicBezTo>
                    <a:cubicBezTo>
                      <a:pt x="252" y="36"/>
                      <a:pt x="248" y="31"/>
                      <a:pt x="244" y="31"/>
                    </a:cubicBezTo>
                    <a:cubicBezTo>
                      <a:pt x="241" y="31"/>
                      <a:pt x="242" y="35"/>
                      <a:pt x="240" y="36"/>
                    </a:cubicBezTo>
                    <a:cubicBezTo>
                      <a:pt x="228" y="40"/>
                      <a:pt x="221" y="28"/>
                      <a:pt x="212" y="24"/>
                    </a:cubicBezTo>
                    <a:cubicBezTo>
                      <a:pt x="211" y="24"/>
                      <a:pt x="211" y="24"/>
                      <a:pt x="211" y="24"/>
                    </a:cubicBezTo>
                    <a:cubicBezTo>
                      <a:pt x="212" y="26"/>
                      <a:pt x="212" y="27"/>
                      <a:pt x="212" y="29"/>
                    </a:cubicBezTo>
                    <a:cubicBezTo>
                      <a:pt x="212" y="44"/>
                      <a:pt x="209" y="41"/>
                      <a:pt x="197" y="38"/>
                    </a:cubicBezTo>
                    <a:cubicBezTo>
                      <a:pt x="196" y="38"/>
                      <a:pt x="194" y="39"/>
                      <a:pt x="194" y="40"/>
                    </a:cubicBezTo>
                    <a:cubicBezTo>
                      <a:pt x="193" y="45"/>
                      <a:pt x="196" y="52"/>
                      <a:pt x="190" y="56"/>
                    </a:cubicBezTo>
                    <a:cubicBezTo>
                      <a:pt x="185" y="60"/>
                      <a:pt x="162" y="66"/>
                      <a:pt x="161" y="75"/>
                    </a:cubicBezTo>
                    <a:cubicBezTo>
                      <a:pt x="161" y="75"/>
                      <a:pt x="175" y="94"/>
                      <a:pt x="175" y="94"/>
                    </a:cubicBezTo>
                    <a:cubicBezTo>
                      <a:pt x="175" y="95"/>
                      <a:pt x="167" y="101"/>
                      <a:pt x="170" y="104"/>
                    </a:cubicBezTo>
                    <a:cubicBezTo>
                      <a:pt x="176" y="109"/>
                      <a:pt x="182" y="101"/>
                      <a:pt x="177" y="120"/>
                    </a:cubicBezTo>
                    <a:cubicBezTo>
                      <a:pt x="177" y="121"/>
                      <a:pt x="176" y="122"/>
                      <a:pt x="175" y="122"/>
                    </a:cubicBezTo>
                    <a:cubicBezTo>
                      <a:pt x="157" y="117"/>
                      <a:pt x="171" y="108"/>
                      <a:pt x="163" y="108"/>
                    </a:cubicBezTo>
                    <a:cubicBezTo>
                      <a:pt x="158" y="108"/>
                      <a:pt x="154" y="112"/>
                      <a:pt x="150" y="111"/>
                    </a:cubicBezTo>
                    <a:cubicBezTo>
                      <a:pt x="147" y="111"/>
                      <a:pt x="148" y="107"/>
                      <a:pt x="146" y="106"/>
                    </a:cubicBezTo>
                    <a:cubicBezTo>
                      <a:pt x="143" y="105"/>
                      <a:pt x="139" y="108"/>
                      <a:pt x="137" y="107"/>
                    </a:cubicBezTo>
                    <a:cubicBezTo>
                      <a:pt x="136" y="106"/>
                      <a:pt x="138" y="103"/>
                      <a:pt x="137" y="103"/>
                    </a:cubicBezTo>
                    <a:cubicBezTo>
                      <a:pt x="130" y="103"/>
                      <a:pt x="136" y="112"/>
                      <a:pt x="134" y="113"/>
                    </a:cubicBezTo>
                    <a:cubicBezTo>
                      <a:pt x="126" y="115"/>
                      <a:pt x="113" y="112"/>
                      <a:pt x="106" y="114"/>
                    </a:cubicBezTo>
                    <a:cubicBezTo>
                      <a:pt x="104" y="116"/>
                      <a:pt x="105" y="120"/>
                      <a:pt x="103" y="121"/>
                    </a:cubicBezTo>
                    <a:cubicBezTo>
                      <a:pt x="100" y="122"/>
                      <a:pt x="98" y="120"/>
                      <a:pt x="95" y="121"/>
                    </a:cubicBezTo>
                    <a:cubicBezTo>
                      <a:pt x="94" y="122"/>
                      <a:pt x="96" y="125"/>
                      <a:pt x="95" y="126"/>
                    </a:cubicBezTo>
                    <a:cubicBezTo>
                      <a:pt x="94" y="126"/>
                      <a:pt x="75" y="131"/>
                      <a:pt x="73" y="130"/>
                    </a:cubicBezTo>
                    <a:cubicBezTo>
                      <a:pt x="72" y="129"/>
                      <a:pt x="73" y="126"/>
                      <a:pt x="72" y="125"/>
                    </a:cubicBezTo>
                    <a:cubicBezTo>
                      <a:pt x="71" y="124"/>
                      <a:pt x="68" y="124"/>
                      <a:pt x="68" y="123"/>
                    </a:cubicBezTo>
                    <a:cubicBezTo>
                      <a:pt x="67" y="122"/>
                      <a:pt x="70" y="122"/>
                      <a:pt x="70" y="121"/>
                    </a:cubicBezTo>
                    <a:cubicBezTo>
                      <a:pt x="68" y="114"/>
                      <a:pt x="52" y="123"/>
                      <a:pt x="47" y="118"/>
                    </a:cubicBezTo>
                    <a:cubicBezTo>
                      <a:pt x="47" y="118"/>
                      <a:pt x="48" y="117"/>
                      <a:pt x="48" y="117"/>
                    </a:cubicBezTo>
                    <a:cubicBezTo>
                      <a:pt x="45" y="114"/>
                      <a:pt x="48" y="124"/>
                      <a:pt x="47" y="128"/>
                    </a:cubicBezTo>
                    <a:cubicBezTo>
                      <a:pt x="47" y="130"/>
                      <a:pt x="37" y="143"/>
                      <a:pt x="33" y="139"/>
                    </a:cubicBezTo>
                    <a:cubicBezTo>
                      <a:pt x="30" y="137"/>
                      <a:pt x="37" y="134"/>
                      <a:pt x="35" y="131"/>
                    </a:cubicBezTo>
                    <a:cubicBezTo>
                      <a:pt x="34" y="131"/>
                      <a:pt x="33" y="133"/>
                      <a:pt x="31" y="133"/>
                    </a:cubicBezTo>
                    <a:cubicBezTo>
                      <a:pt x="30" y="133"/>
                      <a:pt x="29" y="133"/>
                      <a:pt x="28" y="131"/>
                    </a:cubicBezTo>
                    <a:cubicBezTo>
                      <a:pt x="27" y="130"/>
                      <a:pt x="31" y="127"/>
                      <a:pt x="28" y="125"/>
                    </a:cubicBezTo>
                    <a:cubicBezTo>
                      <a:pt x="26" y="124"/>
                      <a:pt x="25" y="121"/>
                      <a:pt x="22" y="120"/>
                    </a:cubicBezTo>
                    <a:cubicBezTo>
                      <a:pt x="21" y="118"/>
                      <a:pt x="18" y="121"/>
                      <a:pt x="16" y="121"/>
                    </a:cubicBezTo>
                    <a:cubicBezTo>
                      <a:pt x="15" y="120"/>
                      <a:pt x="16" y="117"/>
                      <a:pt x="15" y="116"/>
                    </a:cubicBezTo>
                    <a:cubicBezTo>
                      <a:pt x="12" y="113"/>
                      <a:pt x="13" y="124"/>
                      <a:pt x="4" y="121"/>
                    </a:cubicBezTo>
                    <a:cubicBezTo>
                      <a:pt x="3" y="120"/>
                      <a:pt x="3" y="120"/>
                      <a:pt x="2" y="120"/>
                    </a:cubicBezTo>
                    <a:lnTo>
                      <a:pt x="2" y="121"/>
                    </a:lnTo>
                    <a:close/>
                  </a:path>
                </a:pathLst>
              </a:custGeom>
              <a:solidFill>
                <a:srgbClr val="C2CEE6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9" name="Czech Rep." descr="{&quot;Key&quot;:&quot;czech rep.&quot;,&quot;Name&quot;:&quot;Czech Rep.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596341CE-2577-F21E-0BA8-FECB2800E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6767" y="4522284"/>
                <a:ext cx="553884" cy="361586"/>
              </a:xfrm>
              <a:custGeom>
                <a:avLst/>
                <a:gdLst>
                  <a:gd name="T0" fmla="*/ 291 w 332"/>
                  <a:gd name="T1" fmla="*/ 156 h 201"/>
                  <a:gd name="T2" fmla="*/ 299 w 332"/>
                  <a:gd name="T3" fmla="*/ 146 h 201"/>
                  <a:gd name="T4" fmla="*/ 332 w 332"/>
                  <a:gd name="T5" fmla="*/ 107 h 201"/>
                  <a:gd name="T6" fmla="*/ 320 w 332"/>
                  <a:gd name="T7" fmla="*/ 94 h 201"/>
                  <a:gd name="T8" fmla="*/ 302 w 332"/>
                  <a:gd name="T9" fmla="*/ 78 h 201"/>
                  <a:gd name="T10" fmla="*/ 289 w 332"/>
                  <a:gd name="T11" fmla="*/ 72 h 201"/>
                  <a:gd name="T12" fmla="*/ 277 w 332"/>
                  <a:gd name="T13" fmla="*/ 77 h 201"/>
                  <a:gd name="T14" fmla="*/ 267 w 332"/>
                  <a:gd name="T15" fmla="*/ 67 h 201"/>
                  <a:gd name="T16" fmla="*/ 270 w 332"/>
                  <a:gd name="T17" fmla="*/ 55 h 201"/>
                  <a:gd name="T18" fmla="*/ 262 w 332"/>
                  <a:gd name="T19" fmla="*/ 59 h 201"/>
                  <a:gd name="T20" fmla="*/ 231 w 332"/>
                  <a:gd name="T21" fmla="*/ 50 h 201"/>
                  <a:gd name="T22" fmla="*/ 229 w 332"/>
                  <a:gd name="T23" fmla="*/ 69 h 201"/>
                  <a:gd name="T24" fmla="*/ 212 w 332"/>
                  <a:gd name="T25" fmla="*/ 62 h 201"/>
                  <a:gd name="T26" fmla="*/ 204 w 332"/>
                  <a:gd name="T27" fmla="*/ 37 h 201"/>
                  <a:gd name="T28" fmla="*/ 187 w 332"/>
                  <a:gd name="T29" fmla="*/ 36 h 201"/>
                  <a:gd name="T30" fmla="*/ 181 w 332"/>
                  <a:gd name="T31" fmla="*/ 37 h 201"/>
                  <a:gd name="T32" fmla="*/ 155 w 332"/>
                  <a:gd name="T33" fmla="*/ 24 h 201"/>
                  <a:gd name="T34" fmla="*/ 134 w 332"/>
                  <a:gd name="T35" fmla="*/ 26 h 201"/>
                  <a:gd name="T36" fmla="*/ 105 w 332"/>
                  <a:gd name="T37" fmla="*/ 18 h 201"/>
                  <a:gd name="T38" fmla="*/ 88 w 332"/>
                  <a:gd name="T39" fmla="*/ 35 h 201"/>
                  <a:gd name="T40" fmla="*/ 73 w 332"/>
                  <a:gd name="T41" fmla="*/ 41 h 201"/>
                  <a:gd name="T42" fmla="*/ 65 w 332"/>
                  <a:gd name="T43" fmla="*/ 47 h 201"/>
                  <a:gd name="T44" fmla="*/ 49 w 332"/>
                  <a:gd name="T45" fmla="*/ 58 h 201"/>
                  <a:gd name="T46" fmla="*/ 37 w 332"/>
                  <a:gd name="T47" fmla="*/ 62 h 201"/>
                  <a:gd name="T48" fmla="*/ 13 w 332"/>
                  <a:gd name="T49" fmla="*/ 77 h 201"/>
                  <a:gd name="T50" fmla="*/ 22 w 332"/>
                  <a:gd name="T51" fmla="*/ 98 h 201"/>
                  <a:gd name="T52" fmla="*/ 20 w 332"/>
                  <a:gd name="T53" fmla="*/ 114 h 201"/>
                  <a:gd name="T54" fmla="*/ 52 w 332"/>
                  <a:gd name="T55" fmla="*/ 147 h 201"/>
                  <a:gd name="T56" fmla="*/ 92 w 332"/>
                  <a:gd name="T57" fmla="*/ 185 h 201"/>
                  <a:gd name="T58" fmla="*/ 121 w 332"/>
                  <a:gd name="T59" fmla="*/ 197 h 201"/>
                  <a:gd name="T60" fmla="*/ 136 w 332"/>
                  <a:gd name="T61" fmla="*/ 196 h 201"/>
                  <a:gd name="T62" fmla="*/ 148 w 332"/>
                  <a:gd name="T63" fmla="*/ 182 h 201"/>
                  <a:gd name="T64" fmla="*/ 156 w 332"/>
                  <a:gd name="T65" fmla="*/ 163 h 201"/>
                  <a:gd name="T66" fmla="*/ 165 w 332"/>
                  <a:gd name="T67" fmla="*/ 164 h 201"/>
                  <a:gd name="T68" fmla="*/ 217 w 332"/>
                  <a:gd name="T69" fmla="*/ 179 h 201"/>
                  <a:gd name="T70" fmla="*/ 237 w 332"/>
                  <a:gd name="T71" fmla="*/ 178 h 201"/>
                  <a:gd name="T72" fmla="*/ 247 w 332"/>
                  <a:gd name="T73" fmla="*/ 183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32" h="201">
                    <a:moveTo>
                      <a:pt x="247" y="183"/>
                    </a:moveTo>
                    <a:cubicBezTo>
                      <a:pt x="255" y="149"/>
                      <a:pt x="274" y="178"/>
                      <a:pt x="291" y="156"/>
                    </a:cubicBezTo>
                    <a:cubicBezTo>
                      <a:pt x="292" y="154"/>
                      <a:pt x="290" y="152"/>
                      <a:pt x="292" y="150"/>
                    </a:cubicBezTo>
                    <a:cubicBezTo>
                      <a:pt x="293" y="148"/>
                      <a:pt x="297" y="149"/>
                      <a:pt x="299" y="146"/>
                    </a:cubicBezTo>
                    <a:cubicBezTo>
                      <a:pt x="299" y="146"/>
                      <a:pt x="303" y="129"/>
                      <a:pt x="303" y="128"/>
                    </a:cubicBezTo>
                    <a:cubicBezTo>
                      <a:pt x="308" y="119"/>
                      <a:pt x="322" y="112"/>
                      <a:pt x="332" y="107"/>
                    </a:cubicBezTo>
                    <a:cubicBezTo>
                      <a:pt x="329" y="105"/>
                      <a:pt x="331" y="100"/>
                      <a:pt x="329" y="97"/>
                    </a:cubicBezTo>
                    <a:cubicBezTo>
                      <a:pt x="327" y="94"/>
                      <a:pt x="322" y="96"/>
                      <a:pt x="320" y="94"/>
                    </a:cubicBezTo>
                    <a:cubicBezTo>
                      <a:pt x="319" y="94"/>
                      <a:pt x="314" y="80"/>
                      <a:pt x="314" y="80"/>
                    </a:cubicBezTo>
                    <a:cubicBezTo>
                      <a:pt x="311" y="77"/>
                      <a:pt x="306" y="79"/>
                      <a:pt x="302" y="78"/>
                    </a:cubicBezTo>
                    <a:cubicBezTo>
                      <a:pt x="299" y="77"/>
                      <a:pt x="293" y="76"/>
                      <a:pt x="291" y="74"/>
                    </a:cubicBezTo>
                    <a:cubicBezTo>
                      <a:pt x="290" y="73"/>
                      <a:pt x="290" y="71"/>
                      <a:pt x="289" y="72"/>
                    </a:cubicBezTo>
                    <a:cubicBezTo>
                      <a:pt x="279" y="76"/>
                      <a:pt x="298" y="77"/>
                      <a:pt x="281" y="79"/>
                    </a:cubicBezTo>
                    <a:cubicBezTo>
                      <a:pt x="280" y="79"/>
                      <a:pt x="279" y="78"/>
                      <a:pt x="277" y="77"/>
                    </a:cubicBezTo>
                    <a:cubicBezTo>
                      <a:pt x="276" y="75"/>
                      <a:pt x="276" y="72"/>
                      <a:pt x="275" y="71"/>
                    </a:cubicBezTo>
                    <a:cubicBezTo>
                      <a:pt x="272" y="69"/>
                      <a:pt x="264" y="68"/>
                      <a:pt x="267" y="67"/>
                    </a:cubicBezTo>
                    <a:cubicBezTo>
                      <a:pt x="274" y="60"/>
                      <a:pt x="279" y="68"/>
                      <a:pt x="272" y="55"/>
                    </a:cubicBezTo>
                    <a:cubicBezTo>
                      <a:pt x="272" y="54"/>
                      <a:pt x="271" y="54"/>
                      <a:pt x="270" y="55"/>
                    </a:cubicBezTo>
                    <a:cubicBezTo>
                      <a:pt x="269" y="56"/>
                      <a:pt x="270" y="58"/>
                      <a:pt x="269" y="59"/>
                    </a:cubicBezTo>
                    <a:cubicBezTo>
                      <a:pt x="267" y="60"/>
                      <a:pt x="264" y="59"/>
                      <a:pt x="262" y="59"/>
                    </a:cubicBezTo>
                    <a:cubicBezTo>
                      <a:pt x="259" y="59"/>
                      <a:pt x="256" y="60"/>
                      <a:pt x="254" y="59"/>
                    </a:cubicBezTo>
                    <a:cubicBezTo>
                      <a:pt x="249" y="58"/>
                      <a:pt x="239" y="49"/>
                      <a:pt x="231" y="50"/>
                    </a:cubicBezTo>
                    <a:cubicBezTo>
                      <a:pt x="228" y="51"/>
                      <a:pt x="240" y="63"/>
                      <a:pt x="239" y="64"/>
                    </a:cubicBezTo>
                    <a:cubicBezTo>
                      <a:pt x="238" y="68"/>
                      <a:pt x="232" y="67"/>
                      <a:pt x="229" y="69"/>
                    </a:cubicBezTo>
                    <a:cubicBezTo>
                      <a:pt x="228" y="71"/>
                      <a:pt x="228" y="75"/>
                      <a:pt x="226" y="76"/>
                    </a:cubicBezTo>
                    <a:cubicBezTo>
                      <a:pt x="217" y="79"/>
                      <a:pt x="214" y="64"/>
                      <a:pt x="212" y="62"/>
                    </a:cubicBezTo>
                    <a:cubicBezTo>
                      <a:pt x="199" y="54"/>
                      <a:pt x="199" y="54"/>
                      <a:pt x="199" y="54"/>
                    </a:cubicBezTo>
                    <a:cubicBezTo>
                      <a:pt x="198" y="47"/>
                      <a:pt x="220" y="44"/>
                      <a:pt x="204" y="37"/>
                    </a:cubicBezTo>
                    <a:cubicBezTo>
                      <a:pt x="202" y="35"/>
                      <a:pt x="189" y="42"/>
                      <a:pt x="189" y="42"/>
                    </a:cubicBezTo>
                    <a:cubicBezTo>
                      <a:pt x="187" y="40"/>
                      <a:pt x="189" y="37"/>
                      <a:pt x="187" y="36"/>
                    </a:cubicBezTo>
                    <a:cubicBezTo>
                      <a:pt x="187" y="34"/>
                      <a:pt x="185" y="36"/>
                      <a:pt x="183" y="36"/>
                    </a:cubicBezTo>
                    <a:cubicBezTo>
                      <a:pt x="183" y="36"/>
                      <a:pt x="182" y="38"/>
                      <a:pt x="181" y="37"/>
                    </a:cubicBezTo>
                    <a:cubicBezTo>
                      <a:pt x="180" y="36"/>
                      <a:pt x="181" y="33"/>
                      <a:pt x="178" y="31"/>
                    </a:cubicBezTo>
                    <a:cubicBezTo>
                      <a:pt x="171" y="27"/>
                      <a:pt x="164" y="32"/>
                      <a:pt x="155" y="24"/>
                    </a:cubicBezTo>
                    <a:cubicBezTo>
                      <a:pt x="148" y="20"/>
                      <a:pt x="157" y="15"/>
                      <a:pt x="147" y="14"/>
                    </a:cubicBezTo>
                    <a:cubicBezTo>
                      <a:pt x="131" y="11"/>
                      <a:pt x="149" y="24"/>
                      <a:pt x="134" y="26"/>
                    </a:cubicBezTo>
                    <a:cubicBezTo>
                      <a:pt x="133" y="28"/>
                      <a:pt x="132" y="30"/>
                      <a:pt x="130" y="30"/>
                    </a:cubicBezTo>
                    <a:cubicBezTo>
                      <a:pt x="123" y="32"/>
                      <a:pt x="111" y="0"/>
                      <a:pt x="105" y="18"/>
                    </a:cubicBezTo>
                    <a:cubicBezTo>
                      <a:pt x="104" y="21"/>
                      <a:pt x="114" y="23"/>
                      <a:pt x="112" y="25"/>
                    </a:cubicBezTo>
                    <a:cubicBezTo>
                      <a:pt x="105" y="30"/>
                      <a:pt x="95" y="31"/>
                      <a:pt x="88" y="35"/>
                    </a:cubicBezTo>
                    <a:cubicBezTo>
                      <a:pt x="87" y="36"/>
                      <a:pt x="88" y="38"/>
                      <a:pt x="87" y="39"/>
                    </a:cubicBezTo>
                    <a:cubicBezTo>
                      <a:pt x="83" y="41"/>
                      <a:pt x="77" y="38"/>
                      <a:pt x="73" y="41"/>
                    </a:cubicBezTo>
                    <a:cubicBezTo>
                      <a:pt x="70" y="43"/>
                      <a:pt x="71" y="47"/>
                      <a:pt x="69" y="50"/>
                    </a:cubicBezTo>
                    <a:cubicBezTo>
                      <a:pt x="67" y="51"/>
                      <a:pt x="66" y="47"/>
                      <a:pt x="65" y="47"/>
                    </a:cubicBezTo>
                    <a:cubicBezTo>
                      <a:pt x="60" y="49"/>
                      <a:pt x="59" y="55"/>
                      <a:pt x="56" y="58"/>
                    </a:cubicBezTo>
                    <a:cubicBezTo>
                      <a:pt x="54" y="59"/>
                      <a:pt x="50" y="57"/>
                      <a:pt x="49" y="58"/>
                    </a:cubicBezTo>
                    <a:cubicBezTo>
                      <a:pt x="47" y="59"/>
                      <a:pt x="49" y="63"/>
                      <a:pt x="47" y="64"/>
                    </a:cubicBezTo>
                    <a:cubicBezTo>
                      <a:pt x="45" y="67"/>
                      <a:pt x="39" y="62"/>
                      <a:pt x="37" y="62"/>
                    </a:cubicBezTo>
                    <a:cubicBezTo>
                      <a:pt x="23" y="64"/>
                      <a:pt x="20" y="75"/>
                      <a:pt x="16" y="84"/>
                    </a:cubicBezTo>
                    <a:cubicBezTo>
                      <a:pt x="15" y="86"/>
                      <a:pt x="15" y="79"/>
                      <a:pt x="13" y="77"/>
                    </a:cubicBezTo>
                    <a:cubicBezTo>
                      <a:pt x="11" y="75"/>
                      <a:pt x="7" y="74"/>
                      <a:pt x="5" y="73"/>
                    </a:cubicBezTo>
                    <a:cubicBezTo>
                      <a:pt x="0" y="72"/>
                      <a:pt x="10" y="90"/>
                      <a:pt x="22" y="98"/>
                    </a:cubicBezTo>
                    <a:cubicBezTo>
                      <a:pt x="23" y="98"/>
                      <a:pt x="27" y="99"/>
                      <a:pt x="27" y="102"/>
                    </a:cubicBezTo>
                    <a:cubicBezTo>
                      <a:pt x="29" y="110"/>
                      <a:pt x="22" y="107"/>
                      <a:pt x="20" y="114"/>
                    </a:cubicBezTo>
                    <a:cubicBezTo>
                      <a:pt x="20" y="115"/>
                      <a:pt x="32" y="136"/>
                      <a:pt x="34" y="138"/>
                    </a:cubicBezTo>
                    <a:cubicBezTo>
                      <a:pt x="44" y="148"/>
                      <a:pt x="46" y="141"/>
                      <a:pt x="52" y="147"/>
                    </a:cubicBezTo>
                    <a:cubicBezTo>
                      <a:pt x="56" y="151"/>
                      <a:pt x="57" y="157"/>
                      <a:pt x="61" y="161"/>
                    </a:cubicBezTo>
                    <a:cubicBezTo>
                      <a:pt x="69" y="166"/>
                      <a:pt x="88" y="174"/>
                      <a:pt x="92" y="185"/>
                    </a:cubicBezTo>
                    <a:cubicBezTo>
                      <a:pt x="93" y="185"/>
                      <a:pt x="93" y="185"/>
                      <a:pt x="93" y="185"/>
                    </a:cubicBezTo>
                    <a:cubicBezTo>
                      <a:pt x="102" y="189"/>
                      <a:pt x="109" y="201"/>
                      <a:pt x="121" y="197"/>
                    </a:cubicBezTo>
                    <a:cubicBezTo>
                      <a:pt x="123" y="196"/>
                      <a:pt x="122" y="192"/>
                      <a:pt x="125" y="192"/>
                    </a:cubicBezTo>
                    <a:cubicBezTo>
                      <a:pt x="129" y="192"/>
                      <a:pt x="133" y="197"/>
                      <a:pt x="136" y="196"/>
                    </a:cubicBezTo>
                    <a:cubicBezTo>
                      <a:pt x="141" y="181"/>
                      <a:pt x="141" y="181"/>
                      <a:pt x="141" y="181"/>
                    </a:cubicBezTo>
                    <a:cubicBezTo>
                      <a:pt x="143" y="179"/>
                      <a:pt x="147" y="183"/>
                      <a:pt x="148" y="182"/>
                    </a:cubicBezTo>
                    <a:cubicBezTo>
                      <a:pt x="150" y="180"/>
                      <a:pt x="148" y="164"/>
                      <a:pt x="149" y="163"/>
                    </a:cubicBezTo>
                    <a:cubicBezTo>
                      <a:pt x="151" y="161"/>
                      <a:pt x="154" y="162"/>
                      <a:pt x="156" y="163"/>
                    </a:cubicBezTo>
                    <a:cubicBezTo>
                      <a:pt x="157" y="164"/>
                      <a:pt x="156" y="167"/>
                      <a:pt x="157" y="167"/>
                    </a:cubicBezTo>
                    <a:cubicBezTo>
                      <a:pt x="160" y="167"/>
                      <a:pt x="163" y="164"/>
                      <a:pt x="165" y="164"/>
                    </a:cubicBezTo>
                    <a:cubicBezTo>
                      <a:pt x="182" y="164"/>
                      <a:pt x="195" y="176"/>
                      <a:pt x="210" y="178"/>
                    </a:cubicBezTo>
                    <a:cubicBezTo>
                      <a:pt x="212" y="178"/>
                      <a:pt x="215" y="179"/>
                      <a:pt x="217" y="179"/>
                    </a:cubicBezTo>
                    <a:cubicBezTo>
                      <a:pt x="221" y="177"/>
                      <a:pt x="222" y="172"/>
                      <a:pt x="225" y="171"/>
                    </a:cubicBezTo>
                    <a:cubicBezTo>
                      <a:pt x="229" y="170"/>
                      <a:pt x="234" y="178"/>
                      <a:pt x="237" y="178"/>
                    </a:cubicBezTo>
                    <a:cubicBezTo>
                      <a:pt x="239" y="178"/>
                      <a:pt x="241" y="175"/>
                      <a:pt x="243" y="176"/>
                    </a:cubicBezTo>
                    <a:cubicBezTo>
                      <a:pt x="246" y="178"/>
                      <a:pt x="247" y="180"/>
                      <a:pt x="247" y="183"/>
                    </a:cubicBez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0" name="Slovakia" descr="{&quot;Key&quot;:&quot;slovakia&quot;,&quot;Name&quot;:&quot;Slovak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D8512D35-4976-C451-A391-3860A9665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5149" y="4689538"/>
                <a:ext cx="460581" cy="273976"/>
              </a:xfrm>
              <a:custGeom>
                <a:avLst/>
                <a:gdLst>
                  <a:gd name="T0" fmla="*/ 275 w 275"/>
                  <a:gd name="T1" fmla="*/ 20 h 152"/>
                  <a:gd name="T2" fmla="*/ 271 w 275"/>
                  <a:gd name="T3" fmla="*/ 39 h 152"/>
                  <a:gd name="T4" fmla="*/ 269 w 275"/>
                  <a:gd name="T5" fmla="*/ 51 h 152"/>
                  <a:gd name="T6" fmla="*/ 262 w 275"/>
                  <a:gd name="T7" fmla="*/ 60 h 152"/>
                  <a:gd name="T8" fmla="*/ 264 w 275"/>
                  <a:gd name="T9" fmla="*/ 72 h 152"/>
                  <a:gd name="T10" fmla="*/ 251 w 275"/>
                  <a:gd name="T11" fmla="*/ 78 h 152"/>
                  <a:gd name="T12" fmla="*/ 244 w 275"/>
                  <a:gd name="T13" fmla="*/ 80 h 152"/>
                  <a:gd name="T14" fmla="*/ 228 w 275"/>
                  <a:gd name="T15" fmla="*/ 65 h 152"/>
                  <a:gd name="T16" fmla="*/ 213 w 275"/>
                  <a:gd name="T17" fmla="*/ 74 h 152"/>
                  <a:gd name="T18" fmla="*/ 183 w 275"/>
                  <a:gd name="T19" fmla="*/ 76 h 152"/>
                  <a:gd name="T20" fmla="*/ 175 w 275"/>
                  <a:gd name="T21" fmla="*/ 99 h 152"/>
                  <a:gd name="T22" fmla="*/ 167 w 275"/>
                  <a:gd name="T23" fmla="*/ 98 h 152"/>
                  <a:gd name="T24" fmla="*/ 157 w 275"/>
                  <a:gd name="T25" fmla="*/ 110 h 152"/>
                  <a:gd name="T26" fmla="*/ 138 w 275"/>
                  <a:gd name="T27" fmla="*/ 106 h 152"/>
                  <a:gd name="T28" fmla="*/ 137 w 275"/>
                  <a:gd name="T29" fmla="*/ 116 h 152"/>
                  <a:gd name="T30" fmla="*/ 105 w 275"/>
                  <a:gd name="T31" fmla="*/ 124 h 152"/>
                  <a:gd name="T32" fmla="*/ 108 w 275"/>
                  <a:gd name="T33" fmla="*/ 140 h 152"/>
                  <a:gd name="T34" fmla="*/ 55 w 275"/>
                  <a:gd name="T35" fmla="*/ 151 h 152"/>
                  <a:gd name="T36" fmla="*/ 26 w 275"/>
                  <a:gd name="T37" fmla="*/ 133 h 152"/>
                  <a:gd name="T38" fmla="*/ 21 w 275"/>
                  <a:gd name="T39" fmla="*/ 134 h 152"/>
                  <a:gd name="T40" fmla="*/ 4 w 275"/>
                  <a:gd name="T41" fmla="*/ 111 h 152"/>
                  <a:gd name="T42" fmla="*/ 8 w 275"/>
                  <a:gd name="T43" fmla="*/ 90 h 152"/>
                  <a:gd name="T44" fmla="*/ 52 w 275"/>
                  <a:gd name="T45" fmla="*/ 63 h 152"/>
                  <a:gd name="T46" fmla="*/ 53 w 275"/>
                  <a:gd name="T47" fmla="*/ 57 h 152"/>
                  <a:gd name="T48" fmla="*/ 60 w 275"/>
                  <a:gd name="T49" fmla="*/ 53 h 152"/>
                  <a:gd name="T50" fmla="*/ 64 w 275"/>
                  <a:gd name="T51" fmla="*/ 35 h 152"/>
                  <a:gd name="T52" fmla="*/ 93 w 275"/>
                  <a:gd name="T53" fmla="*/ 14 h 152"/>
                  <a:gd name="T54" fmla="*/ 99 w 275"/>
                  <a:gd name="T55" fmla="*/ 15 h 152"/>
                  <a:gd name="T56" fmla="*/ 100 w 275"/>
                  <a:gd name="T57" fmla="*/ 22 h 152"/>
                  <a:gd name="T58" fmla="*/ 122 w 275"/>
                  <a:gd name="T59" fmla="*/ 5 h 152"/>
                  <a:gd name="T60" fmla="*/ 128 w 275"/>
                  <a:gd name="T61" fmla="*/ 15 h 152"/>
                  <a:gd name="T62" fmla="*/ 132 w 275"/>
                  <a:gd name="T63" fmla="*/ 14 h 152"/>
                  <a:gd name="T64" fmla="*/ 131 w 275"/>
                  <a:gd name="T65" fmla="*/ 18 h 152"/>
                  <a:gd name="T66" fmla="*/ 139 w 275"/>
                  <a:gd name="T67" fmla="*/ 17 h 152"/>
                  <a:gd name="T68" fmla="*/ 140 w 275"/>
                  <a:gd name="T69" fmla="*/ 31 h 152"/>
                  <a:gd name="T70" fmla="*/ 148 w 275"/>
                  <a:gd name="T71" fmla="*/ 29 h 152"/>
                  <a:gd name="T72" fmla="*/ 154 w 275"/>
                  <a:gd name="T73" fmla="*/ 31 h 152"/>
                  <a:gd name="T74" fmla="*/ 170 w 275"/>
                  <a:gd name="T75" fmla="*/ 12 h 152"/>
                  <a:gd name="T76" fmla="*/ 176 w 275"/>
                  <a:gd name="T77" fmla="*/ 13 h 152"/>
                  <a:gd name="T78" fmla="*/ 182 w 275"/>
                  <a:gd name="T79" fmla="*/ 10 h 152"/>
                  <a:gd name="T80" fmla="*/ 194 w 275"/>
                  <a:gd name="T81" fmla="*/ 17 h 152"/>
                  <a:gd name="T82" fmla="*/ 202 w 275"/>
                  <a:gd name="T83" fmla="*/ 10 h 152"/>
                  <a:gd name="T84" fmla="*/ 199 w 275"/>
                  <a:gd name="T85" fmla="*/ 8 h 152"/>
                  <a:gd name="T86" fmla="*/ 206 w 275"/>
                  <a:gd name="T87" fmla="*/ 7 h 152"/>
                  <a:gd name="T88" fmla="*/ 210 w 275"/>
                  <a:gd name="T89" fmla="*/ 3 h 152"/>
                  <a:gd name="T90" fmla="*/ 245 w 275"/>
                  <a:gd name="T91" fmla="*/ 7 h 152"/>
                  <a:gd name="T92" fmla="*/ 248 w 275"/>
                  <a:gd name="T93" fmla="*/ 14 h 152"/>
                  <a:gd name="T94" fmla="*/ 260 w 275"/>
                  <a:gd name="T95" fmla="*/ 17 h 152"/>
                  <a:gd name="T96" fmla="*/ 275 w 275"/>
                  <a:gd name="T97" fmla="*/ 2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5" h="152">
                    <a:moveTo>
                      <a:pt x="275" y="20"/>
                    </a:moveTo>
                    <a:cubicBezTo>
                      <a:pt x="275" y="26"/>
                      <a:pt x="271" y="34"/>
                      <a:pt x="271" y="39"/>
                    </a:cubicBezTo>
                    <a:cubicBezTo>
                      <a:pt x="270" y="43"/>
                      <a:pt x="271" y="47"/>
                      <a:pt x="269" y="51"/>
                    </a:cubicBezTo>
                    <a:cubicBezTo>
                      <a:pt x="268" y="55"/>
                      <a:pt x="262" y="56"/>
                      <a:pt x="262" y="60"/>
                    </a:cubicBezTo>
                    <a:cubicBezTo>
                      <a:pt x="261" y="64"/>
                      <a:pt x="264" y="68"/>
                      <a:pt x="264" y="72"/>
                    </a:cubicBezTo>
                    <a:cubicBezTo>
                      <a:pt x="264" y="77"/>
                      <a:pt x="255" y="77"/>
                      <a:pt x="251" y="78"/>
                    </a:cubicBezTo>
                    <a:cubicBezTo>
                      <a:pt x="248" y="78"/>
                      <a:pt x="246" y="81"/>
                      <a:pt x="244" y="80"/>
                    </a:cubicBezTo>
                    <a:cubicBezTo>
                      <a:pt x="234" y="77"/>
                      <a:pt x="242" y="66"/>
                      <a:pt x="228" y="65"/>
                    </a:cubicBezTo>
                    <a:cubicBezTo>
                      <a:pt x="222" y="65"/>
                      <a:pt x="219" y="73"/>
                      <a:pt x="213" y="74"/>
                    </a:cubicBezTo>
                    <a:cubicBezTo>
                      <a:pt x="204" y="76"/>
                      <a:pt x="191" y="65"/>
                      <a:pt x="183" y="76"/>
                    </a:cubicBezTo>
                    <a:cubicBezTo>
                      <a:pt x="179" y="81"/>
                      <a:pt x="182" y="96"/>
                      <a:pt x="175" y="99"/>
                    </a:cubicBezTo>
                    <a:cubicBezTo>
                      <a:pt x="173" y="99"/>
                      <a:pt x="170" y="97"/>
                      <a:pt x="167" y="98"/>
                    </a:cubicBezTo>
                    <a:cubicBezTo>
                      <a:pt x="158" y="104"/>
                      <a:pt x="171" y="108"/>
                      <a:pt x="157" y="110"/>
                    </a:cubicBezTo>
                    <a:cubicBezTo>
                      <a:pt x="153" y="111"/>
                      <a:pt x="142" y="98"/>
                      <a:pt x="138" y="106"/>
                    </a:cubicBezTo>
                    <a:cubicBezTo>
                      <a:pt x="136" y="109"/>
                      <a:pt x="139" y="114"/>
                      <a:pt x="137" y="116"/>
                    </a:cubicBezTo>
                    <a:cubicBezTo>
                      <a:pt x="131" y="122"/>
                      <a:pt x="113" y="119"/>
                      <a:pt x="105" y="124"/>
                    </a:cubicBezTo>
                    <a:cubicBezTo>
                      <a:pt x="98" y="129"/>
                      <a:pt x="106" y="137"/>
                      <a:pt x="108" y="140"/>
                    </a:cubicBezTo>
                    <a:cubicBezTo>
                      <a:pt x="110" y="144"/>
                      <a:pt x="62" y="152"/>
                      <a:pt x="55" y="151"/>
                    </a:cubicBezTo>
                    <a:cubicBezTo>
                      <a:pt x="45" y="149"/>
                      <a:pt x="37" y="134"/>
                      <a:pt x="26" y="133"/>
                    </a:cubicBezTo>
                    <a:cubicBezTo>
                      <a:pt x="24" y="133"/>
                      <a:pt x="23" y="133"/>
                      <a:pt x="21" y="134"/>
                    </a:cubicBezTo>
                    <a:cubicBezTo>
                      <a:pt x="15" y="126"/>
                      <a:pt x="9" y="119"/>
                      <a:pt x="4" y="111"/>
                    </a:cubicBezTo>
                    <a:cubicBezTo>
                      <a:pt x="0" y="105"/>
                      <a:pt x="9" y="97"/>
                      <a:pt x="8" y="90"/>
                    </a:cubicBezTo>
                    <a:cubicBezTo>
                      <a:pt x="16" y="56"/>
                      <a:pt x="35" y="84"/>
                      <a:pt x="52" y="63"/>
                    </a:cubicBezTo>
                    <a:cubicBezTo>
                      <a:pt x="53" y="61"/>
                      <a:pt x="51" y="59"/>
                      <a:pt x="53" y="57"/>
                    </a:cubicBezTo>
                    <a:cubicBezTo>
                      <a:pt x="54" y="55"/>
                      <a:pt x="58" y="56"/>
                      <a:pt x="60" y="53"/>
                    </a:cubicBezTo>
                    <a:cubicBezTo>
                      <a:pt x="60" y="53"/>
                      <a:pt x="64" y="36"/>
                      <a:pt x="64" y="35"/>
                    </a:cubicBezTo>
                    <a:cubicBezTo>
                      <a:pt x="69" y="26"/>
                      <a:pt x="83" y="19"/>
                      <a:pt x="93" y="14"/>
                    </a:cubicBezTo>
                    <a:cubicBezTo>
                      <a:pt x="94" y="16"/>
                      <a:pt x="98" y="13"/>
                      <a:pt x="99" y="15"/>
                    </a:cubicBezTo>
                    <a:cubicBezTo>
                      <a:pt x="101" y="17"/>
                      <a:pt x="98" y="21"/>
                      <a:pt x="100" y="22"/>
                    </a:cubicBezTo>
                    <a:cubicBezTo>
                      <a:pt x="109" y="30"/>
                      <a:pt x="116" y="1"/>
                      <a:pt x="122" y="5"/>
                    </a:cubicBezTo>
                    <a:cubicBezTo>
                      <a:pt x="126" y="7"/>
                      <a:pt x="126" y="12"/>
                      <a:pt x="128" y="15"/>
                    </a:cubicBezTo>
                    <a:cubicBezTo>
                      <a:pt x="129" y="16"/>
                      <a:pt x="131" y="14"/>
                      <a:pt x="132" y="14"/>
                    </a:cubicBezTo>
                    <a:cubicBezTo>
                      <a:pt x="132" y="16"/>
                      <a:pt x="130" y="18"/>
                      <a:pt x="131" y="18"/>
                    </a:cubicBezTo>
                    <a:cubicBezTo>
                      <a:pt x="134" y="19"/>
                      <a:pt x="137" y="16"/>
                      <a:pt x="139" y="17"/>
                    </a:cubicBezTo>
                    <a:cubicBezTo>
                      <a:pt x="143" y="19"/>
                      <a:pt x="140" y="30"/>
                      <a:pt x="140" y="31"/>
                    </a:cubicBezTo>
                    <a:cubicBezTo>
                      <a:pt x="140" y="34"/>
                      <a:pt x="145" y="29"/>
                      <a:pt x="148" y="29"/>
                    </a:cubicBezTo>
                    <a:cubicBezTo>
                      <a:pt x="150" y="28"/>
                      <a:pt x="152" y="33"/>
                      <a:pt x="154" y="31"/>
                    </a:cubicBezTo>
                    <a:cubicBezTo>
                      <a:pt x="155" y="31"/>
                      <a:pt x="162" y="13"/>
                      <a:pt x="170" y="12"/>
                    </a:cubicBezTo>
                    <a:cubicBezTo>
                      <a:pt x="172" y="11"/>
                      <a:pt x="174" y="13"/>
                      <a:pt x="176" y="13"/>
                    </a:cubicBezTo>
                    <a:cubicBezTo>
                      <a:pt x="179" y="13"/>
                      <a:pt x="180" y="9"/>
                      <a:pt x="182" y="10"/>
                    </a:cubicBezTo>
                    <a:cubicBezTo>
                      <a:pt x="187" y="10"/>
                      <a:pt x="189" y="17"/>
                      <a:pt x="194" y="17"/>
                    </a:cubicBezTo>
                    <a:cubicBezTo>
                      <a:pt x="197" y="17"/>
                      <a:pt x="200" y="13"/>
                      <a:pt x="202" y="10"/>
                    </a:cubicBezTo>
                    <a:cubicBezTo>
                      <a:pt x="202" y="9"/>
                      <a:pt x="199" y="9"/>
                      <a:pt x="199" y="8"/>
                    </a:cubicBezTo>
                    <a:cubicBezTo>
                      <a:pt x="201" y="0"/>
                      <a:pt x="204" y="8"/>
                      <a:pt x="206" y="7"/>
                    </a:cubicBezTo>
                    <a:cubicBezTo>
                      <a:pt x="208" y="7"/>
                      <a:pt x="208" y="3"/>
                      <a:pt x="210" y="3"/>
                    </a:cubicBezTo>
                    <a:cubicBezTo>
                      <a:pt x="218" y="1"/>
                      <a:pt x="238" y="1"/>
                      <a:pt x="245" y="7"/>
                    </a:cubicBezTo>
                    <a:cubicBezTo>
                      <a:pt x="247" y="9"/>
                      <a:pt x="246" y="13"/>
                      <a:pt x="248" y="14"/>
                    </a:cubicBezTo>
                    <a:cubicBezTo>
                      <a:pt x="252" y="16"/>
                      <a:pt x="256" y="16"/>
                      <a:pt x="260" y="17"/>
                    </a:cubicBezTo>
                    <a:cubicBezTo>
                      <a:pt x="265" y="19"/>
                      <a:pt x="270" y="20"/>
                      <a:pt x="275" y="20"/>
                    </a:cubicBez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1" name="Hungary" descr="{&quot;Key&quot;:&quot;hungary&quot;,&quot;Name&quot;:&quot;Hungary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93DE6388-9621-1965-39FE-6AFA684C3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6644" y="4805819"/>
                <a:ext cx="553884" cy="417337"/>
              </a:xfrm>
              <a:custGeom>
                <a:avLst/>
                <a:gdLst>
                  <a:gd name="T0" fmla="*/ 27 w 331"/>
                  <a:gd name="T1" fmla="*/ 186 h 232"/>
                  <a:gd name="T2" fmla="*/ 77 w 331"/>
                  <a:gd name="T3" fmla="*/ 222 h 232"/>
                  <a:gd name="T4" fmla="*/ 94 w 331"/>
                  <a:gd name="T5" fmla="*/ 229 h 232"/>
                  <a:gd name="T6" fmla="*/ 139 w 331"/>
                  <a:gd name="T7" fmla="*/ 216 h 232"/>
                  <a:gd name="T8" fmla="*/ 161 w 331"/>
                  <a:gd name="T9" fmla="*/ 207 h 232"/>
                  <a:gd name="T10" fmla="*/ 182 w 331"/>
                  <a:gd name="T11" fmla="*/ 192 h 232"/>
                  <a:gd name="T12" fmla="*/ 210 w 331"/>
                  <a:gd name="T13" fmla="*/ 188 h 232"/>
                  <a:gd name="T14" fmla="*/ 221 w 331"/>
                  <a:gd name="T15" fmla="*/ 188 h 232"/>
                  <a:gd name="T16" fmla="*/ 245 w 331"/>
                  <a:gd name="T17" fmla="*/ 174 h 232"/>
                  <a:gd name="T18" fmla="*/ 257 w 331"/>
                  <a:gd name="T19" fmla="*/ 176 h 232"/>
                  <a:gd name="T20" fmla="*/ 272 w 331"/>
                  <a:gd name="T21" fmla="*/ 142 h 232"/>
                  <a:gd name="T22" fmla="*/ 281 w 331"/>
                  <a:gd name="T23" fmla="*/ 115 h 232"/>
                  <a:gd name="T24" fmla="*/ 288 w 331"/>
                  <a:gd name="T25" fmla="*/ 87 h 232"/>
                  <a:gd name="T26" fmla="*/ 303 w 331"/>
                  <a:gd name="T27" fmla="*/ 55 h 232"/>
                  <a:gd name="T28" fmla="*/ 329 w 331"/>
                  <a:gd name="T29" fmla="*/ 35 h 232"/>
                  <a:gd name="T30" fmla="*/ 319 w 331"/>
                  <a:gd name="T31" fmla="*/ 24 h 232"/>
                  <a:gd name="T32" fmla="*/ 306 w 331"/>
                  <a:gd name="T33" fmla="*/ 16 h 232"/>
                  <a:gd name="T34" fmla="*/ 300 w 331"/>
                  <a:gd name="T35" fmla="*/ 17 h 232"/>
                  <a:gd name="T36" fmla="*/ 274 w 331"/>
                  <a:gd name="T37" fmla="*/ 13 h 232"/>
                  <a:gd name="T38" fmla="*/ 251 w 331"/>
                  <a:gd name="T39" fmla="*/ 0 h 232"/>
                  <a:gd name="T40" fmla="*/ 225 w 331"/>
                  <a:gd name="T41" fmla="*/ 8 h 232"/>
                  <a:gd name="T42" fmla="*/ 198 w 331"/>
                  <a:gd name="T43" fmla="*/ 34 h 232"/>
                  <a:gd name="T44" fmla="*/ 190 w 331"/>
                  <a:gd name="T45" fmla="*/ 33 h 232"/>
                  <a:gd name="T46" fmla="*/ 173 w 331"/>
                  <a:gd name="T47" fmla="*/ 42 h 232"/>
                  <a:gd name="T48" fmla="*/ 160 w 331"/>
                  <a:gd name="T49" fmla="*/ 51 h 232"/>
                  <a:gd name="T50" fmla="*/ 131 w 331"/>
                  <a:gd name="T51" fmla="*/ 75 h 232"/>
                  <a:gd name="T52" fmla="*/ 49 w 331"/>
                  <a:gd name="T53" fmla="*/ 68 h 232"/>
                  <a:gd name="T54" fmla="*/ 44 w 331"/>
                  <a:gd name="T55" fmla="*/ 93 h 232"/>
                  <a:gd name="T56" fmla="*/ 12 w 331"/>
                  <a:gd name="T57" fmla="*/ 97 h 232"/>
                  <a:gd name="T58" fmla="*/ 14 w 331"/>
                  <a:gd name="T59" fmla="*/ 119 h 232"/>
                  <a:gd name="T60" fmla="*/ 0 w 331"/>
                  <a:gd name="T61" fmla="*/ 160 h 232"/>
                  <a:gd name="T62" fmla="*/ 3 w 331"/>
                  <a:gd name="T63" fmla="*/ 159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1" h="232">
                    <a:moveTo>
                      <a:pt x="9" y="159"/>
                    </a:moveTo>
                    <a:cubicBezTo>
                      <a:pt x="11" y="159"/>
                      <a:pt x="16" y="176"/>
                      <a:pt x="27" y="186"/>
                    </a:cubicBezTo>
                    <a:cubicBezTo>
                      <a:pt x="43" y="198"/>
                      <a:pt x="56" y="205"/>
                      <a:pt x="68" y="220"/>
                    </a:cubicBezTo>
                    <a:cubicBezTo>
                      <a:pt x="69" y="222"/>
                      <a:pt x="74" y="222"/>
                      <a:pt x="77" y="222"/>
                    </a:cubicBezTo>
                    <a:cubicBezTo>
                      <a:pt x="80" y="221"/>
                      <a:pt x="81" y="221"/>
                      <a:pt x="82" y="222"/>
                    </a:cubicBezTo>
                    <a:cubicBezTo>
                      <a:pt x="86" y="223"/>
                      <a:pt x="90" y="227"/>
                      <a:pt x="94" y="229"/>
                    </a:cubicBezTo>
                    <a:cubicBezTo>
                      <a:pt x="102" y="232"/>
                      <a:pt x="126" y="232"/>
                      <a:pt x="134" y="226"/>
                    </a:cubicBezTo>
                    <a:cubicBezTo>
                      <a:pt x="135" y="224"/>
                      <a:pt x="135" y="216"/>
                      <a:pt x="139" y="216"/>
                    </a:cubicBezTo>
                    <a:cubicBezTo>
                      <a:pt x="150" y="215"/>
                      <a:pt x="149" y="217"/>
                      <a:pt x="158" y="206"/>
                    </a:cubicBezTo>
                    <a:cubicBezTo>
                      <a:pt x="159" y="206"/>
                      <a:pt x="160" y="206"/>
                      <a:pt x="161" y="207"/>
                    </a:cubicBezTo>
                    <a:cubicBezTo>
                      <a:pt x="162" y="208"/>
                      <a:pt x="164" y="209"/>
                      <a:pt x="167" y="206"/>
                    </a:cubicBezTo>
                    <a:cubicBezTo>
                      <a:pt x="172" y="202"/>
                      <a:pt x="176" y="196"/>
                      <a:pt x="182" y="192"/>
                    </a:cubicBezTo>
                    <a:cubicBezTo>
                      <a:pt x="195" y="184"/>
                      <a:pt x="184" y="192"/>
                      <a:pt x="194" y="193"/>
                    </a:cubicBezTo>
                    <a:cubicBezTo>
                      <a:pt x="194" y="193"/>
                      <a:pt x="209" y="188"/>
                      <a:pt x="210" y="188"/>
                    </a:cubicBezTo>
                    <a:cubicBezTo>
                      <a:pt x="212" y="188"/>
                      <a:pt x="215" y="191"/>
                      <a:pt x="218" y="191"/>
                    </a:cubicBezTo>
                    <a:cubicBezTo>
                      <a:pt x="219" y="190"/>
                      <a:pt x="220" y="188"/>
                      <a:pt x="221" y="188"/>
                    </a:cubicBezTo>
                    <a:cubicBezTo>
                      <a:pt x="224" y="187"/>
                      <a:pt x="241" y="185"/>
                      <a:pt x="242" y="181"/>
                    </a:cubicBezTo>
                    <a:cubicBezTo>
                      <a:pt x="244" y="179"/>
                      <a:pt x="235" y="176"/>
                      <a:pt x="245" y="174"/>
                    </a:cubicBezTo>
                    <a:cubicBezTo>
                      <a:pt x="247" y="174"/>
                      <a:pt x="249" y="175"/>
                      <a:pt x="251" y="175"/>
                    </a:cubicBezTo>
                    <a:cubicBezTo>
                      <a:pt x="253" y="176"/>
                      <a:pt x="255" y="177"/>
                      <a:pt x="257" y="176"/>
                    </a:cubicBezTo>
                    <a:cubicBezTo>
                      <a:pt x="267" y="172"/>
                      <a:pt x="264" y="152"/>
                      <a:pt x="267" y="146"/>
                    </a:cubicBezTo>
                    <a:cubicBezTo>
                      <a:pt x="268" y="144"/>
                      <a:pt x="271" y="144"/>
                      <a:pt x="272" y="142"/>
                    </a:cubicBezTo>
                    <a:cubicBezTo>
                      <a:pt x="278" y="123"/>
                      <a:pt x="278" y="123"/>
                      <a:pt x="278" y="123"/>
                    </a:cubicBezTo>
                    <a:cubicBezTo>
                      <a:pt x="279" y="120"/>
                      <a:pt x="281" y="117"/>
                      <a:pt x="281" y="115"/>
                    </a:cubicBezTo>
                    <a:cubicBezTo>
                      <a:pt x="281" y="114"/>
                      <a:pt x="278" y="114"/>
                      <a:pt x="278" y="112"/>
                    </a:cubicBezTo>
                    <a:cubicBezTo>
                      <a:pt x="279" y="107"/>
                      <a:pt x="285" y="91"/>
                      <a:pt x="288" y="87"/>
                    </a:cubicBezTo>
                    <a:cubicBezTo>
                      <a:pt x="289" y="86"/>
                      <a:pt x="292" y="87"/>
                      <a:pt x="292" y="85"/>
                    </a:cubicBezTo>
                    <a:cubicBezTo>
                      <a:pt x="294" y="74"/>
                      <a:pt x="291" y="67"/>
                      <a:pt x="303" y="55"/>
                    </a:cubicBezTo>
                    <a:cubicBezTo>
                      <a:pt x="307" y="50"/>
                      <a:pt x="311" y="53"/>
                      <a:pt x="318" y="51"/>
                    </a:cubicBezTo>
                    <a:cubicBezTo>
                      <a:pt x="324" y="48"/>
                      <a:pt x="324" y="39"/>
                      <a:pt x="329" y="35"/>
                    </a:cubicBezTo>
                    <a:cubicBezTo>
                      <a:pt x="322" y="29"/>
                      <a:pt x="331" y="30"/>
                      <a:pt x="324" y="25"/>
                    </a:cubicBezTo>
                    <a:cubicBezTo>
                      <a:pt x="323" y="25"/>
                      <a:pt x="321" y="24"/>
                      <a:pt x="319" y="24"/>
                    </a:cubicBezTo>
                    <a:cubicBezTo>
                      <a:pt x="317" y="24"/>
                      <a:pt x="315" y="27"/>
                      <a:pt x="313" y="26"/>
                    </a:cubicBezTo>
                    <a:cubicBezTo>
                      <a:pt x="310" y="24"/>
                      <a:pt x="309" y="18"/>
                      <a:pt x="306" y="16"/>
                    </a:cubicBezTo>
                    <a:cubicBezTo>
                      <a:pt x="305" y="16"/>
                      <a:pt x="304" y="16"/>
                      <a:pt x="303" y="17"/>
                    </a:cubicBezTo>
                    <a:cubicBezTo>
                      <a:pt x="302" y="17"/>
                      <a:pt x="301" y="18"/>
                      <a:pt x="300" y="17"/>
                    </a:cubicBezTo>
                    <a:cubicBezTo>
                      <a:pt x="291" y="14"/>
                      <a:pt x="300" y="8"/>
                      <a:pt x="287" y="7"/>
                    </a:cubicBezTo>
                    <a:cubicBezTo>
                      <a:pt x="287" y="12"/>
                      <a:pt x="278" y="12"/>
                      <a:pt x="274" y="13"/>
                    </a:cubicBezTo>
                    <a:cubicBezTo>
                      <a:pt x="271" y="13"/>
                      <a:pt x="269" y="16"/>
                      <a:pt x="267" y="15"/>
                    </a:cubicBezTo>
                    <a:cubicBezTo>
                      <a:pt x="257" y="12"/>
                      <a:pt x="265" y="1"/>
                      <a:pt x="251" y="0"/>
                    </a:cubicBezTo>
                    <a:cubicBezTo>
                      <a:pt x="245" y="0"/>
                      <a:pt x="242" y="8"/>
                      <a:pt x="236" y="9"/>
                    </a:cubicBezTo>
                    <a:cubicBezTo>
                      <a:pt x="233" y="9"/>
                      <a:pt x="229" y="9"/>
                      <a:pt x="225" y="8"/>
                    </a:cubicBezTo>
                    <a:cubicBezTo>
                      <a:pt x="218" y="6"/>
                      <a:pt x="211" y="4"/>
                      <a:pt x="206" y="11"/>
                    </a:cubicBezTo>
                    <a:cubicBezTo>
                      <a:pt x="202" y="16"/>
                      <a:pt x="205" y="31"/>
                      <a:pt x="198" y="34"/>
                    </a:cubicBezTo>
                    <a:cubicBezTo>
                      <a:pt x="197" y="34"/>
                      <a:pt x="196" y="34"/>
                      <a:pt x="195" y="33"/>
                    </a:cubicBezTo>
                    <a:cubicBezTo>
                      <a:pt x="193" y="33"/>
                      <a:pt x="192" y="33"/>
                      <a:pt x="190" y="33"/>
                    </a:cubicBezTo>
                    <a:cubicBezTo>
                      <a:pt x="181" y="39"/>
                      <a:pt x="194" y="43"/>
                      <a:pt x="180" y="45"/>
                    </a:cubicBezTo>
                    <a:cubicBezTo>
                      <a:pt x="178" y="45"/>
                      <a:pt x="176" y="44"/>
                      <a:pt x="173" y="42"/>
                    </a:cubicBezTo>
                    <a:cubicBezTo>
                      <a:pt x="169" y="39"/>
                      <a:pt x="164" y="36"/>
                      <a:pt x="161" y="41"/>
                    </a:cubicBezTo>
                    <a:cubicBezTo>
                      <a:pt x="159" y="44"/>
                      <a:pt x="162" y="49"/>
                      <a:pt x="160" y="51"/>
                    </a:cubicBezTo>
                    <a:cubicBezTo>
                      <a:pt x="154" y="58"/>
                      <a:pt x="136" y="54"/>
                      <a:pt x="128" y="59"/>
                    </a:cubicBezTo>
                    <a:cubicBezTo>
                      <a:pt x="121" y="64"/>
                      <a:pt x="129" y="72"/>
                      <a:pt x="131" y="75"/>
                    </a:cubicBezTo>
                    <a:cubicBezTo>
                      <a:pt x="133" y="79"/>
                      <a:pt x="85" y="87"/>
                      <a:pt x="78" y="86"/>
                    </a:cubicBezTo>
                    <a:cubicBezTo>
                      <a:pt x="68" y="84"/>
                      <a:pt x="60" y="69"/>
                      <a:pt x="49" y="68"/>
                    </a:cubicBezTo>
                    <a:cubicBezTo>
                      <a:pt x="47" y="68"/>
                      <a:pt x="46" y="68"/>
                      <a:pt x="44" y="69"/>
                    </a:cubicBezTo>
                    <a:cubicBezTo>
                      <a:pt x="36" y="72"/>
                      <a:pt x="44" y="90"/>
                      <a:pt x="44" y="93"/>
                    </a:cubicBezTo>
                    <a:cubicBezTo>
                      <a:pt x="42" y="96"/>
                      <a:pt x="36" y="95"/>
                      <a:pt x="30" y="94"/>
                    </a:cubicBezTo>
                    <a:cubicBezTo>
                      <a:pt x="23" y="94"/>
                      <a:pt x="16" y="93"/>
                      <a:pt x="12" y="97"/>
                    </a:cubicBezTo>
                    <a:cubicBezTo>
                      <a:pt x="9" y="99"/>
                      <a:pt x="26" y="98"/>
                      <a:pt x="26" y="108"/>
                    </a:cubicBezTo>
                    <a:cubicBezTo>
                      <a:pt x="27" y="119"/>
                      <a:pt x="18" y="111"/>
                      <a:pt x="14" y="119"/>
                    </a:cubicBezTo>
                    <a:cubicBezTo>
                      <a:pt x="11" y="124"/>
                      <a:pt x="21" y="136"/>
                      <a:pt x="20" y="138"/>
                    </a:cubicBezTo>
                    <a:cubicBezTo>
                      <a:pt x="15" y="147"/>
                      <a:pt x="10" y="149"/>
                      <a:pt x="0" y="160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1" y="160"/>
                      <a:pt x="1" y="159"/>
                      <a:pt x="3" y="159"/>
                    </a:cubicBezTo>
                    <a:cubicBezTo>
                      <a:pt x="9" y="159"/>
                      <a:pt x="9" y="159"/>
                      <a:pt x="9" y="159"/>
                    </a:cubicBezTo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2" name="Lithuania" descr="{&quot;Key&quot;:&quot;lithuania&quot;,&quot;Name&quot;:&quot;Lithuan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1AB5C1F1-8CF0-8202-C55D-4BAFC93922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48042" y="3714692"/>
                <a:ext cx="420596" cy="359993"/>
              </a:xfrm>
              <a:custGeom>
                <a:avLst/>
                <a:gdLst>
                  <a:gd name="T0" fmla="*/ 98 w 252"/>
                  <a:gd name="T1" fmla="*/ 167 h 200"/>
                  <a:gd name="T2" fmla="*/ 128 w 252"/>
                  <a:gd name="T3" fmla="*/ 183 h 200"/>
                  <a:gd name="T4" fmla="*/ 160 w 252"/>
                  <a:gd name="T5" fmla="*/ 189 h 200"/>
                  <a:gd name="T6" fmla="*/ 179 w 252"/>
                  <a:gd name="T7" fmla="*/ 183 h 200"/>
                  <a:gd name="T8" fmla="*/ 185 w 252"/>
                  <a:gd name="T9" fmla="*/ 172 h 200"/>
                  <a:gd name="T10" fmla="*/ 200 w 252"/>
                  <a:gd name="T11" fmla="*/ 158 h 200"/>
                  <a:gd name="T12" fmla="*/ 214 w 252"/>
                  <a:gd name="T13" fmla="*/ 161 h 200"/>
                  <a:gd name="T14" fmla="*/ 213 w 252"/>
                  <a:gd name="T15" fmla="*/ 148 h 200"/>
                  <a:gd name="T16" fmla="*/ 213 w 252"/>
                  <a:gd name="T17" fmla="*/ 114 h 200"/>
                  <a:gd name="T18" fmla="*/ 228 w 252"/>
                  <a:gd name="T19" fmla="*/ 96 h 200"/>
                  <a:gd name="T20" fmla="*/ 245 w 252"/>
                  <a:gd name="T21" fmla="*/ 81 h 200"/>
                  <a:gd name="T22" fmla="*/ 250 w 252"/>
                  <a:gd name="T23" fmla="*/ 69 h 200"/>
                  <a:gd name="T24" fmla="*/ 235 w 252"/>
                  <a:gd name="T25" fmla="*/ 42 h 200"/>
                  <a:gd name="T26" fmla="*/ 230 w 252"/>
                  <a:gd name="T27" fmla="*/ 42 h 200"/>
                  <a:gd name="T28" fmla="*/ 167 w 252"/>
                  <a:gd name="T29" fmla="*/ 18 h 200"/>
                  <a:gd name="T30" fmla="*/ 141 w 252"/>
                  <a:gd name="T31" fmla="*/ 16 h 200"/>
                  <a:gd name="T32" fmla="*/ 125 w 252"/>
                  <a:gd name="T33" fmla="*/ 21 h 200"/>
                  <a:gd name="T34" fmla="*/ 98 w 252"/>
                  <a:gd name="T35" fmla="*/ 21 h 200"/>
                  <a:gd name="T36" fmla="*/ 82 w 252"/>
                  <a:gd name="T37" fmla="*/ 27 h 200"/>
                  <a:gd name="T38" fmla="*/ 67 w 252"/>
                  <a:gd name="T39" fmla="*/ 25 h 200"/>
                  <a:gd name="T40" fmla="*/ 12 w 252"/>
                  <a:gd name="T41" fmla="*/ 45 h 200"/>
                  <a:gd name="T42" fmla="*/ 2 w 252"/>
                  <a:gd name="T43" fmla="*/ 58 h 200"/>
                  <a:gd name="T44" fmla="*/ 6 w 252"/>
                  <a:gd name="T45" fmla="*/ 80 h 200"/>
                  <a:gd name="T46" fmla="*/ 11 w 252"/>
                  <a:gd name="T47" fmla="*/ 89 h 200"/>
                  <a:gd name="T48" fmla="*/ 16 w 252"/>
                  <a:gd name="T49" fmla="*/ 112 h 200"/>
                  <a:gd name="T50" fmla="*/ 21 w 252"/>
                  <a:gd name="T51" fmla="*/ 115 h 200"/>
                  <a:gd name="T52" fmla="*/ 25 w 252"/>
                  <a:gd name="T53" fmla="*/ 114 h 200"/>
                  <a:gd name="T54" fmla="*/ 54 w 252"/>
                  <a:gd name="T55" fmla="*/ 124 h 200"/>
                  <a:gd name="T56" fmla="*/ 79 w 252"/>
                  <a:gd name="T57" fmla="*/ 121 h 200"/>
                  <a:gd name="T58" fmla="*/ 85 w 252"/>
                  <a:gd name="T59" fmla="*/ 128 h 200"/>
                  <a:gd name="T60" fmla="*/ 96 w 252"/>
                  <a:gd name="T61" fmla="*/ 171 h 200"/>
                  <a:gd name="T62" fmla="*/ 7 w 252"/>
                  <a:gd name="T63" fmla="*/ 84 h 200"/>
                  <a:gd name="T64" fmla="*/ 7 w 252"/>
                  <a:gd name="T65" fmla="*/ 116 h 200"/>
                  <a:gd name="T66" fmla="*/ 11 w 252"/>
                  <a:gd name="T67" fmla="*/ 105 h 200"/>
                  <a:gd name="T68" fmla="*/ 8 w 252"/>
                  <a:gd name="T69" fmla="*/ 83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52" h="200">
                    <a:moveTo>
                      <a:pt x="96" y="171"/>
                    </a:moveTo>
                    <a:cubicBezTo>
                      <a:pt x="97" y="170"/>
                      <a:pt x="97" y="167"/>
                      <a:pt x="98" y="167"/>
                    </a:cubicBezTo>
                    <a:cubicBezTo>
                      <a:pt x="107" y="164"/>
                      <a:pt x="103" y="171"/>
                      <a:pt x="109" y="174"/>
                    </a:cubicBezTo>
                    <a:cubicBezTo>
                      <a:pt x="124" y="180"/>
                      <a:pt x="118" y="168"/>
                      <a:pt x="128" y="183"/>
                    </a:cubicBezTo>
                    <a:cubicBezTo>
                      <a:pt x="132" y="187"/>
                      <a:pt x="128" y="193"/>
                      <a:pt x="132" y="196"/>
                    </a:cubicBezTo>
                    <a:cubicBezTo>
                      <a:pt x="139" y="200"/>
                      <a:pt x="155" y="191"/>
                      <a:pt x="160" y="189"/>
                    </a:cubicBezTo>
                    <a:cubicBezTo>
                      <a:pt x="164" y="187"/>
                      <a:pt x="166" y="197"/>
                      <a:pt x="171" y="193"/>
                    </a:cubicBezTo>
                    <a:cubicBezTo>
                      <a:pt x="175" y="190"/>
                      <a:pt x="175" y="185"/>
                      <a:pt x="179" y="183"/>
                    </a:cubicBezTo>
                    <a:cubicBezTo>
                      <a:pt x="182" y="181"/>
                      <a:pt x="185" y="183"/>
                      <a:pt x="188" y="182"/>
                    </a:cubicBezTo>
                    <a:cubicBezTo>
                      <a:pt x="191" y="181"/>
                      <a:pt x="183" y="175"/>
                      <a:pt x="185" y="172"/>
                    </a:cubicBezTo>
                    <a:cubicBezTo>
                      <a:pt x="188" y="169"/>
                      <a:pt x="193" y="170"/>
                      <a:pt x="197" y="168"/>
                    </a:cubicBezTo>
                    <a:cubicBezTo>
                      <a:pt x="206" y="163"/>
                      <a:pt x="194" y="164"/>
                      <a:pt x="200" y="158"/>
                    </a:cubicBezTo>
                    <a:cubicBezTo>
                      <a:pt x="202" y="155"/>
                      <a:pt x="215" y="149"/>
                      <a:pt x="216" y="157"/>
                    </a:cubicBezTo>
                    <a:cubicBezTo>
                      <a:pt x="217" y="158"/>
                      <a:pt x="214" y="159"/>
                      <a:pt x="214" y="161"/>
                    </a:cubicBezTo>
                    <a:cubicBezTo>
                      <a:pt x="213" y="166"/>
                      <a:pt x="225" y="162"/>
                      <a:pt x="226" y="159"/>
                    </a:cubicBezTo>
                    <a:cubicBezTo>
                      <a:pt x="231" y="147"/>
                      <a:pt x="213" y="150"/>
                      <a:pt x="213" y="148"/>
                    </a:cubicBezTo>
                    <a:cubicBezTo>
                      <a:pt x="213" y="146"/>
                      <a:pt x="218" y="130"/>
                      <a:pt x="218" y="129"/>
                    </a:cubicBezTo>
                    <a:cubicBezTo>
                      <a:pt x="213" y="114"/>
                      <a:pt x="213" y="114"/>
                      <a:pt x="213" y="114"/>
                    </a:cubicBezTo>
                    <a:cubicBezTo>
                      <a:pt x="213" y="113"/>
                      <a:pt x="216" y="113"/>
                      <a:pt x="216" y="112"/>
                    </a:cubicBezTo>
                    <a:cubicBezTo>
                      <a:pt x="222" y="91"/>
                      <a:pt x="217" y="113"/>
                      <a:pt x="228" y="96"/>
                    </a:cubicBezTo>
                    <a:cubicBezTo>
                      <a:pt x="231" y="93"/>
                      <a:pt x="228" y="87"/>
                      <a:pt x="230" y="83"/>
                    </a:cubicBezTo>
                    <a:cubicBezTo>
                      <a:pt x="233" y="79"/>
                      <a:pt x="242" y="85"/>
                      <a:pt x="245" y="81"/>
                    </a:cubicBezTo>
                    <a:cubicBezTo>
                      <a:pt x="247" y="78"/>
                      <a:pt x="244" y="75"/>
                      <a:pt x="245" y="73"/>
                    </a:cubicBezTo>
                    <a:cubicBezTo>
                      <a:pt x="246" y="71"/>
                      <a:pt x="249" y="71"/>
                      <a:pt x="250" y="69"/>
                    </a:cubicBezTo>
                    <a:cubicBezTo>
                      <a:pt x="252" y="61"/>
                      <a:pt x="233" y="72"/>
                      <a:pt x="234" y="67"/>
                    </a:cubicBezTo>
                    <a:cubicBezTo>
                      <a:pt x="234" y="58"/>
                      <a:pt x="238" y="51"/>
                      <a:pt x="235" y="42"/>
                    </a:cubicBezTo>
                    <a:cubicBezTo>
                      <a:pt x="235" y="42"/>
                      <a:pt x="235" y="42"/>
                      <a:pt x="235" y="42"/>
                    </a:cubicBezTo>
                    <a:cubicBezTo>
                      <a:pt x="233" y="42"/>
                      <a:pt x="231" y="42"/>
                      <a:pt x="230" y="42"/>
                    </a:cubicBezTo>
                    <a:cubicBezTo>
                      <a:pt x="217" y="40"/>
                      <a:pt x="200" y="19"/>
                      <a:pt x="189" y="16"/>
                    </a:cubicBezTo>
                    <a:cubicBezTo>
                      <a:pt x="182" y="14"/>
                      <a:pt x="174" y="18"/>
                      <a:pt x="167" y="18"/>
                    </a:cubicBezTo>
                    <a:cubicBezTo>
                      <a:pt x="160" y="18"/>
                      <a:pt x="157" y="0"/>
                      <a:pt x="152" y="2"/>
                    </a:cubicBezTo>
                    <a:cubicBezTo>
                      <a:pt x="145" y="3"/>
                      <a:pt x="145" y="12"/>
                      <a:pt x="141" y="16"/>
                    </a:cubicBezTo>
                    <a:cubicBezTo>
                      <a:pt x="137" y="23"/>
                      <a:pt x="137" y="15"/>
                      <a:pt x="132" y="16"/>
                    </a:cubicBezTo>
                    <a:cubicBezTo>
                      <a:pt x="129" y="16"/>
                      <a:pt x="128" y="20"/>
                      <a:pt x="125" y="21"/>
                    </a:cubicBezTo>
                    <a:cubicBezTo>
                      <a:pt x="124" y="21"/>
                      <a:pt x="107" y="17"/>
                      <a:pt x="107" y="17"/>
                    </a:cubicBezTo>
                    <a:cubicBezTo>
                      <a:pt x="104" y="17"/>
                      <a:pt x="102" y="21"/>
                      <a:pt x="98" y="21"/>
                    </a:cubicBezTo>
                    <a:cubicBezTo>
                      <a:pt x="92" y="22"/>
                      <a:pt x="90" y="16"/>
                      <a:pt x="85" y="21"/>
                    </a:cubicBezTo>
                    <a:cubicBezTo>
                      <a:pt x="83" y="23"/>
                      <a:pt x="84" y="26"/>
                      <a:pt x="82" y="27"/>
                    </a:cubicBezTo>
                    <a:cubicBezTo>
                      <a:pt x="80" y="30"/>
                      <a:pt x="77" y="20"/>
                      <a:pt x="74" y="20"/>
                    </a:cubicBezTo>
                    <a:cubicBezTo>
                      <a:pt x="71" y="20"/>
                      <a:pt x="70" y="24"/>
                      <a:pt x="67" y="25"/>
                    </a:cubicBezTo>
                    <a:cubicBezTo>
                      <a:pt x="63" y="26"/>
                      <a:pt x="45" y="25"/>
                      <a:pt x="41" y="26"/>
                    </a:cubicBezTo>
                    <a:cubicBezTo>
                      <a:pt x="34" y="28"/>
                      <a:pt x="16" y="39"/>
                      <a:pt x="12" y="45"/>
                    </a:cubicBezTo>
                    <a:cubicBezTo>
                      <a:pt x="10" y="48"/>
                      <a:pt x="10" y="53"/>
                      <a:pt x="8" y="56"/>
                    </a:cubicBezTo>
                    <a:cubicBezTo>
                      <a:pt x="6" y="58"/>
                      <a:pt x="4" y="58"/>
                      <a:pt x="2" y="58"/>
                    </a:cubicBezTo>
                    <a:cubicBezTo>
                      <a:pt x="2" y="59"/>
                      <a:pt x="2" y="59"/>
                      <a:pt x="3" y="60"/>
                    </a:cubicBezTo>
                    <a:cubicBezTo>
                      <a:pt x="7" y="74"/>
                      <a:pt x="0" y="65"/>
                      <a:pt x="6" y="80"/>
                    </a:cubicBezTo>
                    <a:cubicBezTo>
                      <a:pt x="6" y="81"/>
                      <a:pt x="7" y="82"/>
                      <a:pt x="8" y="83"/>
                    </a:cubicBezTo>
                    <a:cubicBezTo>
                      <a:pt x="9" y="85"/>
                      <a:pt x="10" y="87"/>
                      <a:pt x="11" y="89"/>
                    </a:cubicBezTo>
                    <a:cubicBezTo>
                      <a:pt x="14" y="93"/>
                      <a:pt x="16" y="97"/>
                      <a:pt x="17" y="102"/>
                    </a:cubicBezTo>
                    <a:cubicBezTo>
                      <a:pt x="18" y="105"/>
                      <a:pt x="15" y="108"/>
                      <a:pt x="16" y="112"/>
                    </a:cubicBezTo>
                    <a:cubicBezTo>
                      <a:pt x="16" y="113"/>
                      <a:pt x="17" y="109"/>
                      <a:pt x="18" y="109"/>
                    </a:cubicBezTo>
                    <a:cubicBezTo>
                      <a:pt x="20" y="108"/>
                      <a:pt x="20" y="113"/>
                      <a:pt x="21" y="115"/>
                    </a:cubicBezTo>
                    <a:cubicBezTo>
                      <a:pt x="21" y="116"/>
                      <a:pt x="21" y="116"/>
                      <a:pt x="21" y="117"/>
                    </a:cubicBezTo>
                    <a:cubicBezTo>
                      <a:pt x="23" y="116"/>
                      <a:pt x="23" y="114"/>
                      <a:pt x="25" y="114"/>
                    </a:cubicBezTo>
                    <a:cubicBezTo>
                      <a:pt x="27" y="115"/>
                      <a:pt x="27" y="117"/>
                      <a:pt x="28" y="119"/>
                    </a:cubicBezTo>
                    <a:cubicBezTo>
                      <a:pt x="35" y="123"/>
                      <a:pt x="46" y="122"/>
                      <a:pt x="54" y="124"/>
                    </a:cubicBezTo>
                    <a:cubicBezTo>
                      <a:pt x="55" y="125"/>
                      <a:pt x="53" y="127"/>
                      <a:pt x="54" y="127"/>
                    </a:cubicBezTo>
                    <a:cubicBezTo>
                      <a:pt x="63" y="127"/>
                      <a:pt x="71" y="119"/>
                      <a:pt x="79" y="121"/>
                    </a:cubicBezTo>
                    <a:cubicBezTo>
                      <a:pt x="81" y="122"/>
                      <a:pt x="80" y="127"/>
                      <a:pt x="82" y="128"/>
                    </a:cubicBezTo>
                    <a:cubicBezTo>
                      <a:pt x="83" y="129"/>
                      <a:pt x="84" y="127"/>
                      <a:pt x="85" y="128"/>
                    </a:cubicBezTo>
                    <a:cubicBezTo>
                      <a:pt x="88" y="129"/>
                      <a:pt x="90" y="131"/>
                      <a:pt x="92" y="133"/>
                    </a:cubicBezTo>
                    <a:cubicBezTo>
                      <a:pt x="95" y="138"/>
                      <a:pt x="83" y="154"/>
                      <a:pt x="96" y="171"/>
                    </a:cubicBezTo>
                    <a:close/>
                    <a:moveTo>
                      <a:pt x="8" y="83"/>
                    </a:moveTo>
                    <a:cubicBezTo>
                      <a:pt x="7" y="84"/>
                      <a:pt x="7" y="84"/>
                      <a:pt x="7" y="84"/>
                    </a:cubicBezTo>
                    <a:cubicBezTo>
                      <a:pt x="6" y="89"/>
                      <a:pt x="10" y="93"/>
                      <a:pt x="10" y="98"/>
                    </a:cubicBezTo>
                    <a:cubicBezTo>
                      <a:pt x="11" y="103"/>
                      <a:pt x="10" y="110"/>
                      <a:pt x="7" y="11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10" y="113"/>
                      <a:pt x="10" y="110"/>
                      <a:pt x="11" y="105"/>
                    </a:cubicBezTo>
                    <a:cubicBezTo>
                      <a:pt x="11" y="103"/>
                      <a:pt x="11" y="95"/>
                      <a:pt x="11" y="89"/>
                    </a:cubicBezTo>
                    <a:cubicBezTo>
                      <a:pt x="11" y="81"/>
                      <a:pt x="11" y="76"/>
                      <a:pt x="8" y="83"/>
                    </a:cubicBez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3" name="Latvia" descr="{&quot;Key&quot;:&quot;latvia&quot;,&quot;Name&quot;:&quot;Latv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3A8A2FFF-0E0E-6925-0076-101CC18B0B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270" y="3498059"/>
                <a:ext cx="507973" cy="321763"/>
              </a:xfrm>
              <a:custGeom>
                <a:avLst/>
                <a:gdLst>
                  <a:gd name="T0" fmla="*/ 13 w 304"/>
                  <a:gd name="T1" fmla="*/ 179 h 179"/>
                  <a:gd name="T2" fmla="*/ 19 w 304"/>
                  <a:gd name="T3" fmla="*/ 177 h 179"/>
                  <a:gd name="T4" fmla="*/ 23 w 304"/>
                  <a:gd name="T5" fmla="*/ 166 h 179"/>
                  <a:gd name="T6" fmla="*/ 52 w 304"/>
                  <a:gd name="T7" fmla="*/ 147 h 179"/>
                  <a:gd name="T8" fmla="*/ 78 w 304"/>
                  <a:gd name="T9" fmla="*/ 146 h 179"/>
                  <a:gd name="T10" fmla="*/ 85 w 304"/>
                  <a:gd name="T11" fmla="*/ 141 h 179"/>
                  <a:gd name="T12" fmla="*/ 93 w 304"/>
                  <a:gd name="T13" fmla="*/ 148 h 179"/>
                  <a:gd name="T14" fmla="*/ 96 w 304"/>
                  <a:gd name="T15" fmla="*/ 142 h 179"/>
                  <a:gd name="T16" fmla="*/ 109 w 304"/>
                  <a:gd name="T17" fmla="*/ 142 h 179"/>
                  <a:gd name="T18" fmla="*/ 118 w 304"/>
                  <a:gd name="T19" fmla="*/ 138 h 179"/>
                  <a:gd name="T20" fmla="*/ 136 w 304"/>
                  <a:gd name="T21" fmla="*/ 142 h 179"/>
                  <a:gd name="T22" fmla="*/ 143 w 304"/>
                  <a:gd name="T23" fmla="*/ 137 h 179"/>
                  <a:gd name="T24" fmla="*/ 152 w 304"/>
                  <a:gd name="T25" fmla="*/ 137 h 179"/>
                  <a:gd name="T26" fmla="*/ 163 w 304"/>
                  <a:gd name="T27" fmla="*/ 123 h 179"/>
                  <a:gd name="T28" fmla="*/ 178 w 304"/>
                  <a:gd name="T29" fmla="*/ 139 h 179"/>
                  <a:gd name="T30" fmla="*/ 200 w 304"/>
                  <a:gd name="T31" fmla="*/ 137 h 179"/>
                  <a:gd name="T32" fmla="*/ 241 w 304"/>
                  <a:gd name="T33" fmla="*/ 163 h 179"/>
                  <a:gd name="T34" fmla="*/ 264 w 304"/>
                  <a:gd name="T35" fmla="*/ 145 h 179"/>
                  <a:gd name="T36" fmla="*/ 271 w 304"/>
                  <a:gd name="T37" fmla="*/ 148 h 179"/>
                  <a:gd name="T38" fmla="*/ 272 w 304"/>
                  <a:gd name="T39" fmla="*/ 143 h 179"/>
                  <a:gd name="T40" fmla="*/ 283 w 304"/>
                  <a:gd name="T41" fmla="*/ 143 h 179"/>
                  <a:gd name="T42" fmla="*/ 287 w 304"/>
                  <a:gd name="T43" fmla="*/ 125 h 179"/>
                  <a:gd name="T44" fmla="*/ 299 w 304"/>
                  <a:gd name="T45" fmla="*/ 112 h 179"/>
                  <a:gd name="T46" fmla="*/ 277 w 304"/>
                  <a:gd name="T47" fmla="*/ 73 h 179"/>
                  <a:gd name="T48" fmla="*/ 274 w 304"/>
                  <a:gd name="T49" fmla="*/ 64 h 179"/>
                  <a:gd name="T50" fmla="*/ 266 w 304"/>
                  <a:gd name="T51" fmla="*/ 67 h 179"/>
                  <a:gd name="T52" fmla="*/ 266 w 304"/>
                  <a:gd name="T53" fmla="*/ 64 h 179"/>
                  <a:gd name="T54" fmla="*/ 266 w 304"/>
                  <a:gd name="T55" fmla="*/ 62 h 179"/>
                  <a:gd name="T56" fmla="*/ 267 w 304"/>
                  <a:gd name="T57" fmla="*/ 50 h 179"/>
                  <a:gd name="T58" fmla="*/ 262 w 304"/>
                  <a:gd name="T59" fmla="*/ 47 h 179"/>
                  <a:gd name="T60" fmla="*/ 257 w 304"/>
                  <a:gd name="T61" fmla="*/ 29 h 179"/>
                  <a:gd name="T62" fmla="*/ 250 w 304"/>
                  <a:gd name="T63" fmla="*/ 26 h 179"/>
                  <a:gd name="T64" fmla="*/ 249 w 304"/>
                  <a:gd name="T65" fmla="*/ 19 h 179"/>
                  <a:gd name="T66" fmla="*/ 241 w 304"/>
                  <a:gd name="T67" fmla="*/ 21 h 179"/>
                  <a:gd name="T68" fmla="*/ 221 w 304"/>
                  <a:gd name="T69" fmla="*/ 18 h 179"/>
                  <a:gd name="T70" fmla="*/ 210 w 304"/>
                  <a:gd name="T71" fmla="*/ 30 h 179"/>
                  <a:gd name="T72" fmla="*/ 186 w 304"/>
                  <a:gd name="T73" fmla="*/ 15 h 179"/>
                  <a:gd name="T74" fmla="*/ 185 w 304"/>
                  <a:gd name="T75" fmla="*/ 10 h 179"/>
                  <a:gd name="T76" fmla="*/ 175 w 304"/>
                  <a:gd name="T77" fmla="*/ 11 h 179"/>
                  <a:gd name="T78" fmla="*/ 172 w 304"/>
                  <a:gd name="T79" fmla="*/ 7 h 179"/>
                  <a:gd name="T80" fmla="*/ 167 w 304"/>
                  <a:gd name="T81" fmla="*/ 9 h 179"/>
                  <a:gd name="T82" fmla="*/ 152 w 304"/>
                  <a:gd name="T83" fmla="*/ 0 h 179"/>
                  <a:gd name="T84" fmla="*/ 152 w 304"/>
                  <a:gd name="T85" fmla="*/ 3 h 179"/>
                  <a:gd name="T86" fmla="*/ 153 w 304"/>
                  <a:gd name="T87" fmla="*/ 4 h 179"/>
                  <a:gd name="T88" fmla="*/ 145 w 304"/>
                  <a:gd name="T89" fmla="*/ 3 h 179"/>
                  <a:gd name="T90" fmla="*/ 118 w 304"/>
                  <a:gd name="T91" fmla="*/ 24 h 179"/>
                  <a:gd name="T92" fmla="*/ 117 w 304"/>
                  <a:gd name="T93" fmla="*/ 23 h 179"/>
                  <a:gd name="T94" fmla="*/ 117 w 304"/>
                  <a:gd name="T95" fmla="*/ 28 h 179"/>
                  <a:gd name="T96" fmla="*/ 131 w 304"/>
                  <a:gd name="T97" fmla="*/ 69 h 179"/>
                  <a:gd name="T98" fmla="*/ 107 w 304"/>
                  <a:gd name="T99" fmla="*/ 95 h 179"/>
                  <a:gd name="T100" fmla="*/ 99 w 304"/>
                  <a:gd name="T101" fmla="*/ 91 h 179"/>
                  <a:gd name="T102" fmla="*/ 88 w 304"/>
                  <a:gd name="T103" fmla="*/ 88 h 179"/>
                  <a:gd name="T104" fmla="*/ 79 w 304"/>
                  <a:gd name="T105" fmla="*/ 70 h 179"/>
                  <a:gd name="T106" fmla="*/ 57 w 304"/>
                  <a:gd name="T107" fmla="*/ 57 h 179"/>
                  <a:gd name="T108" fmla="*/ 53 w 304"/>
                  <a:gd name="T109" fmla="*/ 46 h 179"/>
                  <a:gd name="T110" fmla="*/ 40 w 304"/>
                  <a:gd name="T111" fmla="*/ 54 h 179"/>
                  <a:gd name="T112" fmla="*/ 21 w 304"/>
                  <a:gd name="T113" fmla="*/ 65 h 179"/>
                  <a:gd name="T114" fmla="*/ 14 w 304"/>
                  <a:gd name="T115" fmla="*/ 110 h 179"/>
                  <a:gd name="T116" fmla="*/ 4 w 304"/>
                  <a:gd name="T117" fmla="*/ 124 h 179"/>
                  <a:gd name="T118" fmla="*/ 5 w 304"/>
                  <a:gd name="T119" fmla="*/ 134 h 179"/>
                  <a:gd name="T120" fmla="*/ 5 w 304"/>
                  <a:gd name="T121" fmla="*/ 146 h 179"/>
                  <a:gd name="T122" fmla="*/ 6 w 304"/>
                  <a:gd name="T123" fmla="*/ 147 h 179"/>
                  <a:gd name="T124" fmla="*/ 13 w 304"/>
                  <a:gd name="T12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04" h="179">
                    <a:moveTo>
                      <a:pt x="13" y="179"/>
                    </a:moveTo>
                    <a:cubicBezTo>
                      <a:pt x="15" y="179"/>
                      <a:pt x="17" y="179"/>
                      <a:pt x="19" y="177"/>
                    </a:cubicBezTo>
                    <a:cubicBezTo>
                      <a:pt x="21" y="174"/>
                      <a:pt x="21" y="169"/>
                      <a:pt x="23" y="166"/>
                    </a:cubicBezTo>
                    <a:cubicBezTo>
                      <a:pt x="27" y="160"/>
                      <a:pt x="45" y="149"/>
                      <a:pt x="52" y="147"/>
                    </a:cubicBezTo>
                    <a:cubicBezTo>
                      <a:pt x="56" y="146"/>
                      <a:pt x="74" y="147"/>
                      <a:pt x="78" y="146"/>
                    </a:cubicBezTo>
                    <a:cubicBezTo>
                      <a:pt x="81" y="145"/>
                      <a:pt x="82" y="141"/>
                      <a:pt x="85" y="141"/>
                    </a:cubicBezTo>
                    <a:cubicBezTo>
                      <a:pt x="88" y="141"/>
                      <a:pt x="91" y="151"/>
                      <a:pt x="93" y="148"/>
                    </a:cubicBezTo>
                    <a:cubicBezTo>
                      <a:pt x="95" y="147"/>
                      <a:pt x="94" y="144"/>
                      <a:pt x="96" y="142"/>
                    </a:cubicBezTo>
                    <a:cubicBezTo>
                      <a:pt x="101" y="137"/>
                      <a:pt x="103" y="143"/>
                      <a:pt x="109" y="142"/>
                    </a:cubicBezTo>
                    <a:cubicBezTo>
                      <a:pt x="113" y="142"/>
                      <a:pt x="115" y="138"/>
                      <a:pt x="118" y="138"/>
                    </a:cubicBezTo>
                    <a:cubicBezTo>
                      <a:pt x="118" y="138"/>
                      <a:pt x="135" y="142"/>
                      <a:pt x="136" y="142"/>
                    </a:cubicBezTo>
                    <a:cubicBezTo>
                      <a:pt x="139" y="141"/>
                      <a:pt x="140" y="137"/>
                      <a:pt x="143" y="137"/>
                    </a:cubicBezTo>
                    <a:cubicBezTo>
                      <a:pt x="148" y="136"/>
                      <a:pt x="148" y="144"/>
                      <a:pt x="152" y="137"/>
                    </a:cubicBezTo>
                    <a:cubicBezTo>
                      <a:pt x="156" y="133"/>
                      <a:pt x="156" y="124"/>
                      <a:pt x="163" y="123"/>
                    </a:cubicBezTo>
                    <a:cubicBezTo>
                      <a:pt x="168" y="121"/>
                      <a:pt x="171" y="139"/>
                      <a:pt x="178" y="139"/>
                    </a:cubicBezTo>
                    <a:cubicBezTo>
                      <a:pt x="185" y="139"/>
                      <a:pt x="193" y="135"/>
                      <a:pt x="200" y="137"/>
                    </a:cubicBezTo>
                    <a:cubicBezTo>
                      <a:pt x="211" y="140"/>
                      <a:pt x="228" y="161"/>
                      <a:pt x="241" y="163"/>
                    </a:cubicBezTo>
                    <a:cubicBezTo>
                      <a:pt x="255" y="166"/>
                      <a:pt x="255" y="144"/>
                      <a:pt x="264" y="145"/>
                    </a:cubicBezTo>
                    <a:cubicBezTo>
                      <a:pt x="267" y="145"/>
                      <a:pt x="268" y="148"/>
                      <a:pt x="271" y="148"/>
                    </a:cubicBezTo>
                    <a:cubicBezTo>
                      <a:pt x="272" y="148"/>
                      <a:pt x="271" y="144"/>
                      <a:pt x="272" y="143"/>
                    </a:cubicBezTo>
                    <a:cubicBezTo>
                      <a:pt x="276" y="142"/>
                      <a:pt x="280" y="146"/>
                      <a:pt x="283" y="143"/>
                    </a:cubicBezTo>
                    <a:cubicBezTo>
                      <a:pt x="283" y="143"/>
                      <a:pt x="286" y="126"/>
                      <a:pt x="287" y="125"/>
                    </a:cubicBezTo>
                    <a:cubicBezTo>
                      <a:pt x="288" y="121"/>
                      <a:pt x="299" y="113"/>
                      <a:pt x="299" y="112"/>
                    </a:cubicBezTo>
                    <a:cubicBezTo>
                      <a:pt x="304" y="96"/>
                      <a:pt x="287" y="81"/>
                      <a:pt x="277" y="73"/>
                    </a:cubicBezTo>
                    <a:cubicBezTo>
                      <a:pt x="274" y="70"/>
                      <a:pt x="281" y="65"/>
                      <a:pt x="274" y="64"/>
                    </a:cubicBezTo>
                    <a:cubicBezTo>
                      <a:pt x="271" y="63"/>
                      <a:pt x="268" y="68"/>
                      <a:pt x="266" y="67"/>
                    </a:cubicBezTo>
                    <a:cubicBezTo>
                      <a:pt x="264" y="67"/>
                      <a:pt x="266" y="65"/>
                      <a:pt x="266" y="64"/>
                    </a:cubicBezTo>
                    <a:cubicBezTo>
                      <a:pt x="266" y="64"/>
                      <a:pt x="266" y="63"/>
                      <a:pt x="266" y="62"/>
                    </a:cubicBezTo>
                    <a:cubicBezTo>
                      <a:pt x="266" y="58"/>
                      <a:pt x="267" y="54"/>
                      <a:pt x="267" y="50"/>
                    </a:cubicBezTo>
                    <a:cubicBezTo>
                      <a:pt x="266" y="48"/>
                      <a:pt x="262" y="49"/>
                      <a:pt x="262" y="47"/>
                    </a:cubicBezTo>
                    <a:cubicBezTo>
                      <a:pt x="262" y="40"/>
                      <a:pt x="276" y="35"/>
                      <a:pt x="257" y="29"/>
                    </a:cubicBezTo>
                    <a:cubicBezTo>
                      <a:pt x="255" y="28"/>
                      <a:pt x="251" y="28"/>
                      <a:pt x="250" y="26"/>
                    </a:cubicBezTo>
                    <a:cubicBezTo>
                      <a:pt x="248" y="24"/>
                      <a:pt x="251" y="20"/>
                      <a:pt x="249" y="19"/>
                    </a:cubicBezTo>
                    <a:cubicBezTo>
                      <a:pt x="246" y="17"/>
                      <a:pt x="244" y="20"/>
                      <a:pt x="241" y="21"/>
                    </a:cubicBezTo>
                    <a:cubicBezTo>
                      <a:pt x="241" y="23"/>
                      <a:pt x="224" y="17"/>
                      <a:pt x="221" y="18"/>
                    </a:cubicBezTo>
                    <a:cubicBezTo>
                      <a:pt x="221" y="18"/>
                      <a:pt x="211" y="30"/>
                      <a:pt x="210" y="30"/>
                    </a:cubicBezTo>
                    <a:cubicBezTo>
                      <a:pt x="206" y="30"/>
                      <a:pt x="188" y="18"/>
                      <a:pt x="186" y="15"/>
                    </a:cubicBezTo>
                    <a:cubicBezTo>
                      <a:pt x="185" y="14"/>
                      <a:pt x="187" y="10"/>
                      <a:pt x="185" y="10"/>
                    </a:cubicBezTo>
                    <a:cubicBezTo>
                      <a:pt x="182" y="9"/>
                      <a:pt x="178" y="12"/>
                      <a:pt x="175" y="11"/>
                    </a:cubicBezTo>
                    <a:cubicBezTo>
                      <a:pt x="173" y="10"/>
                      <a:pt x="174" y="7"/>
                      <a:pt x="172" y="7"/>
                    </a:cubicBezTo>
                    <a:cubicBezTo>
                      <a:pt x="171" y="7"/>
                      <a:pt x="169" y="10"/>
                      <a:pt x="167" y="9"/>
                    </a:cubicBezTo>
                    <a:cubicBezTo>
                      <a:pt x="164" y="8"/>
                      <a:pt x="158" y="0"/>
                      <a:pt x="152" y="0"/>
                    </a:cubicBezTo>
                    <a:cubicBezTo>
                      <a:pt x="151" y="0"/>
                      <a:pt x="152" y="1"/>
                      <a:pt x="152" y="3"/>
                    </a:cubicBezTo>
                    <a:cubicBezTo>
                      <a:pt x="152" y="3"/>
                      <a:pt x="153" y="3"/>
                      <a:pt x="153" y="4"/>
                    </a:cubicBezTo>
                    <a:cubicBezTo>
                      <a:pt x="155" y="11"/>
                      <a:pt x="148" y="0"/>
                      <a:pt x="145" y="3"/>
                    </a:cubicBezTo>
                    <a:cubicBezTo>
                      <a:pt x="140" y="7"/>
                      <a:pt x="122" y="23"/>
                      <a:pt x="118" y="24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25"/>
                      <a:pt x="117" y="26"/>
                      <a:pt x="117" y="28"/>
                    </a:cubicBezTo>
                    <a:cubicBezTo>
                      <a:pt x="120" y="40"/>
                      <a:pt x="134" y="56"/>
                      <a:pt x="131" y="69"/>
                    </a:cubicBezTo>
                    <a:cubicBezTo>
                      <a:pt x="129" y="77"/>
                      <a:pt x="116" y="94"/>
                      <a:pt x="107" y="95"/>
                    </a:cubicBezTo>
                    <a:cubicBezTo>
                      <a:pt x="104" y="95"/>
                      <a:pt x="102" y="92"/>
                      <a:pt x="99" y="91"/>
                    </a:cubicBezTo>
                    <a:cubicBezTo>
                      <a:pt x="93" y="90"/>
                      <a:pt x="92" y="94"/>
                      <a:pt x="88" y="88"/>
                    </a:cubicBezTo>
                    <a:cubicBezTo>
                      <a:pt x="85" y="82"/>
                      <a:pt x="85" y="74"/>
                      <a:pt x="79" y="70"/>
                    </a:cubicBezTo>
                    <a:cubicBezTo>
                      <a:pt x="74" y="65"/>
                      <a:pt x="62" y="63"/>
                      <a:pt x="57" y="57"/>
                    </a:cubicBezTo>
                    <a:cubicBezTo>
                      <a:pt x="53" y="55"/>
                      <a:pt x="57" y="47"/>
                      <a:pt x="53" y="46"/>
                    </a:cubicBezTo>
                    <a:cubicBezTo>
                      <a:pt x="48" y="43"/>
                      <a:pt x="44" y="51"/>
                      <a:pt x="40" y="54"/>
                    </a:cubicBezTo>
                    <a:cubicBezTo>
                      <a:pt x="34" y="59"/>
                      <a:pt x="26" y="60"/>
                      <a:pt x="21" y="65"/>
                    </a:cubicBezTo>
                    <a:cubicBezTo>
                      <a:pt x="8" y="80"/>
                      <a:pt x="19" y="96"/>
                      <a:pt x="14" y="110"/>
                    </a:cubicBezTo>
                    <a:cubicBezTo>
                      <a:pt x="13" y="116"/>
                      <a:pt x="5" y="118"/>
                      <a:pt x="4" y="124"/>
                    </a:cubicBezTo>
                    <a:cubicBezTo>
                      <a:pt x="2" y="127"/>
                      <a:pt x="5" y="130"/>
                      <a:pt x="5" y="134"/>
                    </a:cubicBezTo>
                    <a:cubicBezTo>
                      <a:pt x="5" y="138"/>
                      <a:pt x="4" y="142"/>
                      <a:pt x="5" y="146"/>
                    </a:cubicBezTo>
                    <a:cubicBezTo>
                      <a:pt x="5" y="146"/>
                      <a:pt x="5" y="147"/>
                      <a:pt x="6" y="147"/>
                    </a:cubicBezTo>
                    <a:cubicBezTo>
                      <a:pt x="0" y="154"/>
                      <a:pt x="9" y="171"/>
                      <a:pt x="13" y="179"/>
                    </a:cubicBez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4" name="Moldova" descr="{&quot;Key&quot;:&quot;moldova&quot;,&quot;Name&quot;:&quot;Moldov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09248CF3-4C8B-8553-F0ED-A47329453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3758" y="4707060"/>
                <a:ext cx="340623" cy="383886"/>
              </a:xfrm>
              <a:custGeom>
                <a:avLst/>
                <a:gdLst>
                  <a:gd name="T0" fmla="*/ 0 w 204"/>
                  <a:gd name="T1" fmla="*/ 28 h 213"/>
                  <a:gd name="T2" fmla="*/ 19 w 204"/>
                  <a:gd name="T3" fmla="*/ 33 h 213"/>
                  <a:gd name="T4" fmla="*/ 43 w 204"/>
                  <a:gd name="T5" fmla="*/ 65 h 213"/>
                  <a:gd name="T6" fmla="*/ 107 w 204"/>
                  <a:gd name="T7" fmla="*/ 129 h 213"/>
                  <a:gd name="T8" fmla="*/ 109 w 204"/>
                  <a:gd name="T9" fmla="*/ 174 h 213"/>
                  <a:gd name="T10" fmla="*/ 120 w 204"/>
                  <a:gd name="T11" fmla="*/ 200 h 213"/>
                  <a:gd name="T12" fmla="*/ 116 w 204"/>
                  <a:gd name="T13" fmla="*/ 205 h 213"/>
                  <a:gd name="T14" fmla="*/ 122 w 204"/>
                  <a:gd name="T15" fmla="*/ 208 h 213"/>
                  <a:gd name="T16" fmla="*/ 126 w 204"/>
                  <a:gd name="T17" fmla="*/ 213 h 213"/>
                  <a:gd name="T18" fmla="*/ 129 w 204"/>
                  <a:gd name="T19" fmla="*/ 206 h 213"/>
                  <a:gd name="T20" fmla="*/ 138 w 204"/>
                  <a:gd name="T21" fmla="*/ 206 h 213"/>
                  <a:gd name="T22" fmla="*/ 139 w 204"/>
                  <a:gd name="T23" fmla="*/ 185 h 213"/>
                  <a:gd name="T24" fmla="*/ 146 w 204"/>
                  <a:gd name="T25" fmla="*/ 178 h 213"/>
                  <a:gd name="T26" fmla="*/ 146 w 204"/>
                  <a:gd name="T27" fmla="*/ 168 h 213"/>
                  <a:gd name="T28" fmla="*/ 153 w 204"/>
                  <a:gd name="T29" fmla="*/ 163 h 213"/>
                  <a:gd name="T30" fmla="*/ 151 w 204"/>
                  <a:gd name="T31" fmla="*/ 156 h 213"/>
                  <a:gd name="T32" fmla="*/ 153 w 204"/>
                  <a:gd name="T33" fmla="*/ 148 h 213"/>
                  <a:gd name="T34" fmla="*/ 146 w 204"/>
                  <a:gd name="T35" fmla="*/ 129 h 213"/>
                  <a:gd name="T36" fmla="*/ 156 w 204"/>
                  <a:gd name="T37" fmla="*/ 122 h 213"/>
                  <a:gd name="T38" fmla="*/ 159 w 204"/>
                  <a:gd name="T39" fmla="*/ 129 h 213"/>
                  <a:gd name="T40" fmla="*/ 158 w 204"/>
                  <a:gd name="T41" fmla="*/ 132 h 213"/>
                  <a:gd name="T42" fmla="*/ 160 w 204"/>
                  <a:gd name="T43" fmla="*/ 133 h 213"/>
                  <a:gd name="T44" fmla="*/ 164 w 204"/>
                  <a:gd name="T45" fmla="*/ 124 h 213"/>
                  <a:gd name="T46" fmla="*/ 166 w 204"/>
                  <a:gd name="T47" fmla="*/ 127 h 213"/>
                  <a:gd name="T48" fmla="*/ 169 w 204"/>
                  <a:gd name="T49" fmla="*/ 122 h 213"/>
                  <a:gd name="T50" fmla="*/ 179 w 204"/>
                  <a:gd name="T51" fmla="*/ 128 h 213"/>
                  <a:gd name="T52" fmla="*/ 182 w 204"/>
                  <a:gd name="T53" fmla="*/ 118 h 213"/>
                  <a:gd name="T54" fmla="*/ 192 w 204"/>
                  <a:gd name="T55" fmla="*/ 126 h 213"/>
                  <a:gd name="T56" fmla="*/ 194 w 204"/>
                  <a:gd name="T57" fmla="*/ 122 h 213"/>
                  <a:gd name="T58" fmla="*/ 204 w 204"/>
                  <a:gd name="T59" fmla="*/ 117 h 213"/>
                  <a:gd name="T60" fmla="*/ 190 w 204"/>
                  <a:gd name="T61" fmla="*/ 111 h 213"/>
                  <a:gd name="T62" fmla="*/ 192 w 204"/>
                  <a:gd name="T63" fmla="*/ 109 h 213"/>
                  <a:gd name="T64" fmla="*/ 187 w 204"/>
                  <a:gd name="T65" fmla="*/ 91 h 213"/>
                  <a:gd name="T66" fmla="*/ 166 w 204"/>
                  <a:gd name="T67" fmla="*/ 85 h 213"/>
                  <a:gd name="T68" fmla="*/ 162 w 204"/>
                  <a:gd name="T69" fmla="*/ 76 h 213"/>
                  <a:gd name="T70" fmla="*/ 158 w 204"/>
                  <a:gd name="T71" fmla="*/ 59 h 213"/>
                  <a:gd name="T72" fmla="*/ 152 w 204"/>
                  <a:gd name="T73" fmla="*/ 64 h 213"/>
                  <a:gd name="T74" fmla="*/ 134 w 204"/>
                  <a:gd name="T75" fmla="*/ 50 h 213"/>
                  <a:gd name="T76" fmla="*/ 126 w 204"/>
                  <a:gd name="T77" fmla="*/ 17 h 213"/>
                  <a:gd name="T78" fmla="*/ 119 w 204"/>
                  <a:gd name="T79" fmla="*/ 24 h 213"/>
                  <a:gd name="T80" fmla="*/ 95 w 204"/>
                  <a:gd name="T81" fmla="*/ 12 h 213"/>
                  <a:gd name="T82" fmla="*/ 91 w 204"/>
                  <a:gd name="T83" fmla="*/ 20 h 213"/>
                  <a:gd name="T84" fmla="*/ 88 w 204"/>
                  <a:gd name="T85" fmla="*/ 13 h 213"/>
                  <a:gd name="T86" fmla="*/ 83 w 204"/>
                  <a:gd name="T87" fmla="*/ 16 h 213"/>
                  <a:gd name="T88" fmla="*/ 83 w 204"/>
                  <a:gd name="T89" fmla="*/ 9 h 213"/>
                  <a:gd name="T90" fmla="*/ 70 w 204"/>
                  <a:gd name="T91" fmla="*/ 13 h 213"/>
                  <a:gd name="T92" fmla="*/ 69 w 204"/>
                  <a:gd name="T93" fmla="*/ 8 h 213"/>
                  <a:gd name="T94" fmla="*/ 50 w 204"/>
                  <a:gd name="T95" fmla="*/ 2 h 213"/>
                  <a:gd name="T96" fmla="*/ 28 w 204"/>
                  <a:gd name="T97" fmla="*/ 14 h 213"/>
                  <a:gd name="T98" fmla="*/ 5 w 204"/>
                  <a:gd name="T99" fmla="*/ 18 h 213"/>
                  <a:gd name="T100" fmla="*/ 8 w 204"/>
                  <a:gd name="T101" fmla="*/ 24 h 213"/>
                  <a:gd name="T102" fmla="*/ 2 w 204"/>
                  <a:gd name="T103" fmla="*/ 21 h 213"/>
                  <a:gd name="T104" fmla="*/ 0 w 204"/>
                  <a:gd name="T105" fmla="*/ 28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4" h="213">
                    <a:moveTo>
                      <a:pt x="0" y="28"/>
                    </a:moveTo>
                    <a:cubicBezTo>
                      <a:pt x="8" y="24"/>
                      <a:pt x="13" y="28"/>
                      <a:pt x="19" y="33"/>
                    </a:cubicBezTo>
                    <a:cubicBezTo>
                      <a:pt x="31" y="41"/>
                      <a:pt x="33" y="55"/>
                      <a:pt x="43" y="65"/>
                    </a:cubicBezTo>
                    <a:cubicBezTo>
                      <a:pt x="59" y="80"/>
                      <a:pt x="102" y="107"/>
                      <a:pt x="107" y="129"/>
                    </a:cubicBezTo>
                    <a:cubicBezTo>
                      <a:pt x="111" y="144"/>
                      <a:pt x="106" y="159"/>
                      <a:pt x="109" y="174"/>
                    </a:cubicBezTo>
                    <a:cubicBezTo>
                      <a:pt x="110" y="180"/>
                      <a:pt x="121" y="194"/>
                      <a:pt x="120" y="200"/>
                    </a:cubicBezTo>
                    <a:cubicBezTo>
                      <a:pt x="120" y="202"/>
                      <a:pt x="116" y="203"/>
                      <a:pt x="116" y="205"/>
                    </a:cubicBezTo>
                    <a:cubicBezTo>
                      <a:pt x="117" y="208"/>
                      <a:pt x="120" y="206"/>
                      <a:pt x="122" y="208"/>
                    </a:cubicBezTo>
                    <a:cubicBezTo>
                      <a:pt x="123" y="209"/>
                      <a:pt x="123" y="213"/>
                      <a:pt x="126" y="213"/>
                    </a:cubicBezTo>
                    <a:cubicBezTo>
                      <a:pt x="129" y="213"/>
                      <a:pt x="126" y="206"/>
                      <a:pt x="129" y="206"/>
                    </a:cubicBezTo>
                    <a:cubicBezTo>
                      <a:pt x="132" y="205"/>
                      <a:pt x="135" y="206"/>
                      <a:pt x="138" y="206"/>
                    </a:cubicBezTo>
                    <a:cubicBezTo>
                      <a:pt x="142" y="205"/>
                      <a:pt x="134" y="193"/>
                      <a:pt x="139" y="185"/>
                    </a:cubicBezTo>
                    <a:cubicBezTo>
                      <a:pt x="140" y="183"/>
                      <a:pt x="144" y="181"/>
                      <a:pt x="146" y="178"/>
                    </a:cubicBezTo>
                    <a:cubicBezTo>
                      <a:pt x="149" y="174"/>
                      <a:pt x="141" y="172"/>
                      <a:pt x="146" y="168"/>
                    </a:cubicBezTo>
                    <a:cubicBezTo>
                      <a:pt x="148" y="166"/>
                      <a:pt x="152" y="166"/>
                      <a:pt x="153" y="163"/>
                    </a:cubicBezTo>
                    <a:cubicBezTo>
                      <a:pt x="155" y="161"/>
                      <a:pt x="151" y="159"/>
                      <a:pt x="151" y="156"/>
                    </a:cubicBezTo>
                    <a:cubicBezTo>
                      <a:pt x="151" y="153"/>
                      <a:pt x="154" y="150"/>
                      <a:pt x="153" y="148"/>
                    </a:cubicBezTo>
                    <a:cubicBezTo>
                      <a:pt x="152" y="143"/>
                      <a:pt x="138" y="139"/>
                      <a:pt x="146" y="129"/>
                    </a:cubicBezTo>
                    <a:cubicBezTo>
                      <a:pt x="149" y="126"/>
                      <a:pt x="154" y="118"/>
                      <a:pt x="156" y="122"/>
                    </a:cubicBezTo>
                    <a:cubicBezTo>
                      <a:pt x="157" y="124"/>
                      <a:pt x="159" y="127"/>
                      <a:pt x="159" y="129"/>
                    </a:cubicBezTo>
                    <a:cubicBezTo>
                      <a:pt x="159" y="131"/>
                      <a:pt x="158" y="131"/>
                      <a:pt x="158" y="132"/>
                    </a:cubicBezTo>
                    <a:cubicBezTo>
                      <a:pt x="159" y="133"/>
                      <a:pt x="160" y="133"/>
                      <a:pt x="160" y="133"/>
                    </a:cubicBezTo>
                    <a:cubicBezTo>
                      <a:pt x="162" y="131"/>
                      <a:pt x="161" y="127"/>
                      <a:pt x="164" y="124"/>
                    </a:cubicBezTo>
                    <a:cubicBezTo>
                      <a:pt x="165" y="123"/>
                      <a:pt x="165" y="128"/>
                      <a:pt x="166" y="127"/>
                    </a:cubicBezTo>
                    <a:cubicBezTo>
                      <a:pt x="169" y="127"/>
                      <a:pt x="168" y="123"/>
                      <a:pt x="169" y="122"/>
                    </a:cubicBezTo>
                    <a:cubicBezTo>
                      <a:pt x="169" y="122"/>
                      <a:pt x="177" y="127"/>
                      <a:pt x="179" y="128"/>
                    </a:cubicBezTo>
                    <a:cubicBezTo>
                      <a:pt x="182" y="128"/>
                      <a:pt x="179" y="118"/>
                      <a:pt x="182" y="118"/>
                    </a:cubicBezTo>
                    <a:cubicBezTo>
                      <a:pt x="187" y="118"/>
                      <a:pt x="190" y="128"/>
                      <a:pt x="192" y="126"/>
                    </a:cubicBezTo>
                    <a:cubicBezTo>
                      <a:pt x="193" y="124"/>
                      <a:pt x="192" y="123"/>
                      <a:pt x="194" y="122"/>
                    </a:cubicBezTo>
                    <a:cubicBezTo>
                      <a:pt x="196" y="120"/>
                      <a:pt x="200" y="119"/>
                      <a:pt x="204" y="117"/>
                    </a:cubicBezTo>
                    <a:cubicBezTo>
                      <a:pt x="204" y="116"/>
                      <a:pt x="191" y="115"/>
                      <a:pt x="190" y="111"/>
                    </a:cubicBezTo>
                    <a:cubicBezTo>
                      <a:pt x="189" y="110"/>
                      <a:pt x="192" y="110"/>
                      <a:pt x="192" y="109"/>
                    </a:cubicBezTo>
                    <a:cubicBezTo>
                      <a:pt x="187" y="91"/>
                      <a:pt x="187" y="91"/>
                      <a:pt x="187" y="91"/>
                    </a:cubicBezTo>
                    <a:cubicBezTo>
                      <a:pt x="183" y="88"/>
                      <a:pt x="169" y="88"/>
                      <a:pt x="166" y="85"/>
                    </a:cubicBezTo>
                    <a:cubicBezTo>
                      <a:pt x="164" y="83"/>
                      <a:pt x="165" y="74"/>
                      <a:pt x="162" y="76"/>
                    </a:cubicBezTo>
                    <a:cubicBezTo>
                      <a:pt x="155" y="80"/>
                      <a:pt x="168" y="64"/>
                      <a:pt x="158" y="59"/>
                    </a:cubicBezTo>
                    <a:cubicBezTo>
                      <a:pt x="150" y="54"/>
                      <a:pt x="159" y="67"/>
                      <a:pt x="152" y="64"/>
                    </a:cubicBezTo>
                    <a:cubicBezTo>
                      <a:pt x="148" y="63"/>
                      <a:pt x="134" y="53"/>
                      <a:pt x="134" y="50"/>
                    </a:cubicBezTo>
                    <a:cubicBezTo>
                      <a:pt x="130" y="38"/>
                      <a:pt x="139" y="26"/>
                      <a:pt x="126" y="17"/>
                    </a:cubicBezTo>
                    <a:cubicBezTo>
                      <a:pt x="121" y="15"/>
                      <a:pt x="125" y="26"/>
                      <a:pt x="119" y="24"/>
                    </a:cubicBezTo>
                    <a:cubicBezTo>
                      <a:pt x="105" y="18"/>
                      <a:pt x="114" y="7"/>
                      <a:pt x="95" y="12"/>
                    </a:cubicBezTo>
                    <a:cubicBezTo>
                      <a:pt x="91" y="13"/>
                      <a:pt x="93" y="23"/>
                      <a:pt x="91" y="20"/>
                    </a:cubicBezTo>
                    <a:cubicBezTo>
                      <a:pt x="89" y="19"/>
                      <a:pt x="89" y="16"/>
                      <a:pt x="88" y="13"/>
                    </a:cubicBezTo>
                    <a:cubicBezTo>
                      <a:pt x="87" y="12"/>
                      <a:pt x="84" y="21"/>
                      <a:pt x="83" y="16"/>
                    </a:cubicBezTo>
                    <a:cubicBezTo>
                      <a:pt x="82" y="14"/>
                      <a:pt x="85" y="8"/>
                      <a:pt x="83" y="9"/>
                    </a:cubicBezTo>
                    <a:cubicBezTo>
                      <a:pt x="78" y="10"/>
                      <a:pt x="74" y="13"/>
                      <a:pt x="70" y="13"/>
                    </a:cubicBezTo>
                    <a:cubicBezTo>
                      <a:pt x="69" y="13"/>
                      <a:pt x="70" y="10"/>
                      <a:pt x="69" y="8"/>
                    </a:cubicBezTo>
                    <a:cubicBezTo>
                      <a:pt x="63" y="4"/>
                      <a:pt x="57" y="2"/>
                      <a:pt x="50" y="2"/>
                    </a:cubicBezTo>
                    <a:cubicBezTo>
                      <a:pt x="35" y="0"/>
                      <a:pt x="39" y="9"/>
                      <a:pt x="28" y="14"/>
                    </a:cubicBezTo>
                    <a:cubicBezTo>
                      <a:pt x="27" y="15"/>
                      <a:pt x="5" y="17"/>
                      <a:pt x="5" y="18"/>
                    </a:cubicBezTo>
                    <a:cubicBezTo>
                      <a:pt x="5" y="20"/>
                      <a:pt x="8" y="21"/>
                      <a:pt x="8" y="24"/>
                    </a:cubicBezTo>
                    <a:cubicBezTo>
                      <a:pt x="9" y="26"/>
                      <a:pt x="3" y="20"/>
                      <a:pt x="2" y="21"/>
                    </a:cubicBezTo>
                    <a:cubicBezTo>
                      <a:pt x="0" y="23"/>
                      <a:pt x="1" y="26"/>
                      <a:pt x="0" y="28"/>
                    </a:cubicBez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0" name="Romania" descr="{&quot;Key&quot;:&quot;romania&quot;,&quot;Name&quot;:&quot;Roman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CE2EB1E8-A4A0-3C58-91B7-0C218B7022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444" y="4750068"/>
                <a:ext cx="827863" cy="670607"/>
              </a:xfrm>
              <a:custGeom>
                <a:avLst/>
                <a:gdLst>
                  <a:gd name="T0" fmla="*/ 430 w 496"/>
                  <a:gd name="T1" fmla="*/ 306 h 372"/>
                  <a:gd name="T2" fmla="*/ 419 w 496"/>
                  <a:gd name="T3" fmla="*/ 301 h 372"/>
                  <a:gd name="T4" fmla="*/ 409 w 496"/>
                  <a:gd name="T5" fmla="*/ 298 h 372"/>
                  <a:gd name="T6" fmla="*/ 390 w 496"/>
                  <a:gd name="T7" fmla="*/ 300 h 372"/>
                  <a:gd name="T8" fmla="*/ 330 w 496"/>
                  <a:gd name="T9" fmla="*/ 323 h 372"/>
                  <a:gd name="T10" fmla="*/ 275 w 496"/>
                  <a:gd name="T11" fmla="*/ 354 h 372"/>
                  <a:gd name="T12" fmla="*/ 240 w 496"/>
                  <a:gd name="T13" fmla="*/ 362 h 372"/>
                  <a:gd name="T14" fmla="*/ 190 w 496"/>
                  <a:gd name="T15" fmla="*/ 361 h 372"/>
                  <a:gd name="T16" fmla="*/ 166 w 496"/>
                  <a:gd name="T17" fmla="*/ 348 h 372"/>
                  <a:gd name="T18" fmla="*/ 146 w 496"/>
                  <a:gd name="T19" fmla="*/ 315 h 372"/>
                  <a:gd name="T20" fmla="*/ 105 w 496"/>
                  <a:gd name="T21" fmla="*/ 317 h 372"/>
                  <a:gd name="T22" fmla="*/ 85 w 496"/>
                  <a:gd name="T23" fmla="*/ 318 h 372"/>
                  <a:gd name="T24" fmla="*/ 72 w 496"/>
                  <a:gd name="T25" fmla="*/ 310 h 372"/>
                  <a:gd name="T26" fmla="*/ 79 w 496"/>
                  <a:gd name="T27" fmla="*/ 298 h 372"/>
                  <a:gd name="T28" fmla="*/ 73 w 496"/>
                  <a:gd name="T29" fmla="*/ 281 h 372"/>
                  <a:gd name="T30" fmla="*/ 31 w 496"/>
                  <a:gd name="T31" fmla="*/ 245 h 372"/>
                  <a:gd name="T32" fmla="*/ 27 w 496"/>
                  <a:gd name="T33" fmla="*/ 246 h 372"/>
                  <a:gd name="T34" fmla="*/ 7 w 496"/>
                  <a:gd name="T35" fmla="*/ 231 h 372"/>
                  <a:gd name="T36" fmla="*/ 3 w 496"/>
                  <a:gd name="T37" fmla="*/ 219 h 372"/>
                  <a:gd name="T38" fmla="*/ 27 w 496"/>
                  <a:gd name="T39" fmla="*/ 205 h 372"/>
                  <a:gd name="T40" fmla="*/ 39 w 496"/>
                  <a:gd name="T41" fmla="*/ 207 h 372"/>
                  <a:gd name="T42" fmla="*/ 54 w 496"/>
                  <a:gd name="T43" fmla="*/ 173 h 372"/>
                  <a:gd name="T44" fmla="*/ 63 w 496"/>
                  <a:gd name="T45" fmla="*/ 146 h 372"/>
                  <a:gd name="T46" fmla="*/ 70 w 496"/>
                  <a:gd name="T47" fmla="*/ 118 h 372"/>
                  <a:gd name="T48" fmla="*/ 85 w 496"/>
                  <a:gd name="T49" fmla="*/ 86 h 372"/>
                  <a:gd name="T50" fmla="*/ 111 w 496"/>
                  <a:gd name="T51" fmla="*/ 66 h 372"/>
                  <a:gd name="T52" fmla="*/ 122 w 496"/>
                  <a:gd name="T53" fmla="*/ 51 h 372"/>
                  <a:gd name="T54" fmla="*/ 142 w 496"/>
                  <a:gd name="T55" fmla="*/ 55 h 372"/>
                  <a:gd name="T56" fmla="*/ 177 w 496"/>
                  <a:gd name="T57" fmla="*/ 57 h 372"/>
                  <a:gd name="T58" fmla="*/ 212 w 496"/>
                  <a:gd name="T59" fmla="*/ 63 h 372"/>
                  <a:gd name="T60" fmla="*/ 270 w 496"/>
                  <a:gd name="T61" fmla="*/ 30 h 372"/>
                  <a:gd name="T62" fmla="*/ 286 w 496"/>
                  <a:gd name="T63" fmla="*/ 6 h 372"/>
                  <a:gd name="T64" fmla="*/ 289 w 496"/>
                  <a:gd name="T65" fmla="*/ 0 h 372"/>
                  <a:gd name="T66" fmla="*/ 307 w 496"/>
                  <a:gd name="T67" fmla="*/ 9 h 372"/>
                  <a:gd name="T68" fmla="*/ 395 w 496"/>
                  <a:gd name="T69" fmla="*/ 105 h 372"/>
                  <a:gd name="T70" fmla="*/ 408 w 496"/>
                  <a:gd name="T71" fmla="*/ 176 h 372"/>
                  <a:gd name="T72" fmla="*/ 410 w 496"/>
                  <a:gd name="T73" fmla="*/ 184 h 372"/>
                  <a:gd name="T74" fmla="*/ 415 w 496"/>
                  <a:gd name="T75" fmla="*/ 189 h 372"/>
                  <a:gd name="T76" fmla="*/ 421 w 496"/>
                  <a:gd name="T77" fmla="*/ 196 h 372"/>
                  <a:gd name="T78" fmla="*/ 445 w 496"/>
                  <a:gd name="T79" fmla="*/ 191 h 372"/>
                  <a:gd name="T80" fmla="*/ 470 w 496"/>
                  <a:gd name="T81" fmla="*/ 175 h 372"/>
                  <a:gd name="T82" fmla="*/ 489 w 496"/>
                  <a:gd name="T83" fmla="*/ 186 h 372"/>
                  <a:gd name="T84" fmla="*/ 493 w 496"/>
                  <a:gd name="T85" fmla="*/ 189 h 372"/>
                  <a:gd name="T86" fmla="*/ 496 w 496"/>
                  <a:gd name="T87" fmla="*/ 213 h 372"/>
                  <a:gd name="T88" fmla="*/ 467 w 496"/>
                  <a:gd name="T89" fmla="*/ 234 h 372"/>
                  <a:gd name="T90" fmla="*/ 456 w 496"/>
                  <a:gd name="T91" fmla="*/ 216 h 372"/>
                  <a:gd name="T92" fmla="*/ 457 w 496"/>
                  <a:gd name="T93" fmla="*/ 239 h 372"/>
                  <a:gd name="T94" fmla="*/ 466 w 496"/>
                  <a:gd name="T95" fmla="*/ 238 h 372"/>
                  <a:gd name="T96" fmla="*/ 465 w 496"/>
                  <a:gd name="T97" fmla="*/ 240 h 372"/>
                  <a:gd name="T98" fmla="*/ 463 w 496"/>
                  <a:gd name="T99" fmla="*/ 307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96" h="372">
                    <a:moveTo>
                      <a:pt x="462" y="307"/>
                    </a:moveTo>
                    <a:cubicBezTo>
                      <a:pt x="453" y="309"/>
                      <a:pt x="439" y="314"/>
                      <a:pt x="430" y="306"/>
                    </a:cubicBezTo>
                    <a:cubicBezTo>
                      <a:pt x="427" y="304"/>
                      <a:pt x="427" y="296"/>
                      <a:pt x="423" y="298"/>
                    </a:cubicBezTo>
                    <a:cubicBezTo>
                      <a:pt x="422" y="298"/>
                      <a:pt x="420" y="301"/>
                      <a:pt x="419" y="301"/>
                    </a:cubicBezTo>
                    <a:cubicBezTo>
                      <a:pt x="410" y="306"/>
                      <a:pt x="414" y="303"/>
                      <a:pt x="415" y="301"/>
                    </a:cubicBezTo>
                    <a:cubicBezTo>
                      <a:pt x="415" y="299"/>
                      <a:pt x="414" y="298"/>
                      <a:pt x="409" y="298"/>
                    </a:cubicBezTo>
                    <a:cubicBezTo>
                      <a:pt x="404" y="298"/>
                      <a:pt x="401" y="303"/>
                      <a:pt x="396" y="304"/>
                    </a:cubicBezTo>
                    <a:cubicBezTo>
                      <a:pt x="392" y="304"/>
                      <a:pt x="391" y="302"/>
                      <a:pt x="390" y="300"/>
                    </a:cubicBezTo>
                    <a:cubicBezTo>
                      <a:pt x="388" y="298"/>
                      <a:pt x="385" y="295"/>
                      <a:pt x="369" y="301"/>
                    </a:cubicBezTo>
                    <a:cubicBezTo>
                      <a:pt x="358" y="305"/>
                      <a:pt x="338" y="314"/>
                      <a:pt x="330" y="323"/>
                    </a:cubicBezTo>
                    <a:cubicBezTo>
                      <a:pt x="320" y="332"/>
                      <a:pt x="319" y="344"/>
                      <a:pt x="306" y="352"/>
                    </a:cubicBezTo>
                    <a:cubicBezTo>
                      <a:pt x="295" y="359"/>
                      <a:pt x="286" y="354"/>
                      <a:pt x="275" y="354"/>
                    </a:cubicBezTo>
                    <a:cubicBezTo>
                      <a:pt x="266" y="353"/>
                      <a:pt x="256" y="353"/>
                      <a:pt x="248" y="356"/>
                    </a:cubicBezTo>
                    <a:cubicBezTo>
                      <a:pt x="245" y="357"/>
                      <a:pt x="243" y="361"/>
                      <a:pt x="240" y="362"/>
                    </a:cubicBezTo>
                    <a:cubicBezTo>
                      <a:pt x="231" y="366"/>
                      <a:pt x="221" y="364"/>
                      <a:pt x="211" y="362"/>
                    </a:cubicBezTo>
                    <a:cubicBezTo>
                      <a:pt x="204" y="361"/>
                      <a:pt x="196" y="360"/>
                      <a:pt x="190" y="361"/>
                    </a:cubicBezTo>
                    <a:cubicBezTo>
                      <a:pt x="177" y="362"/>
                      <a:pt x="173" y="372"/>
                      <a:pt x="160" y="366"/>
                    </a:cubicBezTo>
                    <a:cubicBezTo>
                      <a:pt x="150" y="362"/>
                      <a:pt x="172" y="350"/>
                      <a:pt x="166" y="348"/>
                    </a:cubicBezTo>
                    <a:cubicBezTo>
                      <a:pt x="157" y="344"/>
                      <a:pt x="130" y="338"/>
                      <a:pt x="132" y="323"/>
                    </a:cubicBezTo>
                    <a:cubicBezTo>
                      <a:pt x="132" y="318"/>
                      <a:pt x="151" y="318"/>
                      <a:pt x="146" y="315"/>
                    </a:cubicBezTo>
                    <a:cubicBezTo>
                      <a:pt x="86" y="285"/>
                      <a:pt x="139" y="312"/>
                      <a:pt x="115" y="326"/>
                    </a:cubicBezTo>
                    <a:cubicBezTo>
                      <a:pt x="111" y="329"/>
                      <a:pt x="109" y="319"/>
                      <a:pt x="105" y="317"/>
                    </a:cubicBezTo>
                    <a:cubicBezTo>
                      <a:pt x="102" y="315"/>
                      <a:pt x="98" y="317"/>
                      <a:pt x="95" y="317"/>
                    </a:cubicBezTo>
                    <a:cubicBezTo>
                      <a:pt x="92" y="317"/>
                      <a:pt x="88" y="319"/>
                      <a:pt x="85" y="318"/>
                    </a:cubicBezTo>
                    <a:cubicBezTo>
                      <a:pt x="83" y="317"/>
                      <a:pt x="84" y="314"/>
                      <a:pt x="83" y="311"/>
                    </a:cubicBezTo>
                    <a:cubicBezTo>
                      <a:pt x="82" y="309"/>
                      <a:pt x="77" y="309"/>
                      <a:pt x="72" y="310"/>
                    </a:cubicBezTo>
                    <a:cubicBezTo>
                      <a:pt x="66" y="310"/>
                      <a:pt x="62" y="311"/>
                      <a:pt x="70" y="305"/>
                    </a:cubicBezTo>
                    <a:cubicBezTo>
                      <a:pt x="73" y="303"/>
                      <a:pt x="82" y="301"/>
                      <a:pt x="79" y="298"/>
                    </a:cubicBezTo>
                    <a:cubicBezTo>
                      <a:pt x="76" y="297"/>
                      <a:pt x="70" y="298"/>
                      <a:pt x="69" y="295"/>
                    </a:cubicBezTo>
                    <a:cubicBezTo>
                      <a:pt x="69" y="292"/>
                      <a:pt x="80" y="285"/>
                      <a:pt x="73" y="281"/>
                    </a:cubicBezTo>
                    <a:cubicBezTo>
                      <a:pt x="62" y="275"/>
                      <a:pt x="40" y="277"/>
                      <a:pt x="33" y="264"/>
                    </a:cubicBezTo>
                    <a:cubicBezTo>
                      <a:pt x="31" y="262"/>
                      <a:pt x="31" y="248"/>
                      <a:pt x="31" y="245"/>
                    </a:cubicBezTo>
                    <a:cubicBezTo>
                      <a:pt x="31" y="244"/>
                      <a:pt x="31" y="244"/>
                      <a:pt x="31" y="244"/>
                    </a:cubicBezTo>
                    <a:cubicBezTo>
                      <a:pt x="30" y="244"/>
                      <a:pt x="28" y="247"/>
                      <a:pt x="27" y="246"/>
                    </a:cubicBezTo>
                    <a:cubicBezTo>
                      <a:pt x="23" y="244"/>
                      <a:pt x="23" y="238"/>
                      <a:pt x="19" y="235"/>
                    </a:cubicBezTo>
                    <a:cubicBezTo>
                      <a:pt x="16" y="233"/>
                      <a:pt x="11" y="233"/>
                      <a:pt x="7" y="231"/>
                    </a:cubicBezTo>
                    <a:cubicBezTo>
                      <a:pt x="4" y="229"/>
                      <a:pt x="2" y="225"/>
                      <a:pt x="0" y="222"/>
                    </a:cubicBezTo>
                    <a:cubicBezTo>
                      <a:pt x="1" y="221"/>
                      <a:pt x="2" y="219"/>
                      <a:pt x="3" y="219"/>
                    </a:cubicBezTo>
                    <a:cubicBezTo>
                      <a:pt x="6" y="218"/>
                      <a:pt x="23" y="216"/>
                      <a:pt x="24" y="212"/>
                    </a:cubicBezTo>
                    <a:cubicBezTo>
                      <a:pt x="26" y="210"/>
                      <a:pt x="17" y="207"/>
                      <a:pt x="27" y="205"/>
                    </a:cubicBezTo>
                    <a:cubicBezTo>
                      <a:pt x="29" y="205"/>
                      <a:pt x="31" y="206"/>
                      <a:pt x="33" y="206"/>
                    </a:cubicBezTo>
                    <a:cubicBezTo>
                      <a:pt x="35" y="207"/>
                      <a:pt x="37" y="208"/>
                      <a:pt x="39" y="207"/>
                    </a:cubicBezTo>
                    <a:cubicBezTo>
                      <a:pt x="49" y="203"/>
                      <a:pt x="46" y="183"/>
                      <a:pt x="49" y="177"/>
                    </a:cubicBezTo>
                    <a:cubicBezTo>
                      <a:pt x="50" y="175"/>
                      <a:pt x="53" y="175"/>
                      <a:pt x="54" y="173"/>
                    </a:cubicBezTo>
                    <a:cubicBezTo>
                      <a:pt x="60" y="154"/>
                      <a:pt x="60" y="154"/>
                      <a:pt x="60" y="154"/>
                    </a:cubicBezTo>
                    <a:cubicBezTo>
                      <a:pt x="61" y="151"/>
                      <a:pt x="63" y="148"/>
                      <a:pt x="63" y="146"/>
                    </a:cubicBezTo>
                    <a:cubicBezTo>
                      <a:pt x="63" y="145"/>
                      <a:pt x="60" y="145"/>
                      <a:pt x="60" y="143"/>
                    </a:cubicBezTo>
                    <a:cubicBezTo>
                      <a:pt x="61" y="138"/>
                      <a:pt x="67" y="122"/>
                      <a:pt x="70" y="118"/>
                    </a:cubicBezTo>
                    <a:cubicBezTo>
                      <a:pt x="71" y="117"/>
                      <a:pt x="74" y="118"/>
                      <a:pt x="74" y="116"/>
                    </a:cubicBezTo>
                    <a:cubicBezTo>
                      <a:pt x="76" y="105"/>
                      <a:pt x="73" y="98"/>
                      <a:pt x="85" y="86"/>
                    </a:cubicBezTo>
                    <a:cubicBezTo>
                      <a:pt x="89" y="81"/>
                      <a:pt x="93" y="84"/>
                      <a:pt x="100" y="82"/>
                    </a:cubicBezTo>
                    <a:cubicBezTo>
                      <a:pt x="106" y="79"/>
                      <a:pt x="106" y="70"/>
                      <a:pt x="111" y="66"/>
                    </a:cubicBezTo>
                    <a:cubicBezTo>
                      <a:pt x="113" y="67"/>
                      <a:pt x="116" y="65"/>
                      <a:pt x="120" y="54"/>
                    </a:cubicBezTo>
                    <a:cubicBezTo>
                      <a:pt x="121" y="53"/>
                      <a:pt x="121" y="51"/>
                      <a:pt x="122" y="51"/>
                    </a:cubicBezTo>
                    <a:cubicBezTo>
                      <a:pt x="123" y="51"/>
                      <a:pt x="138" y="58"/>
                      <a:pt x="139" y="58"/>
                    </a:cubicBezTo>
                    <a:cubicBezTo>
                      <a:pt x="140" y="58"/>
                      <a:pt x="141" y="55"/>
                      <a:pt x="142" y="55"/>
                    </a:cubicBezTo>
                    <a:cubicBezTo>
                      <a:pt x="146" y="53"/>
                      <a:pt x="153" y="54"/>
                      <a:pt x="160" y="56"/>
                    </a:cubicBezTo>
                    <a:cubicBezTo>
                      <a:pt x="166" y="57"/>
                      <a:pt x="173" y="58"/>
                      <a:pt x="177" y="57"/>
                    </a:cubicBezTo>
                    <a:cubicBezTo>
                      <a:pt x="182" y="55"/>
                      <a:pt x="186" y="51"/>
                      <a:pt x="191" y="50"/>
                    </a:cubicBezTo>
                    <a:cubicBezTo>
                      <a:pt x="200" y="49"/>
                      <a:pt x="206" y="61"/>
                      <a:pt x="212" y="63"/>
                    </a:cubicBezTo>
                    <a:cubicBezTo>
                      <a:pt x="221" y="66"/>
                      <a:pt x="224" y="50"/>
                      <a:pt x="226" y="48"/>
                    </a:cubicBezTo>
                    <a:cubicBezTo>
                      <a:pt x="236" y="37"/>
                      <a:pt x="262" y="38"/>
                      <a:pt x="270" y="30"/>
                    </a:cubicBezTo>
                    <a:cubicBezTo>
                      <a:pt x="285" y="16"/>
                      <a:pt x="263" y="28"/>
                      <a:pt x="274" y="14"/>
                    </a:cubicBezTo>
                    <a:cubicBezTo>
                      <a:pt x="277" y="10"/>
                      <a:pt x="281" y="8"/>
                      <a:pt x="286" y="6"/>
                    </a:cubicBezTo>
                    <a:cubicBezTo>
                      <a:pt x="286" y="5"/>
                      <a:pt x="286" y="5"/>
                      <a:pt x="286" y="5"/>
                    </a:cubicBezTo>
                    <a:cubicBezTo>
                      <a:pt x="289" y="0"/>
                      <a:pt x="289" y="0"/>
                      <a:pt x="289" y="0"/>
                    </a:cubicBezTo>
                    <a:cubicBezTo>
                      <a:pt x="288" y="1"/>
                      <a:pt x="288" y="3"/>
                      <a:pt x="288" y="4"/>
                    </a:cubicBezTo>
                    <a:cubicBezTo>
                      <a:pt x="296" y="0"/>
                      <a:pt x="301" y="4"/>
                      <a:pt x="307" y="9"/>
                    </a:cubicBezTo>
                    <a:cubicBezTo>
                      <a:pt x="319" y="17"/>
                      <a:pt x="321" y="31"/>
                      <a:pt x="331" y="41"/>
                    </a:cubicBezTo>
                    <a:cubicBezTo>
                      <a:pt x="347" y="56"/>
                      <a:pt x="390" y="83"/>
                      <a:pt x="395" y="105"/>
                    </a:cubicBezTo>
                    <a:cubicBezTo>
                      <a:pt x="399" y="120"/>
                      <a:pt x="394" y="135"/>
                      <a:pt x="397" y="150"/>
                    </a:cubicBezTo>
                    <a:cubicBezTo>
                      <a:pt x="398" y="156"/>
                      <a:pt x="409" y="170"/>
                      <a:pt x="408" y="176"/>
                    </a:cubicBezTo>
                    <a:cubicBezTo>
                      <a:pt x="408" y="178"/>
                      <a:pt x="404" y="179"/>
                      <a:pt x="404" y="181"/>
                    </a:cubicBezTo>
                    <a:cubicBezTo>
                      <a:pt x="405" y="184"/>
                      <a:pt x="408" y="182"/>
                      <a:pt x="410" y="184"/>
                    </a:cubicBezTo>
                    <a:cubicBezTo>
                      <a:pt x="411" y="185"/>
                      <a:pt x="411" y="189"/>
                      <a:pt x="414" y="189"/>
                    </a:cubicBezTo>
                    <a:cubicBezTo>
                      <a:pt x="414" y="189"/>
                      <a:pt x="415" y="189"/>
                      <a:pt x="415" y="189"/>
                    </a:cubicBezTo>
                    <a:cubicBezTo>
                      <a:pt x="416" y="189"/>
                      <a:pt x="417" y="189"/>
                      <a:pt x="418" y="189"/>
                    </a:cubicBezTo>
                    <a:cubicBezTo>
                      <a:pt x="419" y="191"/>
                      <a:pt x="419" y="194"/>
                      <a:pt x="421" y="196"/>
                    </a:cubicBezTo>
                    <a:cubicBezTo>
                      <a:pt x="423" y="198"/>
                      <a:pt x="448" y="199"/>
                      <a:pt x="447" y="197"/>
                    </a:cubicBezTo>
                    <a:cubicBezTo>
                      <a:pt x="447" y="196"/>
                      <a:pt x="439" y="194"/>
                      <a:pt x="445" y="191"/>
                    </a:cubicBezTo>
                    <a:cubicBezTo>
                      <a:pt x="448" y="189"/>
                      <a:pt x="452" y="190"/>
                      <a:pt x="456" y="188"/>
                    </a:cubicBezTo>
                    <a:cubicBezTo>
                      <a:pt x="461" y="185"/>
                      <a:pt x="463" y="177"/>
                      <a:pt x="470" y="175"/>
                    </a:cubicBezTo>
                    <a:cubicBezTo>
                      <a:pt x="482" y="171"/>
                      <a:pt x="488" y="175"/>
                      <a:pt x="491" y="186"/>
                    </a:cubicBezTo>
                    <a:cubicBezTo>
                      <a:pt x="491" y="186"/>
                      <a:pt x="489" y="186"/>
                      <a:pt x="489" y="186"/>
                    </a:cubicBezTo>
                    <a:cubicBezTo>
                      <a:pt x="489" y="188"/>
                      <a:pt x="490" y="189"/>
                      <a:pt x="491" y="190"/>
                    </a:cubicBezTo>
                    <a:cubicBezTo>
                      <a:pt x="492" y="190"/>
                      <a:pt x="492" y="190"/>
                      <a:pt x="493" y="189"/>
                    </a:cubicBezTo>
                    <a:cubicBezTo>
                      <a:pt x="493" y="189"/>
                      <a:pt x="494" y="189"/>
                      <a:pt x="494" y="189"/>
                    </a:cubicBezTo>
                    <a:cubicBezTo>
                      <a:pt x="495" y="191"/>
                      <a:pt x="496" y="211"/>
                      <a:pt x="496" y="213"/>
                    </a:cubicBezTo>
                    <a:cubicBezTo>
                      <a:pt x="495" y="220"/>
                      <a:pt x="478" y="221"/>
                      <a:pt x="474" y="224"/>
                    </a:cubicBezTo>
                    <a:cubicBezTo>
                      <a:pt x="471" y="227"/>
                      <a:pt x="471" y="234"/>
                      <a:pt x="467" y="234"/>
                    </a:cubicBezTo>
                    <a:cubicBezTo>
                      <a:pt x="467" y="233"/>
                      <a:pt x="471" y="215"/>
                      <a:pt x="463" y="210"/>
                    </a:cubicBezTo>
                    <a:cubicBezTo>
                      <a:pt x="461" y="209"/>
                      <a:pt x="457" y="214"/>
                      <a:pt x="456" y="216"/>
                    </a:cubicBezTo>
                    <a:cubicBezTo>
                      <a:pt x="453" y="220"/>
                      <a:pt x="463" y="224"/>
                      <a:pt x="463" y="228"/>
                    </a:cubicBezTo>
                    <a:cubicBezTo>
                      <a:pt x="463" y="233"/>
                      <a:pt x="454" y="236"/>
                      <a:pt x="457" y="239"/>
                    </a:cubicBezTo>
                    <a:cubicBezTo>
                      <a:pt x="459" y="242"/>
                      <a:pt x="463" y="234"/>
                      <a:pt x="467" y="234"/>
                    </a:cubicBezTo>
                    <a:cubicBezTo>
                      <a:pt x="469" y="233"/>
                      <a:pt x="467" y="237"/>
                      <a:pt x="466" y="238"/>
                    </a:cubicBezTo>
                    <a:cubicBezTo>
                      <a:pt x="465" y="238"/>
                      <a:pt x="465" y="239"/>
                      <a:pt x="463" y="240"/>
                    </a:cubicBezTo>
                    <a:cubicBezTo>
                      <a:pt x="464" y="239"/>
                      <a:pt x="465" y="239"/>
                      <a:pt x="465" y="240"/>
                    </a:cubicBezTo>
                    <a:cubicBezTo>
                      <a:pt x="469" y="242"/>
                      <a:pt x="455" y="264"/>
                      <a:pt x="455" y="265"/>
                    </a:cubicBezTo>
                    <a:cubicBezTo>
                      <a:pt x="456" y="269"/>
                      <a:pt x="461" y="289"/>
                      <a:pt x="463" y="307"/>
                    </a:cubicBezTo>
                    <a:cubicBezTo>
                      <a:pt x="462" y="307"/>
                      <a:pt x="462" y="307"/>
                      <a:pt x="462" y="307"/>
                    </a:cubicBezTo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1" name="Bulgaria" descr="{&quot;Key&quot;:&quot;bulgaria&quot;,&quot;Name&quot;:&quot;Bulgar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8A83B7B6-4FC0-D5A1-0EEC-5B02F5147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146" y="5282092"/>
                <a:ext cx="562770" cy="458751"/>
              </a:xfrm>
              <a:custGeom>
                <a:avLst/>
                <a:gdLst>
                  <a:gd name="T0" fmla="*/ 238 w 336"/>
                  <a:gd name="T1" fmla="*/ 187 h 255"/>
                  <a:gd name="T2" fmla="*/ 221 w 336"/>
                  <a:gd name="T3" fmla="*/ 223 h 255"/>
                  <a:gd name="T4" fmla="*/ 190 w 336"/>
                  <a:gd name="T5" fmla="*/ 232 h 255"/>
                  <a:gd name="T6" fmla="*/ 166 w 336"/>
                  <a:gd name="T7" fmla="*/ 233 h 255"/>
                  <a:gd name="T8" fmla="*/ 160 w 336"/>
                  <a:gd name="T9" fmla="*/ 230 h 255"/>
                  <a:gd name="T10" fmla="*/ 149 w 336"/>
                  <a:gd name="T11" fmla="*/ 221 h 255"/>
                  <a:gd name="T12" fmla="*/ 137 w 336"/>
                  <a:gd name="T13" fmla="*/ 225 h 255"/>
                  <a:gd name="T14" fmla="*/ 103 w 336"/>
                  <a:gd name="T15" fmla="*/ 242 h 255"/>
                  <a:gd name="T16" fmla="*/ 77 w 336"/>
                  <a:gd name="T17" fmla="*/ 253 h 255"/>
                  <a:gd name="T18" fmla="*/ 63 w 336"/>
                  <a:gd name="T19" fmla="*/ 253 h 255"/>
                  <a:gd name="T20" fmla="*/ 63 w 336"/>
                  <a:gd name="T21" fmla="*/ 222 h 255"/>
                  <a:gd name="T22" fmla="*/ 37 w 336"/>
                  <a:gd name="T23" fmla="*/ 201 h 255"/>
                  <a:gd name="T24" fmla="*/ 29 w 336"/>
                  <a:gd name="T25" fmla="*/ 174 h 255"/>
                  <a:gd name="T26" fmla="*/ 23 w 336"/>
                  <a:gd name="T27" fmla="*/ 170 h 255"/>
                  <a:gd name="T28" fmla="*/ 21 w 336"/>
                  <a:gd name="T29" fmla="*/ 161 h 255"/>
                  <a:gd name="T30" fmla="*/ 26 w 336"/>
                  <a:gd name="T31" fmla="*/ 143 h 255"/>
                  <a:gd name="T32" fmla="*/ 45 w 336"/>
                  <a:gd name="T33" fmla="*/ 117 h 255"/>
                  <a:gd name="T34" fmla="*/ 4 w 336"/>
                  <a:gd name="T35" fmla="*/ 65 h 255"/>
                  <a:gd name="T36" fmla="*/ 15 w 336"/>
                  <a:gd name="T37" fmla="*/ 45 h 255"/>
                  <a:gd name="T38" fmla="*/ 29 w 336"/>
                  <a:gd name="T39" fmla="*/ 71 h 255"/>
                  <a:gd name="T40" fmla="*/ 80 w 336"/>
                  <a:gd name="T41" fmla="*/ 67 h 255"/>
                  <a:gd name="T42" fmla="*/ 117 w 336"/>
                  <a:gd name="T43" fmla="*/ 61 h 255"/>
                  <a:gd name="T44" fmla="*/ 175 w 336"/>
                  <a:gd name="T45" fmla="*/ 57 h 255"/>
                  <a:gd name="T46" fmla="*/ 238 w 336"/>
                  <a:gd name="T47" fmla="*/ 6 h 255"/>
                  <a:gd name="T48" fmla="*/ 265 w 336"/>
                  <a:gd name="T49" fmla="*/ 9 h 255"/>
                  <a:gd name="T50" fmla="*/ 284 w 336"/>
                  <a:gd name="T51" fmla="*/ 6 h 255"/>
                  <a:gd name="T52" fmla="*/ 292 w 336"/>
                  <a:gd name="T53" fmla="*/ 3 h 255"/>
                  <a:gd name="T54" fmla="*/ 331 w 336"/>
                  <a:gd name="T55" fmla="*/ 12 h 255"/>
                  <a:gd name="T56" fmla="*/ 332 w 336"/>
                  <a:gd name="T57" fmla="*/ 41 h 255"/>
                  <a:gd name="T58" fmla="*/ 324 w 336"/>
                  <a:gd name="T59" fmla="*/ 39 h 255"/>
                  <a:gd name="T60" fmla="*/ 305 w 336"/>
                  <a:gd name="T61" fmla="*/ 61 h 255"/>
                  <a:gd name="T62" fmla="*/ 311 w 336"/>
                  <a:gd name="T63" fmla="*/ 86 h 255"/>
                  <a:gd name="T64" fmla="*/ 304 w 336"/>
                  <a:gd name="T65" fmla="*/ 100 h 255"/>
                  <a:gd name="T66" fmla="*/ 301 w 336"/>
                  <a:gd name="T67" fmla="*/ 106 h 255"/>
                  <a:gd name="T68" fmla="*/ 293 w 336"/>
                  <a:gd name="T69" fmla="*/ 119 h 255"/>
                  <a:gd name="T70" fmla="*/ 314 w 336"/>
                  <a:gd name="T71" fmla="*/ 127 h 255"/>
                  <a:gd name="T72" fmla="*/ 329 w 336"/>
                  <a:gd name="T73" fmla="*/ 141 h 255"/>
                  <a:gd name="T74" fmla="*/ 331 w 336"/>
                  <a:gd name="T75" fmla="*/ 147 h 255"/>
                  <a:gd name="T76" fmla="*/ 309 w 336"/>
                  <a:gd name="T77" fmla="*/ 157 h 255"/>
                  <a:gd name="T78" fmla="*/ 279 w 336"/>
                  <a:gd name="T79" fmla="*/ 153 h 255"/>
                  <a:gd name="T80" fmla="*/ 263 w 336"/>
                  <a:gd name="T81" fmla="*/ 164 h 255"/>
                  <a:gd name="T82" fmla="*/ 255 w 336"/>
                  <a:gd name="T83" fmla="*/ 17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36" h="255">
                    <a:moveTo>
                      <a:pt x="245" y="188"/>
                    </a:moveTo>
                    <a:cubicBezTo>
                      <a:pt x="243" y="187"/>
                      <a:pt x="240" y="187"/>
                      <a:pt x="238" y="187"/>
                    </a:cubicBezTo>
                    <a:cubicBezTo>
                      <a:pt x="216" y="192"/>
                      <a:pt x="252" y="208"/>
                      <a:pt x="239" y="217"/>
                    </a:cubicBezTo>
                    <a:cubicBezTo>
                      <a:pt x="239" y="217"/>
                      <a:pt x="222" y="223"/>
                      <a:pt x="221" y="223"/>
                    </a:cubicBezTo>
                    <a:cubicBezTo>
                      <a:pt x="213" y="226"/>
                      <a:pt x="200" y="236"/>
                      <a:pt x="192" y="235"/>
                    </a:cubicBezTo>
                    <a:cubicBezTo>
                      <a:pt x="190" y="235"/>
                      <a:pt x="191" y="233"/>
                      <a:pt x="190" y="232"/>
                    </a:cubicBezTo>
                    <a:cubicBezTo>
                      <a:pt x="184" y="229"/>
                      <a:pt x="177" y="226"/>
                      <a:pt x="171" y="227"/>
                    </a:cubicBezTo>
                    <a:cubicBezTo>
                      <a:pt x="168" y="228"/>
                      <a:pt x="168" y="233"/>
                      <a:pt x="166" y="233"/>
                    </a:cubicBezTo>
                    <a:cubicBezTo>
                      <a:pt x="164" y="234"/>
                      <a:pt x="163" y="230"/>
                      <a:pt x="162" y="229"/>
                    </a:cubicBezTo>
                    <a:cubicBezTo>
                      <a:pt x="161" y="229"/>
                      <a:pt x="160" y="229"/>
                      <a:pt x="160" y="230"/>
                    </a:cubicBezTo>
                    <a:cubicBezTo>
                      <a:pt x="159" y="230"/>
                      <a:pt x="159" y="230"/>
                      <a:pt x="158" y="230"/>
                    </a:cubicBezTo>
                    <a:cubicBezTo>
                      <a:pt x="154" y="227"/>
                      <a:pt x="153" y="221"/>
                      <a:pt x="149" y="221"/>
                    </a:cubicBezTo>
                    <a:cubicBezTo>
                      <a:pt x="145" y="220"/>
                      <a:pt x="144" y="225"/>
                      <a:pt x="140" y="226"/>
                    </a:cubicBezTo>
                    <a:cubicBezTo>
                      <a:pt x="139" y="226"/>
                      <a:pt x="138" y="225"/>
                      <a:pt x="137" y="225"/>
                    </a:cubicBezTo>
                    <a:cubicBezTo>
                      <a:pt x="135" y="224"/>
                      <a:pt x="134" y="223"/>
                      <a:pt x="133" y="224"/>
                    </a:cubicBezTo>
                    <a:cubicBezTo>
                      <a:pt x="123" y="230"/>
                      <a:pt x="119" y="237"/>
                      <a:pt x="103" y="242"/>
                    </a:cubicBezTo>
                    <a:cubicBezTo>
                      <a:pt x="97" y="244"/>
                      <a:pt x="88" y="242"/>
                      <a:pt x="82" y="246"/>
                    </a:cubicBezTo>
                    <a:cubicBezTo>
                      <a:pt x="80" y="247"/>
                      <a:pt x="80" y="252"/>
                      <a:pt x="77" y="253"/>
                    </a:cubicBezTo>
                    <a:cubicBezTo>
                      <a:pt x="76" y="255"/>
                      <a:pt x="73" y="253"/>
                      <a:pt x="71" y="253"/>
                    </a:cubicBezTo>
                    <a:cubicBezTo>
                      <a:pt x="68" y="253"/>
                      <a:pt x="65" y="253"/>
                      <a:pt x="63" y="253"/>
                    </a:cubicBezTo>
                    <a:cubicBezTo>
                      <a:pt x="63" y="254"/>
                      <a:pt x="63" y="255"/>
                      <a:pt x="63" y="255"/>
                    </a:cubicBezTo>
                    <a:cubicBezTo>
                      <a:pt x="64" y="251"/>
                      <a:pt x="63" y="222"/>
                      <a:pt x="63" y="222"/>
                    </a:cubicBezTo>
                    <a:cubicBezTo>
                      <a:pt x="59" y="218"/>
                      <a:pt x="52" y="207"/>
                      <a:pt x="47" y="203"/>
                    </a:cubicBezTo>
                    <a:cubicBezTo>
                      <a:pt x="45" y="201"/>
                      <a:pt x="41" y="203"/>
                      <a:pt x="37" y="201"/>
                    </a:cubicBezTo>
                    <a:cubicBezTo>
                      <a:pt x="36" y="201"/>
                      <a:pt x="21" y="189"/>
                      <a:pt x="21" y="188"/>
                    </a:cubicBezTo>
                    <a:cubicBezTo>
                      <a:pt x="24" y="183"/>
                      <a:pt x="31" y="182"/>
                      <a:pt x="29" y="174"/>
                    </a:cubicBezTo>
                    <a:cubicBezTo>
                      <a:pt x="28" y="172"/>
                      <a:pt x="26" y="171"/>
                      <a:pt x="25" y="170"/>
                    </a:cubicBezTo>
                    <a:cubicBezTo>
                      <a:pt x="24" y="170"/>
                      <a:pt x="24" y="170"/>
                      <a:pt x="23" y="170"/>
                    </a:cubicBezTo>
                    <a:cubicBezTo>
                      <a:pt x="22" y="170"/>
                      <a:pt x="22" y="170"/>
                      <a:pt x="21" y="169"/>
                    </a:cubicBezTo>
                    <a:cubicBezTo>
                      <a:pt x="21" y="166"/>
                      <a:pt x="21" y="164"/>
                      <a:pt x="21" y="161"/>
                    </a:cubicBezTo>
                    <a:cubicBezTo>
                      <a:pt x="21" y="157"/>
                      <a:pt x="17" y="154"/>
                      <a:pt x="18" y="151"/>
                    </a:cubicBezTo>
                    <a:cubicBezTo>
                      <a:pt x="28" y="136"/>
                      <a:pt x="26" y="140"/>
                      <a:pt x="26" y="143"/>
                    </a:cubicBezTo>
                    <a:cubicBezTo>
                      <a:pt x="26" y="146"/>
                      <a:pt x="26" y="149"/>
                      <a:pt x="34" y="143"/>
                    </a:cubicBezTo>
                    <a:cubicBezTo>
                      <a:pt x="36" y="141"/>
                      <a:pt x="48" y="121"/>
                      <a:pt x="45" y="117"/>
                    </a:cubicBezTo>
                    <a:cubicBezTo>
                      <a:pt x="40" y="114"/>
                      <a:pt x="18" y="104"/>
                      <a:pt x="17" y="102"/>
                    </a:cubicBezTo>
                    <a:cubicBezTo>
                      <a:pt x="11" y="97"/>
                      <a:pt x="0" y="73"/>
                      <a:pt x="4" y="65"/>
                    </a:cubicBezTo>
                    <a:cubicBezTo>
                      <a:pt x="5" y="61"/>
                      <a:pt x="12" y="61"/>
                      <a:pt x="14" y="58"/>
                    </a:cubicBezTo>
                    <a:cubicBezTo>
                      <a:pt x="16" y="54"/>
                      <a:pt x="13" y="49"/>
                      <a:pt x="15" y="45"/>
                    </a:cubicBezTo>
                    <a:cubicBezTo>
                      <a:pt x="22" y="48"/>
                      <a:pt x="31" y="50"/>
                      <a:pt x="35" y="53"/>
                    </a:cubicBezTo>
                    <a:cubicBezTo>
                      <a:pt x="41" y="55"/>
                      <a:pt x="19" y="67"/>
                      <a:pt x="29" y="71"/>
                    </a:cubicBezTo>
                    <a:cubicBezTo>
                      <a:pt x="42" y="77"/>
                      <a:pt x="46" y="67"/>
                      <a:pt x="59" y="66"/>
                    </a:cubicBezTo>
                    <a:cubicBezTo>
                      <a:pt x="65" y="65"/>
                      <a:pt x="73" y="66"/>
                      <a:pt x="80" y="67"/>
                    </a:cubicBezTo>
                    <a:cubicBezTo>
                      <a:pt x="90" y="69"/>
                      <a:pt x="100" y="71"/>
                      <a:pt x="109" y="67"/>
                    </a:cubicBezTo>
                    <a:cubicBezTo>
                      <a:pt x="112" y="66"/>
                      <a:pt x="114" y="62"/>
                      <a:pt x="117" y="61"/>
                    </a:cubicBezTo>
                    <a:cubicBezTo>
                      <a:pt x="125" y="58"/>
                      <a:pt x="135" y="58"/>
                      <a:pt x="144" y="59"/>
                    </a:cubicBezTo>
                    <a:cubicBezTo>
                      <a:pt x="155" y="59"/>
                      <a:pt x="164" y="64"/>
                      <a:pt x="175" y="57"/>
                    </a:cubicBezTo>
                    <a:cubicBezTo>
                      <a:pt x="188" y="49"/>
                      <a:pt x="189" y="37"/>
                      <a:pt x="199" y="28"/>
                    </a:cubicBezTo>
                    <a:cubicBezTo>
                      <a:pt x="207" y="19"/>
                      <a:pt x="227" y="10"/>
                      <a:pt x="238" y="6"/>
                    </a:cubicBezTo>
                    <a:cubicBezTo>
                      <a:pt x="254" y="0"/>
                      <a:pt x="257" y="3"/>
                      <a:pt x="259" y="5"/>
                    </a:cubicBezTo>
                    <a:cubicBezTo>
                      <a:pt x="260" y="7"/>
                      <a:pt x="261" y="9"/>
                      <a:pt x="265" y="9"/>
                    </a:cubicBezTo>
                    <a:cubicBezTo>
                      <a:pt x="270" y="8"/>
                      <a:pt x="273" y="3"/>
                      <a:pt x="278" y="3"/>
                    </a:cubicBezTo>
                    <a:cubicBezTo>
                      <a:pt x="283" y="3"/>
                      <a:pt x="284" y="4"/>
                      <a:pt x="284" y="6"/>
                    </a:cubicBezTo>
                    <a:cubicBezTo>
                      <a:pt x="283" y="8"/>
                      <a:pt x="279" y="11"/>
                      <a:pt x="288" y="6"/>
                    </a:cubicBezTo>
                    <a:cubicBezTo>
                      <a:pt x="289" y="6"/>
                      <a:pt x="291" y="3"/>
                      <a:pt x="292" y="3"/>
                    </a:cubicBezTo>
                    <a:cubicBezTo>
                      <a:pt x="296" y="1"/>
                      <a:pt x="296" y="9"/>
                      <a:pt x="299" y="11"/>
                    </a:cubicBezTo>
                    <a:cubicBezTo>
                      <a:pt x="308" y="19"/>
                      <a:pt x="322" y="14"/>
                      <a:pt x="331" y="12"/>
                    </a:cubicBezTo>
                    <a:cubicBezTo>
                      <a:pt x="332" y="12"/>
                      <a:pt x="332" y="12"/>
                      <a:pt x="332" y="12"/>
                    </a:cubicBezTo>
                    <a:cubicBezTo>
                      <a:pt x="335" y="26"/>
                      <a:pt x="336" y="39"/>
                      <a:pt x="332" y="41"/>
                    </a:cubicBezTo>
                    <a:cubicBezTo>
                      <a:pt x="331" y="42"/>
                      <a:pt x="329" y="41"/>
                      <a:pt x="328" y="40"/>
                    </a:cubicBezTo>
                    <a:cubicBezTo>
                      <a:pt x="327" y="40"/>
                      <a:pt x="325" y="39"/>
                      <a:pt x="324" y="39"/>
                    </a:cubicBezTo>
                    <a:cubicBezTo>
                      <a:pt x="303" y="45"/>
                      <a:pt x="317" y="44"/>
                      <a:pt x="310" y="57"/>
                    </a:cubicBezTo>
                    <a:cubicBezTo>
                      <a:pt x="310" y="59"/>
                      <a:pt x="306" y="59"/>
                      <a:pt x="305" y="61"/>
                    </a:cubicBezTo>
                    <a:cubicBezTo>
                      <a:pt x="305" y="62"/>
                      <a:pt x="308" y="61"/>
                      <a:pt x="308" y="62"/>
                    </a:cubicBezTo>
                    <a:cubicBezTo>
                      <a:pt x="309" y="71"/>
                      <a:pt x="309" y="77"/>
                      <a:pt x="311" y="86"/>
                    </a:cubicBezTo>
                    <a:cubicBezTo>
                      <a:pt x="312" y="89"/>
                      <a:pt x="315" y="94"/>
                      <a:pt x="313" y="97"/>
                    </a:cubicBezTo>
                    <a:cubicBezTo>
                      <a:pt x="312" y="100"/>
                      <a:pt x="306" y="98"/>
                      <a:pt x="304" y="100"/>
                    </a:cubicBezTo>
                    <a:cubicBezTo>
                      <a:pt x="303" y="100"/>
                      <a:pt x="305" y="101"/>
                      <a:pt x="305" y="101"/>
                    </a:cubicBezTo>
                    <a:cubicBezTo>
                      <a:pt x="304" y="104"/>
                      <a:pt x="301" y="104"/>
                      <a:pt x="301" y="106"/>
                    </a:cubicBezTo>
                    <a:cubicBezTo>
                      <a:pt x="300" y="108"/>
                      <a:pt x="304" y="110"/>
                      <a:pt x="303" y="111"/>
                    </a:cubicBezTo>
                    <a:cubicBezTo>
                      <a:pt x="300" y="114"/>
                      <a:pt x="295" y="115"/>
                      <a:pt x="293" y="119"/>
                    </a:cubicBezTo>
                    <a:cubicBezTo>
                      <a:pt x="288" y="125"/>
                      <a:pt x="291" y="124"/>
                      <a:pt x="297" y="123"/>
                    </a:cubicBezTo>
                    <a:cubicBezTo>
                      <a:pt x="303" y="121"/>
                      <a:pt x="311" y="120"/>
                      <a:pt x="314" y="127"/>
                    </a:cubicBezTo>
                    <a:cubicBezTo>
                      <a:pt x="314" y="128"/>
                      <a:pt x="313" y="130"/>
                      <a:pt x="313" y="131"/>
                    </a:cubicBezTo>
                    <a:cubicBezTo>
                      <a:pt x="313" y="132"/>
                      <a:pt x="326" y="139"/>
                      <a:pt x="329" y="141"/>
                    </a:cubicBezTo>
                    <a:cubicBezTo>
                      <a:pt x="330" y="144"/>
                      <a:pt x="332" y="145"/>
                      <a:pt x="332" y="147"/>
                    </a:cubicBezTo>
                    <a:cubicBezTo>
                      <a:pt x="331" y="147"/>
                      <a:pt x="331" y="147"/>
                      <a:pt x="331" y="147"/>
                    </a:cubicBezTo>
                    <a:cubicBezTo>
                      <a:pt x="328" y="148"/>
                      <a:pt x="325" y="147"/>
                      <a:pt x="321" y="148"/>
                    </a:cubicBezTo>
                    <a:cubicBezTo>
                      <a:pt x="317" y="150"/>
                      <a:pt x="313" y="154"/>
                      <a:pt x="309" y="157"/>
                    </a:cubicBezTo>
                    <a:cubicBezTo>
                      <a:pt x="308" y="157"/>
                      <a:pt x="309" y="160"/>
                      <a:pt x="309" y="159"/>
                    </a:cubicBezTo>
                    <a:cubicBezTo>
                      <a:pt x="296" y="156"/>
                      <a:pt x="292" y="146"/>
                      <a:pt x="279" y="153"/>
                    </a:cubicBezTo>
                    <a:cubicBezTo>
                      <a:pt x="269" y="164"/>
                      <a:pt x="269" y="164"/>
                      <a:pt x="269" y="164"/>
                    </a:cubicBezTo>
                    <a:cubicBezTo>
                      <a:pt x="267" y="164"/>
                      <a:pt x="265" y="164"/>
                      <a:pt x="263" y="164"/>
                    </a:cubicBezTo>
                    <a:cubicBezTo>
                      <a:pt x="261" y="164"/>
                      <a:pt x="259" y="164"/>
                      <a:pt x="257" y="165"/>
                    </a:cubicBezTo>
                    <a:cubicBezTo>
                      <a:pt x="254" y="168"/>
                      <a:pt x="257" y="174"/>
                      <a:pt x="255" y="177"/>
                    </a:cubicBezTo>
                    <a:cubicBezTo>
                      <a:pt x="252" y="181"/>
                      <a:pt x="240" y="179"/>
                      <a:pt x="245" y="188"/>
                    </a:cubicBezTo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2" name="Albania" descr="{&quot;Key&quot;:&quot;albania&quot;,&quot;Name&quot;:&quot;Alban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2775C062-996A-4D5F-0710-DBECAC7396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305" y="5613411"/>
                <a:ext cx="192527" cy="391851"/>
              </a:xfrm>
              <a:custGeom>
                <a:avLst/>
                <a:gdLst>
                  <a:gd name="T0" fmla="*/ 107 w 115"/>
                  <a:gd name="T1" fmla="*/ 124 h 218"/>
                  <a:gd name="T2" fmla="*/ 113 w 115"/>
                  <a:gd name="T3" fmla="*/ 140 h 218"/>
                  <a:gd name="T4" fmla="*/ 106 w 115"/>
                  <a:gd name="T5" fmla="*/ 152 h 218"/>
                  <a:gd name="T6" fmla="*/ 100 w 115"/>
                  <a:gd name="T7" fmla="*/ 158 h 218"/>
                  <a:gd name="T8" fmla="*/ 97 w 115"/>
                  <a:gd name="T9" fmla="*/ 182 h 218"/>
                  <a:gd name="T10" fmla="*/ 78 w 115"/>
                  <a:gd name="T11" fmla="*/ 193 h 218"/>
                  <a:gd name="T12" fmla="*/ 85 w 115"/>
                  <a:gd name="T13" fmla="*/ 204 h 218"/>
                  <a:gd name="T14" fmla="*/ 82 w 115"/>
                  <a:gd name="T15" fmla="*/ 206 h 218"/>
                  <a:gd name="T16" fmla="*/ 79 w 115"/>
                  <a:gd name="T17" fmla="*/ 208 h 218"/>
                  <a:gd name="T18" fmla="*/ 71 w 115"/>
                  <a:gd name="T19" fmla="*/ 216 h 218"/>
                  <a:gd name="T20" fmla="*/ 64 w 115"/>
                  <a:gd name="T21" fmla="*/ 216 h 218"/>
                  <a:gd name="T22" fmla="*/ 64 w 115"/>
                  <a:gd name="T23" fmla="*/ 217 h 218"/>
                  <a:gd name="T24" fmla="*/ 62 w 115"/>
                  <a:gd name="T25" fmla="*/ 218 h 218"/>
                  <a:gd name="T26" fmla="*/ 61 w 115"/>
                  <a:gd name="T27" fmla="*/ 216 h 218"/>
                  <a:gd name="T28" fmla="*/ 61 w 115"/>
                  <a:gd name="T29" fmla="*/ 213 h 218"/>
                  <a:gd name="T30" fmla="*/ 62 w 115"/>
                  <a:gd name="T31" fmla="*/ 204 h 218"/>
                  <a:gd name="T32" fmla="*/ 56 w 115"/>
                  <a:gd name="T33" fmla="*/ 202 h 218"/>
                  <a:gd name="T34" fmla="*/ 52 w 115"/>
                  <a:gd name="T35" fmla="*/ 193 h 218"/>
                  <a:gd name="T36" fmla="*/ 16 w 115"/>
                  <a:gd name="T37" fmla="*/ 169 h 218"/>
                  <a:gd name="T38" fmla="*/ 21 w 115"/>
                  <a:gd name="T39" fmla="*/ 167 h 218"/>
                  <a:gd name="T40" fmla="*/ 27 w 115"/>
                  <a:gd name="T41" fmla="*/ 166 h 218"/>
                  <a:gd name="T42" fmla="*/ 14 w 115"/>
                  <a:gd name="T43" fmla="*/ 152 h 218"/>
                  <a:gd name="T44" fmla="*/ 17 w 115"/>
                  <a:gd name="T45" fmla="*/ 148 h 218"/>
                  <a:gd name="T46" fmla="*/ 17 w 115"/>
                  <a:gd name="T47" fmla="*/ 140 h 218"/>
                  <a:gd name="T48" fmla="*/ 17 w 115"/>
                  <a:gd name="T49" fmla="*/ 133 h 218"/>
                  <a:gd name="T50" fmla="*/ 25 w 115"/>
                  <a:gd name="T51" fmla="*/ 131 h 218"/>
                  <a:gd name="T52" fmla="*/ 23 w 115"/>
                  <a:gd name="T53" fmla="*/ 124 h 218"/>
                  <a:gd name="T54" fmla="*/ 21 w 115"/>
                  <a:gd name="T55" fmla="*/ 131 h 218"/>
                  <a:gd name="T56" fmla="*/ 21 w 115"/>
                  <a:gd name="T57" fmla="*/ 106 h 218"/>
                  <a:gd name="T58" fmla="*/ 13 w 115"/>
                  <a:gd name="T59" fmla="*/ 96 h 218"/>
                  <a:gd name="T60" fmla="*/ 15 w 115"/>
                  <a:gd name="T61" fmla="*/ 82 h 218"/>
                  <a:gd name="T62" fmla="*/ 24 w 115"/>
                  <a:gd name="T63" fmla="*/ 80 h 218"/>
                  <a:gd name="T64" fmla="*/ 21 w 115"/>
                  <a:gd name="T65" fmla="*/ 76 h 218"/>
                  <a:gd name="T66" fmla="*/ 21 w 115"/>
                  <a:gd name="T67" fmla="*/ 64 h 218"/>
                  <a:gd name="T68" fmla="*/ 14 w 115"/>
                  <a:gd name="T69" fmla="*/ 63 h 218"/>
                  <a:gd name="T70" fmla="*/ 8 w 115"/>
                  <a:gd name="T71" fmla="*/ 63 h 218"/>
                  <a:gd name="T72" fmla="*/ 8 w 115"/>
                  <a:gd name="T73" fmla="*/ 52 h 218"/>
                  <a:gd name="T74" fmla="*/ 8 w 115"/>
                  <a:gd name="T75" fmla="*/ 45 h 218"/>
                  <a:gd name="T76" fmla="*/ 0 w 115"/>
                  <a:gd name="T77" fmla="*/ 39 h 218"/>
                  <a:gd name="T78" fmla="*/ 20 w 115"/>
                  <a:gd name="T79" fmla="*/ 0 h 218"/>
                  <a:gd name="T80" fmla="*/ 28 w 115"/>
                  <a:gd name="T81" fmla="*/ 15 h 218"/>
                  <a:gd name="T82" fmla="*/ 40 w 115"/>
                  <a:gd name="T83" fmla="*/ 5 h 218"/>
                  <a:gd name="T84" fmla="*/ 52 w 115"/>
                  <a:gd name="T85" fmla="*/ 22 h 218"/>
                  <a:gd name="T86" fmla="*/ 55 w 115"/>
                  <a:gd name="T87" fmla="*/ 22 h 218"/>
                  <a:gd name="T88" fmla="*/ 58 w 115"/>
                  <a:gd name="T89" fmla="*/ 21 h 218"/>
                  <a:gd name="T90" fmla="*/ 69 w 115"/>
                  <a:gd name="T91" fmla="*/ 27 h 218"/>
                  <a:gd name="T92" fmla="*/ 73 w 115"/>
                  <a:gd name="T93" fmla="*/ 63 h 218"/>
                  <a:gd name="T94" fmla="*/ 76 w 115"/>
                  <a:gd name="T95" fmla="*/ 73 h 218"/>
                  <a:gd name="T96" fmla="*/ 72 w 115"/>
                  <a:gd name="T97" fmla="*/ 77 h 218"/>
                  <a:gd name="T98" fmla="*/ 78 w 115"/>
                  <a:gd name="T99" fmla="*/ 87 h 218"/>
                  <a:gd name="T100" fmla="*/ 76 w 115"/>
                  <a:gd name="T101" fmla="*/ 92 h 218"/>
                  <a:gd name="T102" fmla="*/ 92 w 115"/>
                  <a:gd name="T103" fmla="*/ 121 h 218"/>
                  <a:gd name="T104" fmla="*/ 100 w 115"/>
                  <a:gd name="T105" fmla="*/ 119 h 218"/>
                  <a:gd name="T106" fmla="*/ 107 w 115"/>
                  <a:gd name="T107" fmla="*/ 120 h 218"/>
                  <a:gd name="T108" fmla="*/ 107 w 115"/>
                  <a:gd name="T109" fmla="*/ 124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5" h="218">
                    <a:moveTo>
                      <a:pt x="107" y="124"/>
                    </a:moveTo>
                    <a:cubicBezTo>
                      <a:pt x="107" y="131"/>
                      <a:pt x="115" y="133"/>
                      <a:pt x="113" y="140"/>
                    </a:cubicBezTo>
                    <a:cubicBezTo>
                      <a:pt x="110" y="152"/>
                      <a:pt x="108" y="152"/>
                      <a:pt x="106" y="152"/>
                    </a:cubicBezTo>
                    <a:cubicBezTo>
                      <a:pt x="104" y="151"/>
                      <a:pt x="102" y="151"/>
                      <a:pt x="100" y="158"/>
                    </a:cubicBezTo>
                    <a:cubicBezTo>
                      <a:pt x="100" y="158"/>
                      <a:pt x="97" y="181"/>
                      <a:pt x="97" y="182"/>
                    </a:cubicBezTo>
                    <a:cubicBezTo>
                      <a:pt x="96" y="183"/>
                      <a:pt x="78" y="189"/>
                      <a:pt x="78" y="193"/>
                    </a:cubicBezTo>
                    <a:cubicBezTo>
                      <a:pt x="85" y="204"/>
                      <a:pt x="85" y="204"/>
                      <a:pt x="85" y="204"/>
                    </a:cubicBezTo>
                    <a:cubicBezTo>
                      <a:pt x="86" y="207"/>
                      <a:pt x="84" y="207"/>
                      <a:pt x="82" y="206"/>
                    </a:cubicBezTo>
                    <a:cubicBezTo>
                      <a:pt x="81" y="206"/>
                      <a:pt x="79" y="206"/>
                      <a:pt x="79" y="208"/>
                    </a:cubicBezTo>
                    <a:cubicBezTo>
                      <a:pt x="79" y="218"/>
                      <a:pt x="76" y="217"/>
                      <a:pt x="71" y="216"/>
                    </a:cubicBezTo>
                    <a:cubicBezTo>
                      <a:pt x="69" y="216"/>
                      <a:pt x="66" y="216"/>
                      <a:pt x="64" y="216"/>
                    </a:cubicBezTo>
                    <a:cubicBezTo>
                      <a:pt x="63" y="216"/>
                      <a:pt x="64" y="217"/>
                      <a:pt x="64" y="217"/>
                    </a:cubicBezTo>
                    <a:cubicBezTo>
                      <a:pt x="63" y="218"/>
                      <a:pt x="63" y="218"/>
                      <a:pt x="62" y="218"/>
                    </a:cubicBezTo>
                    <a:cubicBezTo>
                      <a:pt x="62" y="218"/>
                      <a:pt x="62" y="217"/>
                      <a:pt x="61" y="216"/>
                    </a:cubicBezTo>
                    <a:cubicBezTo>
                      <a:pt x="61" y="215"/>
                      <a:pt x="61" y="214"/>
                      <a:pt x="61" y="213"/>
                    </a:cubicBezTo>
                    <a:cubicBezTo>
                      <a:pt x="61" y="209"/>
                      <a:pt x="63" y="206"/>
                      <a:pt x="62" y="204"/>
                    </a:cubicBezTo>
                    <a:cubicBezTo>
                      <a:pt x="61" y="202"/>
                      <a:pt x="57" y="204"/>
                      <a:pt x="56" y="202"/>
                    </a:cubicBezTo>
                    <a:cubicBezTo>
                      <a:pt x="53" y="200"/>
                      <a:pt x="54" y="195"/>
                      <a:pt x="52" y="193"/>
                    </a:cubicBezTo>
                    <a:cubicBezTo>
                      <a:pt x="48" y="188"/>
                      <a:pt x="12" y="178"/>
                      <a:pt x="16" y="169"/>
                    </a:cubicBezTo>
                    <a:cubicBezTo>
                      <a:pt x="16" y="167"/>
                      <a:pt x="19" y="167"/>
                      <a:pt x="21" y="167"/>
                    </a:cubicBezTo>
                    <a:cubicBezTo>
                      <a:pt x="24" y="168"/>
                      <a:pt x="26" y="168"/>
                      <a:pt x="27" y="166"/>
                    </a:cubicBezTo>
                    <a:cubicBezTo>
                      <a:pt x="27" y="165"/>
                      <a:pt x="16" y="158"/>
                      <a:pt x="14" y="152"/>
                    </a:cubicBezTo>
                    <a:cubicBezTo>
                      <a:pt x="14" y="150"/>
                      <a:pt x="17" y="149"/>
                      <a:pt x="17" y="148"/>
                    </a:cubicBezTo>
                    <a:cubicBezTo>
                      <a:pt x="17" y="145"/>
                      <a:pt x="17" y="142"/>
                      <a:pt x="17" y="140"/>
                    </a:cubicBezTo>
                    <a:cubicBezTo>
                      <a:pt x="17" y="137"/>
                      <a:pt x="16" y="135"/>
                      <a:pt x="17" y="133"/>
                    </a:cubicBezTo>
                    <a:cubicBezTo>
                      <a:pt x="18" y="131"/>
                      <a:pt x="23" y="132"/>
                      <a:pt x="25" y="131"/>
                    </a:cubicBezTo>
                    <a:cubicBezTo>
                      <a:pt x="26" y="129"/>
                      <a:pt x="25" y="124"/>
                      <a:pt x="23" y="124"/>
                    </a:cubicBezTo>
                    <a:cubicBezTo>
                      <a:pt x="21" y="125"/>
                      <a:pt x="22" y="129"/>
                      <a:pt x="21" y="131"/>
                    </a:cubicBezTo>
                    <a:cubicBezTo>
                      <a:pt x="17" y="134"/>
                      <a:pt x="21" y="112"/>
                      <a:pt x="21" y="106"/>
                    </a:cubicBezTo>
                    <a:cubicBezTo>
                      <a:pt x="22" y="99"/>
                      <a:pt x="13" y="103"/>
                      <a:pt x="13" y="96"/>
                    </a:cubicBezTo>
                    <a:cubicBezTo>
                      <a:pt x="13" y="91"/>
                      <a:pt x="12" y="86"/>
                      <a:pt x="15" y="82"/>
                    </a:cubicBezTo>
                    <a:cubicBezTo>
                      <a:pt x="17" y="80"/>
                      <a:pt x="22" y="82"/>
                      <a:pt x="24" y="80"/>
                    </a:cubicBezTo>
                    <a:cubicBezTo>
                      <a:pt x="25" y="79"/>
                      <a:pt x="21" y="78"/>
                      <a:pt x="21" y="76"/>
                    </a:cubicBezTo>
                    <a:cubicBezTo>
                      <a:pt x="20" y="72"/>
                      <a:pt x="24" y="67"/>
                      <a:pt x="21" y="64"/>
                    </a:cubicBezTo>
                    <a:cubicBezTo>
                      <a:pt x="19" y="62"/>
                      <a:pt x="16" y="62"/>
                      <a:pt x="14" y="63"/>
                    </a:cubicBezTo>
                    <a:cubicBezTo>
                      <a:pt x="12" y="63"/>
                      <a:pt x="9" y="64"/>
                      <a:pt x="8" y="63"/>
                    </a:cubicBezTo>
                    <a:cubicBezTo>
                      <a:pt x="8" y="59"/>
                      <a:pt x="8" y="55"/>
                      <a:pt x="8" y="52"/>
                    </a:cubicBezTo>
                    <a:cubicBezTo>
                      <a:pt x="8" y="50"/>
                      <a:pt x="9" y="47"/>
                      <a:pt x="8" y="45"/>
                    </a:cubicBezTo>
                    <a:cubicBezTo>
                      <a:pt x="6" y="42"/>
                      <a:pt x="1" y="42"/>
                      <a:pt x="0" y="39"/>
                    </a:cubicBezTo>
                    <a:cubicBezTo>
                      <a:pt x="0" y="38"/>
                      <a:pt x="18" y="2"/>
                      <a:pt x="20" y="0"/>
                    </a:cubicBezTo>
                    <a:cubicBezTo>
                      <a:pt x="21" y="0"/>
                      <a:pt x="23" y="14"/>
                      <a:pt x="28" y="1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9" y="5"/>
                      <a:pt x="47" y="19"/>
                      <a:pt x="52" y="22"/>
                    </a:cubicBezTo>
                    <a:cubicBezTo>
                      <a:pt x="53" y="23"/>
                      <a:pt x="54" y="22"/>
                      <a:pt x="55" y="22"/>
                    </a:cubicBezTo>
                    <a:cubicBezTo>
                      <a:pt x="56" y="21"/>
                      <a:pt x="57" y="21"/>
                      <a:pt x="58" y="21"/>
                    </a:cubicBezTo>
                    <a:cubicBezTo>
                      <a:pt x="62" y="23"/>
                      <a:pt x="66" y="24"/>
                      <a:pt x="69" y="27"/>
                    </a:cubicBezTo>
                    <a:cubicBezTo>
                      <a:pt x="79" y="39"/>
                      <a:pt x="72" y="51"/>
                      <a:pt x="73" y="63"/>
                    </a:cubicBezTo>
                    <a:cubicBezTo>
                      <a:pt x="73" y="67"/>
                      <a:pt x="76" y="70"/>
                      <a:pt x="76" y="73"/>
                    </a:cubicBezTo>
                    <a:cubicBezTo>
                      <a:pt x="76" y="75"/>
                      <a:pt x="71" y="75"/>
                      <a:pt x="72" y="77"/>
                    </a:cubicBezTo>
                    <a:cubicBezTo>
                      <a:pt x="72" y="81"/>
                      <a:pt x="78" y="83"/>
                      <a:pt x="78" y="87"/>
                    </a:cubicBezTo>
                    <a:cubicBezTo>
                      <a:pt x="79" y="89"/>
                      <a:pt x="76" y="90"/>
                      <a:pt x="76" y="92"/>
                    </a:cubicBezTo>
                    <a:cubicBezTo>
                      <a:pt x="76" y="97"/>
                      <a:pt x="90" y="118"/>
                      <a:pt x="92" y="121"/>
                    </a:cubicBezTo>
                    <a:cubicBezTo>
                      <a:pt x="96" y="125"/>
                      <a:pt x="98" y="119"/>
                      <a:pt x="100" y="119"/>
                    </a:cubicBezTo>
                    <a:cubicBezTo>
                      <a:pt x="102" y="118"/>
                      <a:pt x="105" y="119"/>
                      <a:pt x="107" y="120"/>
                    </a:cubicBezTo>
                    <a:cubicBezTo>
                      <a:pt x="108" y="121"/>
                      <a:pt x="106" y="124"/>
                      <a:pt x="107" y="124"/>
                    </a:cubicBezTo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3" name="Estonia" descr="{&quot;Key&quot;:&quot;estonia&quot;,&quot;Name&quot;:&quot;Eston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BA1E1C85-B969-25D3-7686-2C014FF924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49522" y="3270276"/>
                <a:ext cx="402824" cy="299462"/>
              </a:xfrm>
              <a:custGeom>
                <a:avLst/>
                <a:gdLst>
                  <a:gd name="T0" fmla="*/ 133 w 241"/>
                  <a:gd name="T1" fmla="*/ 129 h 166"/>
                  <a:gd name="T2" fmla="*/ 140 w 241"/>
                  <a:gd name="T3" fmla="*/ 129 h 166"/>
                  <a:gd name="T4" fmla="*/ 155 w 241"/>
                  <a:gd name="T5" fmla="*/ 135 h 166"/>
                  <a:gd name="T6" fmla="*/ 163 w 241"/>
                  <a:gd name="T7" fmla="*/ 137 h 166"/>
                  <a:gd name="T8" fmla="*/ 174 w 241"/>
                  <a:gd name="T9" fmla="*/ 141 h 166"/>
                  <a:gd name="T10" fmla="*/ 209 w 241"/>
                  <a:gd name="T11" fmla="*/ 144 h 166"/>
                  <a:gd name="T12" fmla="*/ 228 w 241"/>
                  <a:gd name="T13" fmla="*/ 134 h 166"/>
                  <a:gd name="T14" fmla="*/ 231 w 241"/>
                  <a:gd name="T15" fmla="*/ 128 h 166"/>
                  <a:gd name="T16" fmla="*/ 241 w 241"/>
                  <a:gd name="T17" fmla="*/ 118 h 166"/>
                  <a:gd name="T18" fmla="*/ 232 w 241"/>
                  <a:gd name="T19" fmla="*/ 105 h 166"/>
                  <a:gd name="T20" fmla="*/ 221 w 241"/>
                  <a:gd name="T21" fmla="*/ 84 h 166"/>
                  <a:gd name="T22" fmla="*/ 216 w 241"/>
                  <a:gd name="T23" fmla="*/ 38 h 166"/>
                  <a:gd name="T24" fmla="*/ 216 w 241"/>
                  <a:gd name="T25" fmla="*/ 15 h 166"/>
                  <a:gd name="T26" fmla="*/ 212 w 241"/>
                  <a:gd name="T27" fmla="*/ 7 h 166"/>
                  <a:gd name="T28" fmla="*/ 139 w 241"/>
                  <a:gd name="T29" fmla="*/ 7 h 166"/>
                  <a:gd name="T30" fmla="*/ 129 w 241"/>
                  <a:gd name="T31" fmla="*/ 7 h 166"/>
                  <a:gd name="T32" fmla="*/ 121 w 241"/>
                  <a:gd name="T33" fmla="*/ 23 h 166"/>
                  <a:gd name="T34" fmla="*/ 97 w 241"/>
                  <a:gd name="T35" fmla="*/ 22 h 166"/>
                  <a:gd name="T36" fmla="*/ 72 w 241"/>
                  <a:gd name="T37" fmla="*/ 41 h 166"/>
                  <a:gd name="T38" fmla="*/ 53 w 241"/>
                  <a:gd name="T39" fmla="*/ 58 h 166"/>
                  <a:gd name="T40" fmla="*/ 59 w 241"/>
                  <a:gd name="T41" fmla="*/ 91 h 166"/>
                  <a:gd name="T42" fmla="*/ 76 w 241"/>
                  <a:gd name="T43" fmla="*/ 121 h 166"/>
                  <a:gd name="T44" fmla="*/ 93 w 241"/>
                  <a:gd name="T45" fmla="*/ 125 h 166"/>
                  <a:gd name="T46" fmla="*/ 106 w 241"/>
                  <a:gd name="T47" fmla="*/ 121 h 166"/>
                  <a:gd name="T48" fmla="*/ 105 w 241"/>
                  <a:gd name="T49" fmla="*/ 149 h 166"/>
                  <a:gd name="T50" fmla="*/ 44 w 241"/>
                  <a:gd name="T51" fmla="*/ 106 h 166"/>
                  <a:gd name="T52" fmla="*/ 56 w 241"/>
                  <a:gd name="T53" fmla="*/ 116 h 166"/>
                  <a:gd name="T54" fmla="*/ 49 w 241"/>
                  <a:gd name="T55" fmla="*/ 125 h 166"/>
                  <a:gd name="T56" fmla="*/ 46 w 241"/>
                  <a:gd name="T57" fmla="*/ 129 h 166"/>
                  <a:gd name="T58" fmla="*/ 33 w 241"/>
                  <a:gd name="T59" fmla="*/ 138 h 166"/>
                  <a:gd name="T60" fmla="*/ 23 w 241"/>
                  <a:gd name="T61" fmla="*/ 143 h 166"/>
                  <a:gd name="T62" fmla="*/ 15 w 241"/>
                  <a:gd name="T63" fmla="*/ 164 h 166"/>
                  <a:gd name="T64" fmla="*/ 15 w 241"/>
                  <a:gd name="T65" fmla="*/ 144 h 166"/>
                  <a:gd name="T66" fmla="*/ 10 w 241"/>
                  <a:gd name="T67" fmla="*/ 132 h 166"/>
                  <a:gd name="T68" fmla="*/ 13 w 241"/>
                  <a:gd name="T69" fmla="*/ 126 h 166"/>
                  <a:gd name="T70" fmla="*/ 19 w 241"/>
                  <a:gd name="T71" fmla="*/ 119 h 166"/>
                  <a:gd name="T72" fmla="*/ 24 w 241"/>
                  <a:gd name="T73" fmla="*/ 74 h 166"/>
                  <a:gd name="T74" fmla="*/ 28 w 241"/>
                  <a:gd name="T75" fmla="*/ 79 h 166"/>
                  <a:gd name="T76" fmla="*/ 37 w 241"/>
                  <a:gd name="T77" fmla="*/ 90 h 166"/>
                  <a:gd name="T78" fmla="*/ 20 w 241"/>
                  <a:gd name="T79" fmla="*/ 93 h 166"/>
                  <a:gd name="T80" fmla="*/ 17 w 241"/>
                  <a:gd name="T81" fmla="*/ 85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1" h="166">
                    <a:moveTo>
                      <a:pt x="106" y="150"/>
                    </a:moveTo>
                    <a:cubicBezTo>
                      <a:pt x="110" y="149"/>
                      <a:pt x="128" y="133"/>
                      <a:pt x="133" y="129"/>
                    </a:cubicBezTo>
                    <a:cubicBezTo>
                      <a:pt x="136" y="126"/>
                      <a:pt x="143" y="137"/>
                      <a:pt x="141" y="130"/>
                    </a:cubicBezTo>
                    <a:cubicBezTo>
                      <a:pt x="141" y="129"/>
                      <a:pt x="140" y="129"/>
                      <a:pt x="140" y="129"/>
                    </a:cubicBezTo>
                    <a:cubicBezTo>
                      <a:pt x="140" y="127"/>
                      <a:pt x="139" y="126"/>
                      <a:pt x="140" y="126"/>
                    </a:cubicBezTo>
                    <a:cubicBezTo>
                      <a:pt x="146" y="126"/>
                      <a:pt x="152" y="134"/>
                      <a:pt x="155" y="135"/>
                    </a:cubicBezTo>
                    <a:cubicBezTo>
                      <a:pt x="157" y="136"/>
                      <a:pt x="159" y="133"/>
                      <a:pt x="160" y="133"/>
                    </a:cubicBezTo>
                    <a:cubicBezTo>
                      <a:pt x="162" y="133"/>
                      <a:pt x="161" y="136"/>
                      <a:pt x="163" y="137"/>
                    </a:cubicBezTo>
                    <a:cubicBezTo>
                      <a:pt x="166" y="138"/>
                      <a:pt x="170" y="135"/>
                      <a:pt x="173" y="136"/>
                    </a:cubicBezTo>
                    <a:cubicBezTo>
                      <a:pt x="175" y="136"/>
                      <a:pt x="173" y="140"/>
                      <a:pt x="174" y="141"/>
                    </a:cubicBezTo>
                    <a:cubicBezTo>
                      <a:pt x="176" y="144"/>
                      <a:pt x="194" y="156"/>
                      <a:pt x="198" y="156"/>
                    </a:cubicBezTo>
                    <a:cubicBezTo>
                      <a:pt x="199" y="156"/>
                      <a:pt x="209" y="144"/>
                      <a:pt x="209" y="144"/>
                    </a:cubicBezTo>
                    <a:cubicBezTo>
                      <a:pt x="212" y="143"/>
                      <a:pt x="229" y="149"/>
                      <a:pt x="229" y="147"/>
                    </a:cubicBezTo>
                    <a:cubicBezTo>
                      <a:pt x="230" y="144"/>
                      <a:pt x="226" y="136"/>
                      <a:pt x="228" y="134"/>
                    </a:cubicBezTo>
                    <a:cubicBezTo>
                      <a:pt x="229" y="133"/>
                      <a:pt x="232" y="133"/>
                      <a:pt x="233" y="131"/>
                    </a:cubicBezTo>
                    <a:cubicBezTo>
                      <a:pt x="233" y="130"/>
                      <a:pt x="231" y="130"/>
                      <a:pt x="231" y="128"/>
                    </a:cubicBezTo>
                    <a:cubicBezTo>
                      <a:pt x="230" y="127"/>
                      <a:pt x="230" y="125"/>
                      <a:pt x="231" y="124"/>
                    </a:cubicBezTo>
                    <a:cubicBezTo>
                      <a:pt x="238" y="118"/>
                      <a:pt x="238" y="125"/>
                      <a:pt x="241" y="118"/>
                    </a:cubicBezTo>
                    <a:cubicBezTo>
                      <a:pt x="241" y="116"/>
                      <a:pt x="236" y="117"/>
                      <a:pt x="234" y="116"/>
                    </a:cubicBezTo>
                    <a:cubicBezTo>
                      <a:pt x="230" y="112"/>
                      <a:pt x="233" y="109"/>
                      <a:pt x="232" y="105"/>
                    </a:cubicBezTo>
                    <a:cubicBezTo>
                      <a:pt x="231" y="103"/>
                      <a:pt x="222" y="98"/>
                      <a:pt x="220" y="96"/>
                    </a:cubicBezTo>
                    <a:cubicBezTo>
                      <a:pt x="216" y="88"/>
                      <a:pt x="221" y="92"/>
                      <a:pt x="221" y="84"/>
                    </a:cubicBezTo>
                    <a:cubicBezTo>
                      <a:pt x="221" y="74"/>
                      <a:pt x="209" y="63"/>
                      <a:pt x="208" y="53"/>
                    </a:cubicBezTo>
                    <a:cubicBezTo>
                      <a:pt x="207" y="47"/>
                      <a:pt x="214" y="43"/>
                      <a:pt x="216" y="38"/>
                    </a:cubicBezTo>
                    <a:cubicBezTo>
                      <a:pt x="216" y="24"/>
                      <a:pt x="216" y="24"/>
                      <a:pt x="216" y="24"/>
                    </a:cubicBezTo>
                    <a:cubicBezTo>
                      <a:pt x="216" y="21"/>
                      <a:pt x="214" y="18"/>
                      <a:pt x="216" y="15"/>
                    </a:cubicBezTo>
                    <a:cubicBezTo>
                      <a:pt x="221" y="4"/>
                      <a:pt x="231" y="9"/>
                      <a:pt x="217" y="0"/>
                    </a:cubicBezTo>
                    <a:cubicBezTo>
                      <a:pt x="217" y="2"/>
                      <a:pt x="216" y="5"/>
                      <a:pt x="212" y="7"/>
                    </a:cubicBezTo>
                    <a:cubicBezTo>
                      <a:pt x="207" y="10"/>
                      <a:pt x="153" y="11"/>
                      <a:pt x="144" y="10"/>
                    </a:cubicBezTo>
                    <a:cubicBezTo>
                      <a:pt x="143" y="10"/>
                      <a:pt x="142" y="7"/>
                      <a:pt x="139" y="7"/>
                    </a:cubicBezTo>
                    <a:cubicBezTo>
                      <a:pt x="129" y="10"/>
                      <a:pt x="153" y="16"/>
                      <a:pt x="135" y="14"/>
                    </a:cubicBezTo>
                    <a:cubicBezTo>
                      <a:pt x="132" y="13"/>
                      <a:pt x="131" y="7"/>
                      <a:pt x="129" y="7"/>
                    </a:cubicBezTo>
                    <a:cubicBezTo>
                      <a:pt x="126" y="8"/>
                      <a:pt x="130" y="13"/>
                      <a:pt x="129" y="15"/>
                    </a:cubicBezTo>
                    <a:cubicBezTo>
                      <a:pt x="127" y="18"/>
                      <a:pt x="124" y="22"/>
                      <a:pt x="121" y="23"/>
                    </a:cubicBezTo>
                    <a:cubicBezTo>
                      <a:pt x="115" y="26"/>
                      <a:pt x="109" y="27"/>
                      <a:pt x="103" y="26"/>
                    </a:cubicBezTo>
                    <a:cubicBezTo>
                      <a:pt x="100" y="26"/>
                      <a:pt x="99" y="21"/>
                      <a:pt x="97" y="22"/>
                    </a:cubicBezTo>
                    <a:cubicBezTo>
                      <a:pt x="94" y="24"/>
                      <a:pt x="101" y="30"/>
                      <a:pt x="98" y="31"/>
                    </a:cubicBezTo>
                    <a:cubicBezTo>
                      <a:pt x="92" y="32"/>
                      <a:pt x="75" y="33"/>
                      <a:pt x="72" y="41"/>
                    </a:cubicBezTo>
                    <a:cubicBezTo>
                      <a:pt x="71" y="44"/>
                      <a:pt x="77" y="47"/>
                      <a:pt x="75" y="49"/>
                    </a:cubicBezTo>
                    <a:cubicBezTo>
                      <a:pt x="73" y="54"/>
                      <a:pt x="56" y="53"/>
                      <a:pt x="53" y="58"/>
                    </a:cubicBezTo>
                    <a:cubicBezTo>
                      <a:pt x="45" y="79"/>
                      <a:pt x="60" y="66"/>
                      <a:pt x="63" y="75"/>
                    </a:cubicBezTo>
                    <a:cubicBezTo>
                      <a:pt x="65" y="80"/>
                      <a:pt x="57" y="86"/>
                      <a:pt x="59" y="91"/>
                    </a:cubicBezTo>
                    <a:cubicBezTo>
                      <a:pt x="61" y="97"/>
                      <a:pt x="70" y="104"/>
                      <a:pt x="71" y="106"/>
                    </a:cubicBezTo>
                    <a:cubicBezTo>
                      <a:pt x="75" y="111"/>
                      <a:pt x="69" y="117"/>
                      <a:pt x="76" y="121"/>
                    </a:cubicBezTo>
                    <a:cubicBezTo>
                      <a:pt x="79" y="122"/>
                      <a:pt x="83" y="119"/>
                      <a:pt x="86" y="120"/>
                    </a:cubicBezTo>
                    <a:cubicBezTo>
                      <a:pt x="88" y="121"/>
                      <a:pt x="90" y="126"/>
                      <a:pt x="93" y="125"/>
                    </a:cubicBezTo>
                    <a:cubicBezTo>
                      <a:pt x="97" y="122"/>
                      <a:pt x="97" y="101"/>
                      <a:pt x="109" y="115"/>
                    </a:cubicBezTo>
                    <a:cubicBezTo>
                      <a:pt x="110" y="117"/>
                      <a:pt x="106" y="118"/>
                      <a:pt x="106" y="121"/>
                    </a:cubicBezTo>
                    <a:cubicBezTo>
                      <a:pt x="106" y="125"/>
                      <a:pt x="108" y="130"/>
                      <a:pt x="108" y="134"/>
                    </a:cubicBezTo>
                    <a:cubicBezTo>
                      <a:pt x="108" y="146"/>
                      <a:pt x="104" y="139"/>
                      <a:pt x="105" y="149"/>
                    </a:cubicBezTo>
                    <a:lnTo>
                      <a:pt x="106" y="150"/>
                    </a:lnTo>
                    <a:close/>
                    <a:moveTo>
                      <a:pt x="44" y="106"/>
                    </a:moveTo>
                    <a:cubicBezTo>
                      <a:pt x="52" y="112"/>
                      <a:pt x="51" y="112"/>
                      <a:pt x="60" y="116"/>
                    </a:cubicBezTo>
                    <a:cubicBezTo>
                      <a:pt x="64" y="118"/>
                      <a:pt x="53" y="111"/>
                      <a:pt x="56" y="116"/>
                    </a:cubicBezTo>
                    <a:cubicBezTo>
                      <a:pt x="58" y="121"/>
                      <a:pt x="56" y="113"/>
                      <a:pt x="52" y="114"/>
                    </a:cubicBezTo>
                    <a:cubicBezTo>
                      <a:pt x="49" y="114"/>
                      <a:pt x="52" y="122"/>
                      <a:pt x="49" y="125"/>
                    </a:cubicBezTo>
                    <a:cubicBezTo>
                      <a:pt x="49" y="125"/>
                      <a:pt x="47" y="122"/>
                      <a:pt x="46" y="123"/>
                    </a:cubicBezTo>
                    <a:cubicBezTo>
                      <a:pt x="45" y="124"/>
                      <a:pt x="47" y="127"/>
                      <a:pt x="46" y="129"/>
                    </a:cubicBezTo>
                    <a:cubicBezTo>
                      <a:pt x="43" y="136"/>
                      <a:pt x="37" y="134"/>
                      <a:pt x="36" y="135"/>
                    </a:cubicBezTo>
                    <a:cubicBezTo>
                      <a:pt x="35" y="135"/>
                      <a:pt x="35" y="137"/>
                      <a:pt x="33" y="138"/>
                    </a:cubicBezTo>
                    <a:cubicBezTo>
                      <a:pt x="30" y="139"/>
                      <a:pt x="26" y="140"/>
                      <a:pt x="23" y="142"/>
                    </a:cubicBezTo>
                    <a:cubicBezTo>
                      <a:pt x="23" y="142"/>
                      <a:pt x="23" y="143"/>
                      <a:pt x="23" y="143"/>
                    </a:cubicBezTo>
                    <a:cubicBezTo>
                      <a:pt x="23" y="148"/>
                      <a:pt x="24" y="153"/>
                      <a:pt x="23" y="157"/>
                    </a:cubicBezTo>
                    <a:cubicBezTo>
                      <a:pt x="22" y="160"/>
                      <a:pt x="18" y="166"/>
                      <a:pt x="15" y="164"/>
                    </a:cubicBezTo>
                    <a:cubicBezTo>
                      <a:pt x="9" y="156"/>
                      <a:pt x="22" y="151"/>
                      <a:pt x="20" y="145"/>
                    </a:cubicBezTo>
                    <a:cubicBezTo>
                      <a:pt x="20" y="143"/>
                      <a:pt x="17" y="146"/>
                      <a:pt x="15" y="144"/>
                    </a:cubicBezTo>
                    <a:cubicBezTo>
                      <a:pt x="12" y="143"/>
                      <a:pt x="7" y="142"/>
                      <a:pt x="5" y="138"/>
                    </a:cubicBezTo>
                    <a:cubicBezTo>
                      <a:pt x="4" y="135"/>
                      <a:pt x="10" y="134"/>
                      <a:pt x="10" y="132"/>
                    </a:cubicBezTo>
                    <a:cubicBezTo>
                      <a:pt x="9" y="127"/>
                      <a:pt x="0" y="126"/>
                      <a:pt x="2" y="122"/>
                    </a:cubicBezTo>
                    <a:cubicBezTo>
                      <a:pt x="3" y="118"/>
                      <a:pt x="9" y="126"/>
                      <a:pt x="13" y="126"/>
                    </a:cubicBezTo>
                    <a:cubicBezTo>
                      <a:pt x="16" y="126"/>
                      <a:pt x="11" y="117"/>
                      <a:pt x="14" y="116"/>
                    </a:cubicBezTo>
                    <a:cubicBezTo>
                      <a:pt x="16" y="115"/>
                      <a:pt x="18" y="121"/>
                      <a:pt x="19" y="119"/>
                    </a:cubicBezTo>
                    <a:cubicBezTo>
                      <a:pt x="23" y="105"/>
                      <a:pt x="31" y="110"/>
                      <a:pt x="44" y="106"/>
                    </a:cubicBezTo>
                    <a:close/>
                    <a:moveTo>
                      <a:pt x="24" y="74"/>
                    </a:moveTo>
                    <a:cubicBezTo>
                      <a:pt x="25" y="74"/>
                      <a:pt x="27" y="73"/>
                      <a:pt x="27" y="74"/>
                    </a:cubicBezTo>
                    <a:cubicBezTo>
                      <a:pt x="28" y="75"/>
                      <a:pt x="27" y="78"/>
                      <a:pt x="28" y="79"/>
                    </a:cubicBezTo>
                    <a:cubicBezTo>
                      <a:pt x="31" y="80"/>
                      <a:pt x="35" y="78"/>
                      <a:pt x="37" y="79"/>
                    </a:cubicBezTo>
                    <a:cubicBezTo>
                      <a:pt x="56" y="90"/>
                      <a:pt x="38" y="88"/>
                      <a:pt x="37" y="90"/>
                    </a:cubicBezTo>
                    <a:cubicBezTo>
                      <a:pt x="32" y="101"/>
                      <a:pt x="48" y="92"/>
                      <a:pt x="27" y="104"/>
                    </a:cubicBezTo>
                    <a:cubicBezTo>
                      <a:pt x="21" y="107"/>
                      <a:pt x="20" y="93"/>
                      <a:pt x="20" y="93"/>
                    </a:cubicBezTo>
                    <a:cubicBezTo>
                      <a:pt x="18" y="87"/>
                      <a:pt x="8" y="90"/>
                      <a:pt x="4" y="88"/>
                    </a:cubicBezTo>
                    <a:cubicBezTo>
                      <a:pt x="0" y="88"/>
                      <a:pt x="13" y="86"/>
                      <a:pt x="17" y="85"/>
                    </a:cubicBezTo>
                    <a:cubicBezTo>
                      <a:pt x="22" y="84"/>
                      <a:pt x="23" y="77"/>
                      <a:pt x="24" y="74"/>
                    </a:cubicBezTo>
                    <a:close/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4" name="Andorra" descr="{&quot;Key&quot;:&quot;andorra&quot;,&quot;Name&quot;:&quot;Andorr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0CC58C70-CD1D-8DAE-E0A9-9F917FC61D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6603" y="5619537"/>
                <a:ext cx="76951" cy="76951"/>
              </a:xfrm>
              <a:custGeom>
                <a:avLst/>
                <a:gdLst>
                  <a:gd name="T0" fmla="*/ 26 w 31"/>
                  <a:gd name="T1" fmla="*/ 15 h 22"/>
                  <a:gd name="T2" fmla="*/ 16 w 31"/>
                  <a:gd name="T3" fmla="*/ 1 h 22"/>
                  <a:gd name="T4" fmla="*/ 26 w 31"/>
                  <a:gd name="T5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2">
                    <a:moveTo>
                      <a:pt x="26" y="15"/>
                    </a:moveTo>
                    <a:cubicBezTo>
                      <a:pt x="0" y="22"/>
                      <a:pt x="14" y="1"/>
                      <a:pt x="16" y="1"/>
                    </a:cubicBezTo>
                    <a:cubicBezTo>
                      <a:pt x="30" y="0"/>
                      <a:pt x="31" y="7"/>
                      <a:pt x="26" y="15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6350">
                <a:solidFill>
                  <a:srgbClr val="D9F4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5" name="Luxembourg" descr="{&quot;Key&quot;:&quot;luxembourg&quot;,&quot;Name&quot;:&quot;Luxembourg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94061F2B-C852-311B-0A7C-1F76395D4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3237" y="4651309"/>
                <a:ext cx="78491" cy="111502"/>
              </a:xfrm>
              <a:custGeom>
                <a:avLst/>
                <a:gdLst>
                  <a:gd name="T0" fmla="*/ 30 w 47"/>
                  <a:gd name="T1" fmla="*/ 61 h 62"/>
                  <a:gd name="T2" fmla="*/ 20 w 47"/>
                  <a:gd name="T3" fmla="*/ 59 h 62"/>
                  <a:gd name="T4" fmla="*/ 11 w 47"/>
                  <a:gd name="T5" fmla="*/ 61 h 62"/>
                  <a:gd name="T6" fmla="*/ 11 w 47"/>
                  <a:gd name="T7" fmla="*/ 59 h 62"/>
                  <a:gd name="T8" fmla="*/ 4 w 47"/>
                  <a:gd name="T9" fmla="*/ 56 h 62"/>
                  <a:gd name="T10" fmla="*/ 4 w 47"/>
                  <a:gd name="T11" fmla="*/ 54 h 62"/>
                  <a:gd name="T12" fmla="*/ 1 w 47"/>
                  <a:gd name="T13" fmla="*/ 28 h 62"/>
                  <a:gd name="T14" fmla="*/ 21 w 47"/>
                  <a:gd name="T15" fmla="*/ 11 h 62"/>
                  <a:gd name="T16" fmla="*/ 21 w 47"/>
                  <a:gd name="T17" fmla="*/ 21 h 62"/>
                  <a:gd name="T18" fmla="*/ 39 w 47"/>
                  <a:gd name="T19" fmla="*/ 36 h 62"/>
                  <a:gd name="T20" fmla="*/ 30 w 47"/>
                  <a:gd name="T21" fmla="*/ 6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" h="62">
                    <a:moveTo>
                      <a:pt x="30" y="61"/>
                    </a:moveTo>
                    <a:cubicBezTo>
                      <a:pt x="27" y="60"/>
                      <a:pt x="24" y="59"/>
                      <a:pt x="20" y="59"/>
                    </a:cubicBezTo>
                    <a:cubicBezTo>
                      <a:pt x="18" y="59"/>
                      <a:pt x="15" y="61"/>
                      <a:pt x="11" y="61"/>
                    </a:cubicBezTo>
                    <a:cubicBezTo>
                      <a:pt x="11" y="62"/>
                      <a:pt x="11" y="60"/>
                      <a:pt x="11" y="59"/>
                    </a:cubicBezTo>
                    <a:cubicBezTo>
                      <a:pt x="9" y="58"/>
                      <a:pt x="6" y="57"/>
                      <a:pt x="4" y="56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17" y="55"/>
                      <a:pt x="0" y="33"/>
                      <a:pt x="1" y="28"/>
                    </a:cubicBezTo>
                    <a:cubicBezTo>
                      <a:pt x="4" y="21"/>
                      <a:pt x="15" y="0"/>
                      <a:pt x="21" y="11"/>
                    </a:cubicBezTo>
                    <a:cubicBezTo>
                      <a:pt x="20" y="14"/>
                      <a:pt x="20" y="17"/>
                      <a:pt x="21" y="21"/>
                    </a:cubicBezTo>
                    <a:cubicBezTo>
                      <a:pt x="24" y="33"/>
                      <a:pt x="37" y="34"/>
                      <a:pt x="39" y="36"/>
                    </a:cubicBezTo>
                    <a:cubicBezTo>
                      <a:pt x="47" y="46"/>
                      <a:pt x="24" y="50"/>
                      <a:pt x="30" y="61"/>
                    </a:cubicBezTo>
                    <a:close/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6" name="Netherlands" descr="{&quot;Key&quot;:&quot;netherlands&quot;,&quot;Name&quot;:&quot;Netherlands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4C5F255C-2E84-BB8D-94F3-178F76A35B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69963" y="4224416"/>
                <a:ext cx="315447" cy="371144"/>
              </a:xfrm>
              <a:custGeom>
                <a:avLst/>
                <a:gdLst>
                  <a:gd name="T0" fmla="*/ 90 w 188"/>
                  <a:gd name="T1" fmla="*/ 35 h 206"/>
                  <a:gd name="T2" fmla="*/ 88 w 188"/>
                  <a:gd name="T3" fmla="*/ 58 h 206"/>
                  <a:gd name="T4" fmla="*/ 83 w 188"/>
                  <a:gd name="T5" fmla="*/ 76 h 206"/>
                  <a:gd name="T6" fmla="*/ 116 w 188"/>
                  <a:gd name="T7" fmla="*/ 61 h 206"/>
                  <a:gd name="T8" fmla="*/ 120 w 188"/>
                  <a:gd name="T9" fmla="*/ 44 h 206"/>
                  <a:gd name="T10" fmla="*/ 107 w 188"/>
                  <a:gd name="T11" fmla="*/ 29 h 206"/>
                  <a:gd name="T12" fmla="*/ 101 w 188"/>
                  <a:gd name="T13" fmla="*/ 28 h 206"/>
                  <a:gd name="T14" fmla="*/ 77 w 188"/>
                  <a:gd name="T15" fmla="*/ 34 h 206"/>
                  <a:gd name="T16" fmla="*/ 65 w 188"/>
                  <a:gd name="T17" fmla="*/ 70 h 206"/>
                  <a:gd name="T18" fmla="*/ 41 w 188"/>
                  <a:gd name="T19" fmla="*/ 103 h 206"/>
                  <a:gd name="T20" fmla="*/ 37 w 188"/>
                  <a:gd name="T21" fmla="*/ 116 h 206"/>
                  <a:gd name="T22" fmla="*/ 31 w 188"/>
                  <a:gd name="T23" fmla="*/ 132 h 206"/>
                  <a:gd name="T24" fmla="*/ 42 w 188"/>
                  <a:gd name="T25" fmla="*/ 135 h 206"/>
                  <a:gd name="T26" fmla="*/ 44 w 188"/>
                  <a:gd name="T27" fmla="*/ 142 h 206"/>
                  <a:gd name="T28" fmla="*/ 5 w 188"/>
                  <a:gd name="T29" fmla="*/ 135 h 206"/>
                  <a:gd name="T30" fmla="*/ 28 w 188"/>
                  <a:gd name="T31" fmla="*/ 143 h 206"/>
                  <a:gd name="T32" fmla="*/ 43 w 188"/>
                  <a:gd name="T33" fmla="*/ 147 h 206"/>
                  <a:gd name="T34" fmla="*/ 50 w 188"/>
                  <a:gd name="T35" fmla="*/ 152 h 206"/>
                  <a:gd name="T36" fmla="*/ 56 w 188"/>
                  <a:gd name="T37" fmla="*/ 147 h 206"/>
                  <a:gd name="T38" fmla="*/ 67 w 188"/>
                  <a:gd name="T39" fmla="*/ 149 h 206"/>
                  <a:gd name="T40" fmla="*/ 87 w 188"/>
                  <a:gd name="T41" fmla="*/ 162 h 206"/>
                  <a:gd name="T42" fmla="*/ 113 w 188"/>
                  <a:gd name="T43" fmla="*/ 176 h 206"/>
                  <a:gd name="T44" fmla="*/ 110 w 188"/>
                  <a:gd name="T45" fmla="*/ 187 h 206"/>
                  <a:gd name="T46" fmla="*/ 121 w 188"/>
                  <a:gd name="T47" fmla="*/ 202 h 206"/>
                  <a:gd name="T48" fmla="*/ 120 w 188"/>
                  <a:gd name="T49" fmla="*/ 198 h 206"/>
                  <a:gd name="T50" fmla="*/ 116 w 188"/>
                  <a:gd name="T51" fmla="*/ 180 h 206"/>
                  <a:gd name="T52" fmla="*/ 130 w 188"/>
                  <a:gd name="T53" fmla="*/ 172 h 206"/>
                  <a:gd name="T54" fmla="*/ 133 w 188"/>
                  <a:gd name="T55" fmla="*/ 157 h 206"/>
                  <a:gd name="T56" fmla="*/ 123 w 188"/>
                  <a:gd name="T57" fmla="*/ 125 h 206"/>
                  <a:gd name="T58" fmla="*/ 133 w 188"/>
                  <a:gd name="T59" fmla="*/ 121 h 206"/>
                  <a:gd name="T60" fmla="*/ 143 w 188"/>
                  <a:gd name="T61" fmla="*/ 122 h 206"/>
                  <a:gd name="T62" fmla="*/ 158 w 188"/>
                  <a:gd name="T63" fmla="*/ 106 h 206"/>
                  <a:gd name="T64" fmla="*/ 159 w 188"/>
                  <a:gd name="T65" fmla="*/ 70 h 206"/>
                  <a:gd name="T66" fmla="*/ 161 w 188"/>
                  <a:gd name="T67" fmla="*/ 64 h 206"/>
                  <a:gd name="T68" fmla="*/ 175 w 188"/>
                  <a:gd name="T69" fmla="*/ 65 h 206"/>
                  <a:gd name="T70" fmla="*/ 187 w 188"/>
                  <a:gd name="T71" fmla="*/ 20 h 206"/>
                  <a:gd name="T72" fmla="*/ 107 w 188"/>
                  <a:gd name="T73" fmla="*/ 18 h 206"/>
                  <a:gd name="T74" fmla="*/ 1 w 188"/>
                  <a:gd name="T75" fmla="*/ 147 h 206"/>
                  <a:gd name="T76" fmla="*/ 21 w 188"/>
                  <a:gd name="T77" fmla="*/ 160 h 206"/>
                  <a:gd name="T78" fmla="*/ 30 w 188"/>
                  <a:gd name="T79" fmla="*/ 147 h 206"/>
                  <a:gd name="T80" fmla="*/ 9 w 188"/>
                  <a:gd name="T81" fmla="*/ 145 h 206"/>
                  <a:gd name="T82" fmla="*/ 1 w 188"/>
                  <a:gd name="T83" fmla="*/ 147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8" h="206">
                    <a:moveTo>
                      <a:pt x="100" y="27"/>
                    </a:moveTo>
                    <a:cubicBezTo>
                      <a:pt x="90" y="35"/>
                      <a:pt x="90" y="35"/>
                      <a:pt x="90" y="35"/>
                    </a:cubicBezTo>
                    <a:cubicBezTo>
                      <a:pt x="84" y="55"/>
                      <a:pt x="109" y="46"/>
                      <a:pt x="100" y="52"/>
                    </a:cubicBezTo>
                    <a:cubicBezTo>
                      <a:pt x="96" y="55"/>
                      <a:pt x="90" y="54"/>
                      <a:pt x="88" y="58"/>
                    </a:cubicBezTo>
                    <a:cubicBezTo>
                      <a:pt x="85" y="62"/>
                      <a:pt x="94" y="66"/>
                      <a:pt x="91" y="69"/>
                    </a:cubicBezTo>
                    <a:cubicBezTo>
                      <a:pt x="89" y="71"/>
                      <a:pt x="82" y="74"/>
                      <a:pt x="83" y="76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94" y="79"/>
                      <a:pt x="106" y="56"/>
                      <a:pt x="116" y="61"/>
                    </a:cubicBezTo>
                    <a:cubicBezTo>
                      <a:pt x="119" y="63"/>
                      <a:pt x="114" y="60"/>
                      <a:pt x="113" y="56"/>
                    </a:cubicBezTo>
                    <a:cubicBezTo>
                      <a:pt x="112" y="52"/>
                      <a:pt x="121" y="48"/>
                      <a:pt x="120" y="44"/>
                    </a:cubicBezTo>
                    <a:cubicBezTo>
                      <a:pt x="117" y="39"/>
                      <a:pt x="104" y="46"/>
                      <a:pt x="104" y="40"/>
                    </a:cubicBezTo>
                    <a:cubicBezTo>
                      <a:pt x="104" y="36"/>
                      <a:pt x="107" y="33"/>
                      <a:pt x="107" y="29"/>
                    </a:cubicBezTo>
                    <a:cubicBezTo>
                      <a:pt x="107" y="28"/>
                      <a:pt x="106" y="27"/>
                      <a:pt x="105" y="26"/>
                    </a:cubicBezTo>
                    <a:cubicBezTo>
                      <a:pt x="105" y="25"/>
                      <a:pt x="98" y="31"/>
                      <a:pt x="101" y="28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86" y="36"/>
                      <a:pt x="81" y="34"/>
                      <a:pt x="77" y="34"/>
                    </a:cubicBezTo>
                    <a:cubicBezTo>
                      <a:pt x="75" y="34"/>
                      <a:pt x="74" y="33"/>
                      <a:pt x="73" y="34"/>
                    </a:cubicBezTo>
                    <a:cubicBezTo>
                      <a:pt x="66" y="43"/>
                      <a:pt x="68" y="61"/>
                      <a:pt x="65" y="70"/>
                    </a:cubicBezTo>
                    <a:cubicBezTo>
                      <a:pt x="61" y="79"/>
                      <a:pt x="54" y="89"/>
                      <a:pt x="48" y="95"/>
                    </a:cubicBezTo>
                    <a:cubicBezTo>
                      <a:pt x="46" y="98"/>
                      <a:pt x="44" y="102"/>
                      <a:pt x="41" y="103"/>
                    </a:cubicBezTo>
                    <a:cubicBezTo>
                      <a:pt x="40" y="104"/>
                      <a:pt x="36" y="102"/>
                      <a:pt x="35" y="104"/>
                    </a:cubicBezTo>
                    <a:cubicBezTo>
                      <a:pt x="34" y="108"/>
                      <a:pt x="39" y="112"/>
                      <a:pt x="37" y="116"/>
                    </a:cubicBezTo>
                    <a:cubicBezTo>
                      <a:pt x="32" y="125"/>
                      <a:pt x="14" y="120"/>
                      <a:pt x="18" y="122"/>
                    </a:cubicBezTo>
                    <a:cubicBezTo>
                      <a:pt x="23" y="125"/>
                      <a:pt x="26" y="129"/>
                      <a:pt x="31" y="132"/>
                    </a:cubicBezTo>
                    <a:cubicBezTo>
                      <a:pt x="34" y="132"/>
                      <a:pt x="36" y="129"/>
                      <a:pt x="37" y="129"/>
                    </a:cubicBezTo>
                    <a:cubicBezTo>
                      <a:pt x="40" y="130"/>
                      <a:pt x="44" y="133"/>
                      <a:pt x="42" y="135"/>
                    </a:cubicBezTo>
                    <a:cubicBezTo>
                      <a:pt x="39" y="137"/>
                      <a:pt x="32" y="130"/>
                      <a:pt x="32" y="134"/>
                    </a:cubicBezTo>
                    <a:cubicBezTo>
                      <a:pt x="32" y="139"/>
                      <a:pt x="47" y="138"/>
                      <a:pt x="44" y="142"/>
                    </a:cubicBezTo>
                    <a:cubicBezTo>
                      <a:pt x="36" y="154"/>
                      <a:pt x="28" y="133"/>
                      <a:pt x="24" y="132"/>
                    </a:cubicBezTo>
                    <a:cubicBezTo>
                      <a:pt x="14" y="129"/>
                      <a:pt x="4" y="131"/>
                      <a:pt x="5" y="135"/>
                    </a:cubicBezTo>
                    <a:cubicBezTo>
                      <a:pt x="5" y="136"/>
                      <a:pt x="23" y="147"/>
                      <a:pt x="26" y="147"/>
                    </a:cubicBezTo>
                    <a:cubicBezTo>
                      <a:pt x="27" y="147"/>
                      <a:pt x="27" y="145"/>
                      <a:pt x="28" y="143"/>
                    </a:cubicBezTo>
                    <a:cubicBezTo>
                      <a:pt x="30" y="142"/>
                      <a:pt x="32" y="146"/>
                      <a:pt x="35" y="146"/>
                    </a:cubicBezTo>
                    <a:cubicBezTo>
                      <a:pt x="37" y="147"/>
                      <a:pt x="40" y="145"/>
                      <a:pt x="43" y="147"/>
                    </a:cubicBezTo>
                    <a:cubicBezTo>
                      <a:pt x="44" y="149"/>
                      <a:pt x="45" y="150"/>
                      <a:pt x="45" y="152"/>
                    </a:cubicBezTo>
                    <a:cubicBezTo>
                      <a:pt x="47" y="152"/>
                      <a:pt x="48" y="153"/>
                      <a:pt x="50" y="152"/>
                    </a:cubicBezTo>
                    <a:cubicBezTo>
                      <a:pt x="54" y="152"/>
                      <a:pt x="43" y="139"/>
                      <a:pt x="57" y="143"/>
                    </a:cubicBezTo>
                    <a:cubicBezTo>
                      <a:pt x="58" y="143"/>
                      <a:pt x="56" y="146"/>
                      <a:pt x="56" y="147"/>
                    </a:cubicBezTo>
                    <a:cubicBezTo>
                      <a:pt x="63" y="152"/>
                      <a:pt x="65" y="139"/>
                      <a:pt x="70" y="143"/>
                    </a:cubicBezTo>
                    <a:cubicBezTo>
                      <a:pt x="71" y="145"/>
                      <a:pt x="65" y="148"/>
                      <a:pt x="67" y="149"/>
                    </a:cubicBezTo>
                    <a:cubicBezTo>
                      <a:pt x="80" y="156"/>
                      <a:pt x="69" y="147"/>
                      <a:pt x="79" y="145"/>
                    </a:cubicBezTo>
                    <a:cubicBezTo>
                      <a:pt x="80" y="145"/>
                      <a:pt x="83" y="161"/>
                      <a:pt x="87" y="162"/>
                    </a:cubicBezTo>
                    <a:cubicBezTo>
                      <a:pt x="96" y="163"/>
                      <a:pt x="108" y="163"/>
                      <a:pt x="116" y="172"/>
                    </a:cubicBezTo>
                    <a:cubicBezTo>
                      <a:pt x="116" y="173"/>
                      <a:pt x="113" y="175"/>
                      <a:pt x="113" y="176"/>
                    </a:cubicBezTo>
                    <a:cubicBezTo>
                      <a:pt x="112" y="179"/>
                      <a:pt x="109" y="182"/>
                      <a:pt x="108" y="185"/>
                    </a:cubicBezTo>
                    <a:cubicBezTo>
                      <a:pt x="108" y="186"/>
                      <a:pt x="111" y="186"/>
                      <a:pt x="110" y="187"/>
                    </a:cubicBezTo>
                    <a:cubicBezTo>
                      <a:pt x="110" y="189"/>
                      <a:pt x="107" y="189"/>
                      <a:pt x="107" y="192"/>
                    </a:cubicBezTo>
                    <a:cubicBezTo>
                      <a:pt x="103" y="206"/>
                      <a:pt x="112" y="202"/>
                      <a:pt x="121" y="202"/>
                    </a:cubicBezTo>
                    <a:cubicBezTo>
                      <a:pt x="122" y="202"/>
                      <a:pt x="122" y="202"/>
                      <a:pt x="122" y="202"/>
                    </a:cubicBezTo>
                    <a:cubicBezTo>
                      <a:pt x="121" y="201"/>
                      <a:pt x="120" y="199"/>
                      <a:pt x="120" y="198"/>
                    </a:cubicBezTo>
                    <a:cubicBezTo>
                      <a:pt x="121" y="196"/>
                      <a:pt x="125" y="196"/>
                      <a:pt x="125" y="194"/>
                    </a:cubicBezTo>
                    <a:cubicBezTo>
                      <a:pt x="127" y="184"/>
                      <a:pt x="110" y="181"/>
                      <a:pt x="116" y="180"/>
                    </a:cubicBezTo>
                    <a:cubicBezTo>
                      <a:pt x="117" y="179"/>
                      <a:pt x="118" y="181"/>
                      <a:pt x="120" y="181"/>
                    </a:cubicBezTo>
                    <a:cubicBezTo>
                      <a:pt x="130" y="172"/>
                      <a:pt x="130" y="172"/>
                      <a:pt x="130" y="172"/>
                    </a:cubicBezTo>
                    <a:cubicBezTo>
                      <a:pt x="131" y="169"/>
                      <a:pt x="123" y="172"/>
                      <a:pt x="126" y="168"/>
                    </a:cubicBezTo>
                    <a:cubicBezTo>
                      <a:pt x="127" y="164"/>
                      <a:pt x="131" y="161"/>
                      <a:pt x="133" y="157"/>
                    </a:cubicBezTo>
                    <a:cubicBezTo>
                      <a:pt x="138" y="145"/>
                      <a:pt x="126" y="136"/>
                      <a:pt x="122" y="129"/>
                    </a:cubicBezTo>
                    <a:cubicBezTo>
                      <a:pt x="122" y="128"/>
                      <a:pt x="123" y="126"/>
                      <a:pt x="123" y="125"/>
                    </a:cubicBezTo>
                    <a:cubicBezTo>
                      <a:pt x="123" y="124"/>
                      <a:pt x="122" y="122"/>
                      <a:pt x="123" y="122"/>
                    </a:cubicBezTo>
                    <a:cubicBezTo>
                      <a:pt x="126" y="120"/>
                      <a:pt x="130" y="122"/>
                      <a:pt x="133" y="121"/>
                    </a:cubicBezTo>
                    <a:cubicBezTo>
                      <a:pt x="134" y="120"/>
                      <a:pt x="132" y="117"/>
                      <a:pt x="133" y="117"/>
                    </a:cubicBezTo>
                    <a:cubicBezTo>
                      <a:pt x="137" y="119"/>
                      <a:pt x="139" y="122"/>
                      <a:pt x="143" y="122"/>
                    </a:cubicBezTo>
                    <a:cubicBezTo>
                      <a:pt x="147" y="123"/>
                      <a:pt x="162" y="118"/>
                      <a:pt x="164" y="114"/>
                    </a:cubicBezTo>
                    <a:cubicBezTo>
                      <a:pt x="165" y="110"/>
                      <a:pt x="153" y="109"/>
                      <a:pt x="158" y="106"/>
                    </a:cubicBezTo>
                    <a:cubicBezTo>
                      <a:pt x="167" y="100"/>
                      <a:pt x="178" y="98"/>
                      <a:pt x="176" y="83"/>
                    </a:cubicBezTo>
                    <a:cubicBezTo>
                      <a:pt x="175" y="76"/>
                      <a:pt x="154" y="79"/>
                      <a:pt x="159" y="70"/>
                    </a:cubicBezTo>
                    <a:cubicBezTo>
                      <a:pt x="160" y="69"/>
                      <a:pt x="163" y="70"/>
                      <a:pt x="163" y="69"/>
                    </a:cubicBezTo>
                    <a:cubicBezTo>
                      <a:pt x="163" y="68"/>
                      <a:pt x="160" y="66"/>
                      <a:pt x="161" y="64"/>
                    </a:cubicBezTo>
                    <a:cubicBezTo>
                      <a:pt x="161" y="63"/>
                      <a:pt x="163" y="63"/>
                      <a:pt x="164" y="63"/>
                    </a:cubicBezTo>
                    <a:cubicBezTo>
                      <a:pt x="168" y="63"/>
                      <a:pt x="171" y="65"/>
                      <a:pt x="175" y="65"/>
                    </a:cubicBezTo>
                    <a:cubicBezTo>
                      <a:pt x="180" y="65"/>
                      <a:pt x="176" y="56"/>
                      <a:pt x="177" y="51"/>
                    </a:cubicBezTo>
                    <a:cubicBezTo>
                      <a:pt x="178" y="47"/>
                      <a:pt x="188" y="29"/>
                      <a:pt x="187" y="20"/>
                    </a:cubicBezTo>
                    <a:cubicBezTo>
                      <a:pt x="176" y="25"/>
                      <a:pt x="174" y="4"/>
                      <a:pt x="165" y="2"/>
                    </a:cubicBezTo>
                    <a:cubicBezTo>
                      <a:pt x="156" y="0"/>
                      <a:pt x="112" y="10"/>
                      <a:pt x="107" y="18"/>
                    </a:cubicBezTo>
                    <a:cubicBezTo>
                      <a:pt x="104" y="21"/>
                      <a:pt x="103" y="25"/>
                      <a:pt x="100" y="27"/>
                    </a:cubicBezTo>
                    <a:close/>
                    <a:moveTo>
                      <a:pt x="1" y="147"/>
                    </a:moveTo>
                    <a:cubicBezTo>
                      <a:pt x="0" y="162"/>
                      <a:pt x="12" y="152"/>
                      <a:pt x="21" y="156"/>
                    </a:cubicBezTo>
                    <a:cubicBezTo>
                      <a:pt x="22" y="157"/>
                      <a:pt x="19" y="159"/>
                      <a:pt x="21" y="160"/>
                    </a:cubicBezTo>
                    <a:cubicBezTo>
                      <a:pt x="27" y="165"/>
                      <a:pt x="33" y="157"/>
                      <a:pt x="37" y="153"/>
                    </a:cubicBezTo>
                    <a:cubicBezTo>
                      <a:pt x="35" y="150"/>
                      <a:pt x="31" y="148"/>
                      <a:pt x="30" y="147"/>
                    </a:cubicBezTo>
                    <a:cubicBezTo>
                      <a:pt x="27" y="147"/>
                      <a:pt x="27" y="152"/>
                      <a:pt x="24" y="152"/>
                    </a:cubicBezTo>
                    <a:cubicBezTo>
                      <a:pt x="14" y="152"/>
                      <a:pt x="21" y="146"/>
                      <a:pt x="9" y="145"/>
                    </a:cubicBezTo>
                    <a:cubicBezTo>
                      <a:pt x="6" y="144"/>
                      <a:pt x="4" y="144"/>
                      <a:pt x="0" y="145"/>
                    </a:cubicBezTo>
                    <a:lnTo>
                      <a:pt x="1" y="147"/>
                    </a:lnTo>
                    <a:close/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7" name="Bosnia and Herzegovina" descr="{&quot;Key&quot;:&quot;bosnia and herzegovina&quot;,&quot;Name&quot;:&quot;Bosnia and Herzegovin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9349CF94-AF28-EFAE-2176-E67125C509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391" y="5299613"/>
                <a:ext cx="368761" cy="358400"/>
              </a:xfrm>
              <a:custGeom>
                <a:avLst/>
                <a:gdLst>
                  <a:gd name="T0" fmla="*/ 181 w 221"/>
                  <a:gd name="T1" fmla="*/ 130 h 199"/>
                  <a:gd name="T2" fmla="*/ 181 w 221"/>
                  <a:gd name="T3" fmla="*/ 130 h 199"/>
                  <a:gd name="T4" fmla="*/ 167 w 221"/>
                  <a:gd name="T5" fmla="*/ 157 h 199"/>
                  <a:gd name="T6" fmla="*/ 166 w 221"/>
                  <a:gd name="T7" fmla="*/ 190 h 199"/>
                  <a:gd name="T8" fmla="*/ 169 w 221"/>
                  <a:gd name="T9" fmla="*/ 199 h 199"/>
                  <a:gd name="T10" fmla="*/ 128 w 221"/>
                  <a:gd name="T11" fmla="*/ 169 h 199"/>
                  <a:gd name="T12" fmla="*/ 114 w 221"/>
                  <a:gd name="T13" fmla="*/ 169 h 199"/>
                  <a:gd name="T14" fmla="*/ 97 w 221"/>
                  <a:gd name="T15" fmla="*/ 143 h 199"/>
                  <a:gd name="T16" fmla="*/ 85 w 221"/>
                  <a:gd name="T17" fmla="*/ 129 h 199"/>
                  <a:gd name="T18" fmla="*/ 35 w 221"/>
                  <a:gd name="T19" fmla="*/ 82 h 199"/>
                  <a:gd name="T20" fmla="*/ 30 w 221"/>
                  <a:gd name="T21" fmla="*/ 83 h 199"/>
                  <a:gd name="T22" fmla="*/ 29 w 221"/>
                  <a:gd name="T23" fmla="*/ 68 h 199"/>
                  <a:gd name="T24" fmla="*/ 7 w 221"/>
                  <a:gd name="T25" fmla="*/ 42 h 199"/>
                  <a:gd name="T26" fmla="*/ 33 w 221"/>
                  <a:gd name="T27" fmla="*/ 23 h 199"/>
                  <a:gd name="T28" fmla="*/ 33 w 221"/>
                  <a:gd name="T29" fmla="*/ 23 h 199"/>
                  <a:gd name="T30" fmla="*/ 52 w 221"/>
                  <a:gd name="T31" fmla="*/ 6 h 199"/>
                  <a:gd name="T32" fmla="*/ 64 w 221"/>
                  <a:gd name="T33" fmla="*/ 0 h 199"/>
                  <a:gd name="T34" fmla="*/ 81 w 221"/>
                  <a:gd name="T35" fmla="*/ 7 h 199"/>
                  <a:gd name="T36" fmla="*/ 99 w 221"/>
                  <a:gd name="T37" fmla="*/ 8 h 199"/>
                  <a:gd name="T38" fmla="*/ 118 w 221"/>
                  <a:gd name="T39" fmla="*/ 8 h 199"/>
                  <a:gd name="T40" fmla="*/ 131 w 221"/>
                  <a:gd name="T41" fmla="*/ 7 h 199"/>
                  <a:gd name="T42" fmla="*/ 144 w 221"/>
                  <a:gd name="T43" fmla="*/ 3 h 199"/>
                  <a:gd name="T44" fmla="*/ 151 w 221"/>
                  <a:gd name="T45" fmla="*/ 3 h 199"/>
                  <a:gd name="T46" fmla="*/ 181 w 221"/>
                  <a:gd name="T47" fmla="*/ 16 h 199"/>
                  <a:gd name="T48" fmla="*/ 185 w 221"/>
                  <a:gd name="T49" fmla="*/ 53 h 199"/>
                  <a:gd name="T50" fmla="*/ 199 w 221"/>
                  <a:gd name="T51" fmla="*/ 60 h 199"/>
                  <a:gd name="T52" fmla="*/ 216 w 221"/>
                  <a:gd name="T53" fmla="*/ 76 h 199"/>
                  <a:gd name="T54" fmla="*/ 196 w 221"/>
                  <a:gd name="T55" fmla="*/ 79 h 199"/>
                  <a:gd name="T56" fmla="*/ 210 w 221"/>
                  <a:gd name="T57" fmla="*/ 109 h 199"/>
                  <a:gd name="T58" fmla="*/ 200 w 221"/>
                  <a:gd name="T59" fmla="*/ 116 h 199"/>
                  <a:gd name="T60" fmla="*/ 185 w 221"/>
                  <a:gd name="T61" fmla="*/ 117 h 199"/>
                  <a:gd name="T62" fmla="*/ 190 w 221"/>
                  <a:gd name="T63" fmla="*/ 138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1" h="199">
                    <a:moveTo>
                      <a:pt x="193" y="138"/>
                    </a:moveTo>
                    <a:cubicBezTo>
                      <a:pt x="187" y="134"/>
                      <a:pt x="187" y="130"/>
                      <a:pt x="181" y="130"/>
                    </a:cubicBezTo>
                    <a:cubicBezTo>
                      <a:pt x="182" y="129"/>
                      <a:pt x="182" y="129"/>
                      <a:pt x="182" y="129"/>
                    </a:cubicBezTo>
                    <a:cubicBezTo>
                      <a:pt x="181" y="130"/>
                      <a:pt x="181" y="130"/>
                      <a:pt x="181" y="130"/>
                    </a:cubicBezTo>
                    <a:cubicBezTo>
                      <a:pt x="173" y="139"/>
                      <a:pt x="174" y="152"/>
                      <a:pt x="172" y="155"/>
                    </a:cubicBezTo>
                    <a:cubicBezTo>
                      <a:pt x="170" y="158"/>
                      <a:pt x="168" y="157"/>
                      <a:pt x="167" y="157"/>
                    </a:cubicBezTo>
                    <a:cubicBezTo>
                      <a:pt x="166" y="157"/>
                      <a:pt x="165" y="156"/>
                      <a:pt x="164" y="161"/>
                    </a:cubicBezTo>
                    <a:cubicBezTo>
                      <a:pt x="161" y="177"/>
                      <a:pt x="179" y="178"/>
                      <a:pt x="166" y="190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9"/>
                      <a:pt x="169" y="199"/>
                      <a:pt x="169" y="199"/>
                    </a:cubicBezTo>
                    <a:cubicBezTo>
                      <a:pt x="162" y="182"/>
                      <a:pt x="151" y="188"/>
                      <a:pt x="137" y="178"/>
                    </a:cubicBezTo>
                    <a:cubicBezTo>
                      <a:pt x="133" y="175"/>
                      <a:pt x="132" y="170"/>
                      <a:pt x="128" y="169"/>
                    </a:cubicBezTo>
                    <a:cubicBezTo>
                      <a:pt x="125" y="168"/>
                      <a:pt x="122" y="171"/>
                      <a:pt x="119" y="171"/>
                    </a:cubicBezTo>
                    <a:cubicBezTo>
                      <a:pt x="117" y="171"/>
                      <a:pt x="113" y="171"/>
                      <a:pt x="114" y="169"/>
                    </a:cubicBezTo>
                    <a:cubicBezTo>
                      <a:pt x="115" y="167"/>
                      <a:pt x="120" y="167"/>
                      <a:pt x="120" y="164"/>
                    </a:cubicBezTo>
                    <a:cubicBezTo>
                      <a:pt x="123" y="157"/>
                      <a:pt x="99" y="147"/>
                      <a:pt x="97" y="143"/>
                    </a:cubicBezTo>
                    <a:cubicBezTo>
                      <a:pt x="94" y="140"/>
                      <a:pt x="96" y="135"/>
                      <a:pt x="94" y="131"/>
                    </a:cubicBezTo>
                    <a:cubicBezTo>
                      <a:pt x="92" y="129"/>
                      <a:pt x="88" y="130"/>
                      <a:pt x="85" y="129"/>
                    </a:cubicBezTo>
                    <a:cubicBezTo>
                      <a:pt x="73" y="121"/>
                      <a:pt x="66" y="108"/>
                      <a:pt x="56" y="99"/>
                    </a:cubicBezTo>
                    <a:cubicBezTo>
                      <a:pt x="52" y="97"/>
                      <a:pt x="39" y="84"/>
                      <a:pt x="35" y="82"/>
                    </a:cubicBezTo>
                    <a:cubicBezTo>
                      <a:pt x="35" y="82"/>
                      <a:pt x="34" y="82"/>
                      <a:pt x="33" y="83"/>
                    </a:cubicBezTo>
                    <a:cubicBezTo>
                      <a:pt x="32" y="83"/>
                      <a:pt x="31" y="83"/>
                      <a:pt x="30" y="83"/>
                    </a:cubicBezTo>
                    <a:cubicBezTo>
                      <a:pt x="27" y="80"/>
                      <a:pt x="34" y="74"/>
                      <a:pt x="34" y="73"/>
                    </a:cubicBezTo>
                    <a:cubicBezTo>
                      <a:pt x="33" y="70"/>
                      <a:pt x="30" y="70"/>
                      <a:pt x="29" y="68"/>
                    </a:cubicBezTo>
                    <a:cubicBezTo>
                      <a:pt x="24" y="61"/>
                      <a:pt x="22" y="52"/>
                      <a:pt x="16" y="47"/>
                    </a:cubicBezTo>
                    <a:cubicBezTo>
                      <a:pt x="14" y="44"/>
                      <a:pt x="9" y="44"/>
                      <a:pt x="7" y="42"/>
                    </a:cubicBezTo>
                    <a:cubicBezTo>
                      <a:pt x="4" y="40"/>
                      <a:pt x="0" y="7"/>
                      <a:pt x="13" y="8"/>
                    </a:cubicBezTo>
                    <a:cubicBezTo>
                      <a:pt x="18" y="8"/>
                      <a:pt x="28" y="20"/>
                      <a:pt x="33" y="23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40" y="22"/>
                      <a:pt x="39" y="12"/>
                      <a:pt x="42" y="7"/>
                    </a:cubicBezTo>
                    <a:cubicBezTo>
                      <a:pt x="46" y="3"/>
                      <a:pt x="49" y="4"/>
                      <a:pt x="52" y="6"/>
                    </a:cubicBezTo>
                    <a:cubicBezTo>
                      <a:pt x="54" y="7"/>
                      <a:pt x="56" y="8"/>
                      <a:pt x="59" y="7"/>
                    </a:cubicBezTo>
                    <a:cubicBezTo>
                      <a:pt x="61" y="6"/>
                      <a:pt x="61" y="2"/>
                      <a:pt x="64" y="0"/>
                    </a:cubicBezTo>
                    <a:cubicBezTo>
                      <a:pt x="64" y="0"/>
                      <a:pt x="67" y="4"/>
                      <a:pt x="77" y="6"/>
                    </a:cubicBezTo>
                    <a:cubicBezTo>
                      <a:pt x="78" y="7"/>
                      <a:pt x="80" y="8"/>
                      <a:pt x="81" y="7"/>
                    </a:cubicBezTo>
                    <a:cubicBezTo>
                      <a:pt x="82" y="7"/>
                      <a:pt x="83" y="5"/>
                      <a:pt x="85" y="4"/>
                    </a:cubicBezTo>
                    <a:cubicBezTo>
                      <a:pt x="88" y="4"/>
                      <a:pt x="93" y="6"/>
                      <a:pt x="99" y="8"/>
                    </a:cubicBezTo>
                    <a:cubicBezTo>
                      <a:pt x="104" y="10"/>
                      <a:pt x="110" y="12"/>
                      <a:pt x="114" y="11"/>
                    </a:cubicBezTo>
                    <a:cubicBezTo>
                      <a:pt x="116" y="11"/>
                      <a:pt x="118" y="10"/>
                      <a:pt x="118" y="8"/>
                    </a:cubicBezTo>
                    <a:cubicBezTo>
                      <a:pt x="120" y="7"/>
                      <a:pt x="119" y="3"/>
                      <a:pt x="121" y="3"/>
                    </a:cubicBezTo>
                    <a:cubicBezTo>
                      <a:pt x="125" y="2"/>
                      <a:pt x="127" y="6"/>
                      <a:pt x="131" y="7"/>
                    </a:cubicBezTo>
                    <a:cubicBezTo>
                      <a:pt x="137" y="9"/>
                      <a:pt x="129" y="4"/>
                      <a:pt x="133" y="3"/>
                    </a:cubicBezTo>
                    <a:cubicBezTo>
                      <a:pt x="136" y="2"/>
                      <a:pt x="140" y="2"/>
                      <a:pt x="144" y="3"/>
                    </a:cubicBezTo>
                    <a:cubicBezTo>
                      <a:pt x="146" y="4"/>
                      <a:pt x="147" y="7"/>
                      <a:pt x="150" y="7"/>
                    </a:cubicBezTo>
                    <a:cubicBezTo>
                      <a:pt x="151" y="7"/>
                      <a:pt x="150" y="3"/>
                      <a:pt x="151" y="3"/>
                    </a:cubicBezTo>
                    <a:cubicBezTo>
                      <a:pt x="164" y="4"/>
                      <a:pt x="161" y="18"/>
                      <a:pt x="167" y="19"/>
                    </a:cubicBezTo>
                    <a:cubicBezTo>
                      <a:pt x="173" y="19"/>
                      <a:pt x="177" y="18"/>
                      <a:pt x="181" y="16"/>
                    </a:cubicBezTo>
                    <a:cubicBezTo>
                      <a:pt x="185" y="14"/>
                      <a:pt x="189" y="12"/>
                      <a:pt x="194" y="13"/>
                    </a:cubicBezTo>
                    <a:cubicBezTo>
                      <a:pt x="194" y="30"/>
                      <a:pt x="184" y="42"/>
                      <a:pt x="185" y="53"/>
                    </a:cubicBezTo>
                    <a:cubicBezTo>
                      <a:pt x="187" y="61"/>
                      <a:pt x="189" y="60"/>
                      <a:pt x="192" y="59"/>
                    </a:cubicBezTo>
                    <a:cubicBezTo>
                      <a:pt x="194" y="59"/>
                      <a:pt x="196" y="58"/>
                      <a:pt x="199" y="60"/>
                    </a:cubicBezTo>
                    <a:cubicBezTo>
                      <a:pt x="204" y="62"/>
                      <a:pt x="205" y="69"/>
                      <a:pt x="210" y="72"/>
                    </a:cubicBezTo>
                    <a:cubicBezTo>
                      <a:pt x="212" y="73"/>
                      <a:pt x="218" y="71"/>
                      <a:pt x="216" y="76"/>
                    </a:cubicBezTo>
                    <a:cubicBezTo>
                      <a:pt x="214" y="83"/>
                      <a:pt x="208" y="81"/>
                      <a:pt x="203" y="79"/>
                    </a:cubicBezTo>
                    <a:cubicBezTo>
                      <a:pt x="200" y="78"/>
                      <a:pt x="197" y="77"/>
                      <a:pt x="196" y="79"/>
                    </a:cubicBezTo>
                    <a:cubicBezTo>
                      <a:pt x="196" y="79"/>
                      <a:pt x="221" y="103"/>
                      <a:pt x="214" y="110"/>
                    </a:cubicBezTo>
                    <a:cubicBezTo>
                      <a:pt x="213" y="111"/>
                      <a:pt x="212" y="110"/>
                      <a:pt x="210" y="109"/>
                    </a:cubicBezTo>
                    <a:cubicBezTo>
                      <a:pt x="209" y="108"/>
                      <a:pt x="208" y="107"/>
                      <a:pt x="206" y="107"/>
                    </a:cubicBezTo>
                    <a:cubicBezTo>
                      <a:pt x="203" y="108"/>
                      <a:pt x="202" y="113"/>
                      <a:pt x="200" y="116"/>
                    </a:cubicBezTo>
                    <a:cubicBezTo>
                      <a:pt x="199" y="116"/>
                      <a:pt x="196" y="116"/>
                      <a:pt x="193" y="116"/>
                    </a:cubicBezTo>
                    <a:cubicBezTo>
                      <a:pt x="189" y="116"/>
                      <a:pt x="185" y="116"/>
                      <a:pt x="185" y="117"/>
                    </a:cubicBezTo>
                    <a:cubicBezTo>
                      <a:pt x="183" y="125"/>
                      <a:pt x="197" y="126"/>
                      <a:pt x="193" y="138"/>
                    </a:cubicBezTo>
                    <a:cubicBezTo>
                      <a:pt x="190" y="138"/>
                      <a:pt x="190" y="138"/>
                      <a:pt x="190" y="138"/>
                    </a:cubicBezTo>
                    <a:cubicBezTo>
                      <a:pt x="193" y="138"/>
                      <a:pt x="193" y="138"/>
                      <a:pt x="193" y="138"/>
                    </a:cubicBezTo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8" name="Slovenia" descr="{&quot;Key&quot;:&quot;slovenia&quot;,&quot;Name&quot;:&quot;Sloven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603C278E-706D-D781-210F-F683C1654A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7093" y="5092538"/>
                <a:ext cx="275461" cy="207076"/>
              </a:xfrm>
              <a:custGeom>
                <a:avLst/>
                <a:gdLst>
                  <a:gd name="T0" fmla="*/ 165 w 165"/>
                  <a:gd name="T1" fmla="*/ 27 h 115"/>
                  <a:gd name="T2" fmla="*/ 150 w 165"/>
                  <a:gd name="T3" fmla="*/ 25 h 115"/>
                  <a:gd name="T4" fmla="*/ 148 w 165"/>
                  <a:gd name="T5" fmla="*/ 36 h 115"/>
                  <a:gd name="T6" fmla="*/ 139 w 165"/>
                  <a:gd name="T7" fmla="*/ 37 h 115"/>
                  <a:gd name="T8" fmla="*/ 139 w 165"/>
                  <a:gd name="T9" fmla="*/ 41 h 115"/>
                  <a:gd name="T10" fmla="*/ 118 w 165"/>
                  <a:gd name="T11" fmla="*/ 51 h 115"/>
                  <a:gd name="T12" fmla="*/ 122 w 165"/>
                  <a:gd name="T13" fmla="*/ 79 h 115"/>
                  <a:gd name="T14" fmla="*/ 102 w 165"/>
                  <a:gd name="T15" fmla="*/ 88 h 115"/>
                  <a:gd name="T16" fmla="*/ 108 w 165"/>
                  <a:gd name="T17" fmla="*/ 94 h 115"/>
                  <a:gd name="T18" fmla="*/ 103 w 165"/>
                  <a:gd name="T19" fmla="*/ 98 h 115"/>
                  <a:gd name="T20" fmla="*/ 106 w 165"/>
                  <a:gd name="T21" fmla="*/ 109 h 115"/>
                  <a:gd name="T22" fmla="*/ 85 w 165"/>
                  <a:gd name="T23" fmla="*/ 106 h 115"/>
                  <a:gd name="T24" fmla="*/ 79 w 165"/>
                  <a:gd name="T25" fmla="*/ 110 h 115"/>
                  <a:gd name="T26" fmla="*/ 68 w 165"/>
                  <a:gd name="T27" fmla="*/ 99 h 115"/>
                  <a:gd name="T28" fmla="*/ 65 w 165"/>
                  <a:gd name="T29" fmla="*/ 95 h 115"/>
                  <a:gd name="T30" fmla="*/ 61 w 165"/>
                  <a:gd name="T31" fmla="*/ 106 h 115"/>
                  <a:gd name="T32" fmla="*/ 35 w 165"/>
                  <a:gd name="T33" fmla="*/ 108 h 115"/>
                  <a:gd name="T34" fmla="*/ 35 w 165"/>
                  <a:gd name="T35" fmla="*/ 112 h 115"/>
                  <a:gd name="T36" fmla="*/ 15 w 165"/>
                  <a:gd name="T37" fmla="*/ 112 h 115"/>
                  <a:gd name="T38" fmla="*/ 15 w 165"/>
                  <a:gd name="T39" fmla="*/ 112 h 115"/>
                  <a:gd name="T40" fmla="*/ 23 w 165"/>
                  <a:gd name="T41" fmla="*/ 103 h 115"/>
                  <a:gd name="T42" fmla="*/ 14 w 165"/>
                  <a:gd name="T43" fmla="*/ 87 h 115"/>
                  <a:gd name="T44" fmla="*/ 15 w 165"/>
                  <a:gd name="T45" fmla="*/ 75 h 115"/>
                  <a:gd name="T46" fmla="*/ 8 w 165"/>
                  <a:gd name="T47" fmla="*/ 73 h 115"/>
                  <a:gd name="T48" fmla="*/ 16 w 165"/>
                  <a:gd name="T49" fmla="*/ 60 h 115"/>
                  <a:gd name="T50" fmla="*/ 1 w 165"/>
                  <a:gd name="T51" fmla="*/ 52 h 115"/>
                  <a:gd name="T52" fmla="*/ 18 w 165"/>
                  <a:gd name="T53" fmla="*/ 34 h 115"/>
                  <a:gd name="T54" fmla="*/ 17 w 165"/>
                  <a:gd name="T55" fmla="*/ 34 h 115"/>
                  <a:gd name="T56" fmla="*/ 27 w 165"/>
                  <a:gd name="T57" fmla="*/ 35 h 115"/>
                  <a:gd name="T58" fmla="*/ 41 w 165"/>
                  <a:gd name="T59" fmla="*/ 40 h 115"/>
                  <a:gd name="T60" fmla="*/ 55 w 165"/>
                  <a:gd name="T61" fmla="*/ 38 h 115"/>
                  <a:gd name="T62" fmla="*/ 62 w 165"/>
                  <a:gd name="T63" fmla="*/ 42 h 115"/>
                  <a:gd name="T64" fmla="*/ 64 w 165"/>
                  <a:gd name="T65" fmla="*/ 39 h 115"/>
                  <a:gd name="T66" fmla="*/ 74 w 165"/>
                  <a:gd name="T67" fmla="*/ 31 h 115"/>
                  <a:gd name="T68" fmla="*/ 76 w 165"/>
                  <a:gd name="T69" fmla="*/ 24 h 115"/>
                  <a:gd name="T70" fmla="*/ 108 w 165"/>
                  <a:gd name="T71" fmla="*/ 22 h 115"/>
                  <a:gd name="T72" fmla="*/ 116 w 165"/>
                  <a:gd name="T73" fmla="*/ 14 h 115"/>
                  <a:gd name="T74" fmla="*/ 135 w 165"/>
                  <a:gd name="T75" fmla="*/ 16 h 115"/>
                  <a:gd name="T76" fmla="*/ 133 w 165"/>
                  <a:gd name="T77" fmla="*/ 11 h 115"/>
                  <a:gd name="T78" fmla="*/ 147 w 165"/>
                  <a:gd name="T79" fmla="*/ 0 h 115"/>
                  <a:gd name="T80" fmla="*/ 165 w 165"/>
                  <a:gd name="T81" fmla="*/ 27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5" h="115">
                    <a:moveTo>
                      <a:pt x="165" y="27"/>
                    </a:moveTo>
                    <a:cubicBezTo>
                      <a:pt x="161" y="26"/>
                      <a:pt x="152" y="24"/>
                      <a:pt x="150" y="25"/>
                    </a:cubicBezTo>
                    <a:cubicBezTo>
                      <a:pt x="143" y="26"/>
                      <a:pt x="152" y="34"/>
                      <a:pt x="148" y="36"/>
                    </a:cubicBezTo>
                    <a:cubicBezTo>
                      <a:pt x="146" y="37"/>
                      <a:pt x="142" y="35"/>
                      <a:pt x="139" y="37"/>
                    </a:cubicBezTo>
                    <a:cubicBezTo>
                      <a:pt x="138" y="37"/>
                      <a:pt x="140" y="39"/>
                      <a:pt x="139" y="41"/>
                    </a:cubicBezTo>
                    <a:cubicBezTo>
                      <a:pt x="133" y="45"/>
                      <a:pt x="124" y="46"/>
                      <a:pt x="118" y="51"/>
                    </a:cubicBezTo>
                    <a:cubicBezTo>
                      <a:pt x="112" y="57"/>
                      <a:pt x="131" y="73"/>
                      <a:pt x="122" y="79"/>
                    </a:cubicBezTo>
                    <a:cubicBezTo>
                      <a:pt x="103" y="93"/>
                      <a:pt x="115" y="69"/>
                      <a:pt x="102" y="88"/>
                    </a:cubicBezTo>
                    <a:cubicBezTo>
                      <a:pt x="100" y="90"/>
                      <a:pt x="107" y="91"/>
                      <a:pt x="108" y="94"/>
                    </a:cubicBezTo>
                    <a:cubicBezTo>
                      <a:pt x="109" y="96"/>
                      <a:pt x="103" y="95"/>
                      <a:pt x="103" y="98"/>
                    </a:cubicBezTo>
                    <a:cubicBezTo>
                      <a:pt x="103" y="99"/>
                      <a:pt x="108" y="106"/>
                      <a:pt x="106" y="109"/>
                    </a:cubicBezTo>
                    <a:cubicBezTo>
                      <a:pt x="100" y="115"/>
                      <a:pt x="91" y="106"/>
                      <a:pt x="85" y="106"/>
                    </a:cubicBezTo>
                    <a:cubicBezTo>
                      <a:pt x="77" y="106"/>
                      <a:pt x="93" y="114"/>
                      <a:pt x="79" y="110"/>
                    </a:cubicBezTo>
                    <a:cubicBezTo>
                      <a:pt x="75" y="108"/>
                      <a:pt x="70" y="102"/>
                      <a:pt x="68" y="99"/>
                    </a:cubicBezTo>
                    <a:cubicBezTo>
                      <a:pt x="67" y="98"/>
                      <a:pt x="66" y="94"/>
                      <a:pt x="65" y="95"/>
                    </a:cubicBezTo>
                    <a:cubicBezTo>
                      <a:pt x="63" y="99"/>
                      <a:pt x="64" y="103"/>
                      <a:pt x="61" y="106"/>
                    </a:cubicBezTo>
                    <a:cubicBezTo>
                      <a:pt x="54" y="115"/>
                      <a:pt x="44" y="106"/>
                      <a:pt x="35" y="108"/>
                    </a:cubicBezTo>
                    <a:cubicBezTo>
                      <a:pt x="34" y="109"/>
                      <a:pt x="36" y="111"/>
                      <a:pt x="35" y="112"/>
                    </a:cubicBezTo>
                    <a:cubicBezTo>
                      <a:pt x="30" y="115"/>
                      <a:pt x="20" y="115"/>
                      <a:pt x="15" y="112"/>
                    </a:cubicBezTo>
                    <a:cubicBezTo>
                      <a:pt x="15" y="112"/>
                      <a:pt x="15" y="112"/>
                      <a:pt x="15" y="112"/>
                    </a:cubicBezTo>
                    <a:cubicBezTo>
                      <a:pt x="18" y="109"/>
                      <a:pt x="22" y="106"/>
                      <a:pt x="23" y="103"/>
                    </a:cubicBezTo>
                    <a:cubicBezTo>
                      <a:pt x="43" y="104"/>
                      <a:pt x="20" y="91"/>
                      <a:pt x="14" y="87"/>
                    </a:cubicBezTo>
                    <a:cubicBezTo>
                      <a:pt x="10" y="85"/>
                      <a:pt x="17" y="78"/>
                      <a:pt x="15" y="75"/>
                    </a:cubicBezTo>
                    <a:cubicBezTo>
                      <a:pt x="14" y="72"/>
                      <a:pt x="5" y="80"/>
                      <a:pt x="8" y="73"/>
                    </a:cubicBezTo>
                    <a:cubicBezTo>
                      <a:pt x="9" y="68"/>
                      <a:pt x="20" y="63"/>
                      <a:pt x="16" y="60"/>
                    </a:cubicBezTo>
                    <a:cubicBezTo>
                      <a:pt x="13" y="57"/>
                      <a:pt x="0" y="59"/>
                      <a:pt x="1" y="52"/>
                    </a:cubicBezTo>
                    <a:cubicBezTo>
                      <a:pt x="2" y="43"/>
                      <a:pt x="17" y="45"/>
                      <a:pt x="18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20" y="34"/>
                      <a:pt x="23" y="35"/>
                      <a:pt x="27" y="35"/>
                    </a:cubicBezTo>
                    <a:cubicBezTo>
                      <a:pt x="32" y="36"/>
                      <a:pt x="36" y="39"/>
                      <a:pt x="41" y="40"/>
                    </a:cubicBezTo>
                    <a:cubicBezTo>
                      <a:pt x="45" y="41"/>
                      <a:pt x="50" y="37"/>
                      <a:pt x="55" y="38"/>
                    </a:cubicBezTo>
                    <a:cubicBezTo>
                      <a:pt x="57" y="38"/>
                      <a:pt x="59" y="42"/>
                      <a:pt x="62" y="42"/>
                    </a:cubicBezTo>
                    <a:cubicBezTo>
                      <a:pt x="63" y="43"/>
                      <a:pt x="62" y="39"/>
                      <a:pt x="64" y="39"/>
                    </a:cubicBezTo>
                    <a:cubicBezTo>
                      <a:pt x="66" y="36"/>
                      <a:pt x="71" y="35"/>
                      <a:pt x="74" y="31"/>
                    </a:cubicBezTo>
                    <a:cubicBezTo>
                      <a:pt x="76" y="30"/>
                      <a:pt x="74" y="26"/>
                      <a:pt x="76" y="24"/>
                    </a:cubicBezTo>
                    <a:cubicBezTo>
                      <a:pt x="87" y="16"/>
                      <a:pt x="98" y="26"/>
                      <a:pt x="108" y="22"/>
                    </a:cubicBezTo>
                    <a:cubicBezTo>
                      <a:pt x="112" y="20"/>
                      <a:pt x="112" y="15"/>
                      <a:pt x="116" y="14"/>
                    </a:cubicBezTo>
                    <a:cubicBezTo>
                      <a:pt x="116" y="13"/>
                      <a:pt x="135" y="16"/>
                      <a:pt x="135" y="16"/>
                    </a:cubicBezTo>
                    <a:cubicBezTo>
                      <a:pt x="137" y="15"/>
                      <a:pt x="134" y="13"/>
                      <a:pt x="133" y="11"/>
                    </a:cubicBezTo>
                    <a:cubicBezTo>
                      <a:pt x="131" y="2"/>
                      <a:pt x="138" y="0"/>
                      <a:pt x="147" y="0"/>
                    </a:cubicBezTo>
                    <a:cubicBezTo>
                      <a:pt x="149" y="0"/>
                      <a:pt x="154" y="17"/>
                      <a:pt x="165" y="27"/>
                    </a:cubicBezTo>
                    <a:close/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9" name="Macedonia" descr="{&quot;Key&quot;:&quot;macedonia&quot;,&quot;Name&quot;:&quot;Macedon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BACC80AE-1B14-5BB1-26FC-453C188DC1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4263" y="5607041"/>
                <a:ext cx="233993" cy="230969"/>
              </a:xfrm>
              <a:custGeom>
                <a:avLst/>
                <a:gdLst>
                  <a:gd name="T0" fmla="*/ 2 w 140"/>
                  <a:gd name="T1" fmla="*/ 54 h 128"/>
                  <a:gd name="T2" fmla="*/ 2 w 140"/>
                  <a:gd name="T3" fmla="*/ 66 h 128"/>
                  <a:gd name="T4" fmla="*/ 5 w 140"/>
                  <a:gd name="T5" fmla="*/ 76 h 128"/>
                  <a:gd name="T6" fmla="*/ 1 w 140"/>
                  <a:gd name="T7" fmla="*/ 80 h 128"/>
                  <a:gd name="T8" fmla="*/ 7 w 140"/>
                  <a:gd name="T9" fmla="*/ 90 h 128"/>
                  <a:gd name="T10" fmla="*/ 5 w 140"/>
                  <a:gd name="T11" fmla="*/ 95 h 128"/>
                  <a:gd name="T12" fmla="*/ 21 w 140"/>
                  <a:gd name="T13" fmla="*/ 124 h 128"/>
                  <a:gd name="T14" fmla="*/ 29 w 140"/>
                  <a:gd name="T15" fmla="*/ 122 h 128"/>
                  <a:gd name="T16" fmla="*/ 36 w 140"/>
                  <a:gd name="T17" fmla="*/ 123 h 128"/>
                  <a:gd name="T18" fmla="*/ 36 w 140"/>
                  <a:gd name="T19" fmla="*/ 127 h 128"/>
                  <a:gd name="T20" fmla="*/ 80 w 140"/>
                  <a:gd name="T21" fmla="*/ 114 h 128"/>
                  <a:gd name="T22" fmla="*/ 93 w 140"/>
                  <a:gd name="T23" fmla="*/ 94 h 128"/>
                  <a:gd name="T24" fmla="*/ 107 w 140"/>
                  <a:gd name="T25" fmla="*/ 94 h 128"/>
                  <a:gd name="T26" fmla="*/ 123 w 140"/>
                  <a:gd name="T27" fmla="*/ 93 h 128"/>
                  <a:gd name="T28" fmla="*/ 126 w 140"/>
                  <a:gd name="T29" fmla="*/ 87 h 128"/>
                  <a:gd name="T30" fmla="*/ 127 w 140"/>
                  <a:gd name="T31" fmla="*/ 88 h 128"/>
                  <a:gd name="T32" fmla="*/ 130 w 140"/>
                  <a:gd name="T33" fmla="*/ 89 h 128"/>
                  <a:gd name="T34" fmla="*/ 139 w 140"/>
                  <a:gd name="T35" fmla="*/ 72 h 128"/>
                  <a:gd name="T36" fmla="*/ 140 w 140"/>
                  <a:gd name="T37" fmla="*/ 72 h 128"/>
                  <a:gd name="T38" fmla="*/ 139 w 140"/>
                  <a:gd name="T39" fmla="*/ 41 h 128"/>
                  <a:gd name="T40" fmla="*/ 123 w 140"/>
                  <a:gd name="T41" fmla="*/ 22 h 128"/>
                  <a:gd name="T42" fmla="*/ 113 w 140"/>
                  <a:gd name="T43" fmla="*/ 20 h 128"/>
                  <a:gd name="T44" fmla="*/ 97 w 140"/>
                  <a:gd name="T45" fmla="*/ 7 h 128"/>
                  <a:gd name="T46" fmla="*/ 62 w 140"/>
                  <a:gd name="T47" fmla="*/ 19 h 128"/>
                  <a:gd name="T48" fmla="*/ 54 w 140"/>
                  <a:gd name="T49" fmla="*/ 19 h 128"/>
                  <a:gd name="T50" fmla="*/ 42 w 140"/>
                  <a:gd name="T51" fmla="*/ 26 h 128"/>
                  <a:gd name="T52" fmla="*/ 43 w 140"/>
                  <a:gd name="T53" fmla="*/ 32 h 128"/>
                  <a:gd name="T54" fmla="*/ 34 w 140"/>
                  <a:gd name="T55" fmla="*/ 28 h 128"/>
                  <a:gd name="T56" fmla="*/ 14 w 140"/>
                  <a:gd name="T57" fmla="*/ 38 h 128"/>
                  <a:gd name="T58" fmla="*/ 4 w 140"/>
                  <a:gd name="T59" fmla="*/ 54 h 128"/>
                  <a:gd name="T60" fmla="*/ 2 w 140"/>
                  <a:gd name="T61" fmla="*/ 5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0" h="128">
                    <a:moveTo>
                      <a:pt x="2" y="54"/>
                    </a:moveTo>
                    <a:cubicBezTo>
                      <a:pt x="2" y="58"/>
                      <a:pt x="1" y="62"/>
                      <a:pt x="2" y="66"/>
                    </a:cubicBezTo>
                    <a:cubicBezTo>
                      <a:pt x="2" y="70"/>
                      <a:pt x="5" y="73"/>
                      <a:pt x="5" y="76"/>
                    </a:cubicBezTo>
                    <a:cubicBezTo>
                      <a:pt x="5" y="78"/>
                      <a:pt x="0" y="78"/>
                      <a:pt x="1" y="80"/>
                    </a:cubicBezTo>
                    <a:cubicBezTo>
                      <a:pt x="1" y="84"/>
                      <a:pt x="7" y="86"/>
                      <a:pt x="7" y="90"/>
                    </a:cubicBezTo>
                    <a:cubicBezTo>
                      <a:pt x="8" y="92"/>
                      <a:pt x="5" y="93"/>
                      <a:pt x="5" y="95"/>
                    </a:cubicBezTo>
                    <a:cubicBezTo>
                      <a:pt x="5" y="100"/>
                      <a:pt x="19" y="121"/>
                      <a:pt x="21" y="124"/>
                    </a:cubicBezTo>
                    <a:cubicBezTo>
                      <a:pt x="25" y="128"/>
                      <a:pt x="27" y="122"/>
                      <a:pt x="29" y="122"/>
                    </a:cubicBezTo>
                    <a:cubicBezTo>
                      <a:pt x="31" y="121"/>
                      <a:pt x="34" y="122"/>
                      <a:pt x="36" y="123"/>
                    </a:cubicBezTo>
                    <a:cubicBezTo>
                      <a:pt x="37" y="124"/>
                      <a:pt x="35" y="127"/>
                      <a:pt x="36" y="127"/>
                    </a:cubicBezTo>
                    <a:cubicBezTo>
                      <a:pt x="40" y="127"/>
                      <a:pt x="78" y="116"/>
                      <a:pt x="80" y="114"/>
                    </a:cubicBezTo>
                    <a:cubicBezTo>
                      <a:pt x="87" y="107"/>
                      <a:pt x="82" y="98"/>
                      <a:pt x="93" y="94"/>
                    </a:cubicBezTo>
                    <a:cubicBezTo>
                      <a:pt x="95" y="93"/>
                      <a:pt x="101" y="93"/>
                      <a:pt x="107" y="94"/>
                    </a:cubicBezTo>
                    <a:cubicBezTo>
                      <a:pt x="114" y="94"/>
                      <a:pt x="121" y="94"/>
                      <a:pt x="123" y="93"/>
                    </a:cubicBezTo>
                    <a:cubicBezTo>
                      <a:pt x="124" y="92"/>
                      <a:pt x="124" y="88"/>
                      <a:pt x="126" y="87"/>
                    </a:cubicBezTo>
                    <a:cubicBezTo>
                      <a:pt x="126" y="87"/>
                      <a:pt x="127" y="88"/>
                      <a:pt x="127" y="88"/>
                    </a:cubicBezTo>
                    <a:cubicBezTo>
                      <a:pt x="128" y="89"/>
                      <a:pt x="129" y="90"/>
                      <a:pt x="130" y="89"/>
                    </a:cubicBezTo>
                    <a:cubicBezTo>
                      <a:pt x="136" y="84"/>
                      <a:pt x="121" y="75"/>
                      <a:pt x="139" y="72"/>
                    </a:cubicBezTo>
                    <a:cubicBezTo>
                      <a:pt x="140" y="72"/>
                      <a:pt x="140" y="72"/>
                      <a:pt x="140" y="72"/>
                    </a:cubicBezTo>
                    <a:cubicBezTo>
                      <a:pt x="140" y="65"/>
                      <a:pt x="139" y="41"/>
                      <a:pt x="139" y="41"/>
                    </a:cubicBezTo>
                    <a:cubicBezTo>
                      <a:pt x="135" y="37"/>
                      <a:pt x="128" y="26"/>
                      <a:pt x="123" y="22"/>
                    </a:cubicBezTo>
                    <a:cubicBezTo>
                      <a:pt x="121" y="20"/>
                      <a:pt x="117" y="22"/>
                      <a:pt x="113" y="20"/>
                    </a:cubicBezTo>
                    <a:cubicBezTo>
                      <a:pt x="112" y="20"/>
                      <a:pt x="97" y="8"/>
                      <a:pt x="97" y="7"/>
                    </a:cubicBezTo>
                    <a:cubicBezTo>
                      <a:pt x="89" y="0"/>
                      <a:pt x="71" y="18"/>
                      <a:pt x="62" y="19"/>
                    </a:cubicBezTo>
                    <a:cubicBezTo>
                      <a:pt x="59" y="20"/>
                      <a:pt x="56" y="19"/>
                      <a:pt x="54" y="19"/>
                    </a:cubicBezTo>
                    <a:cubicBezTo>
                      <a:pt x="49" y="18"/>
                      <a:pt x="45" y="18"/>
                      <a:pt x="42" y="26"/>
                    </a:cubicBezTo>
                    <a:cubicBezTo>
                      <a:pt x="41" y="28"/>
                      <a:pt x="44" y="30"/>
                      <a:pt x="43" y="32"/>
                    </a:cubicBezTo>
                    <a:cubicBezTo>
                      <a:pt x="42" y="35"/>
                      <a:pt x="37" y="28"/>
                      <a:pt x="34" y="28"/>
                    </a:cubicBezTo>
                    <a:cubicBezTo>
                      <a:pt x="27" y="29"/>
                      <a:pt x="20" y="34"/>
                      <a:pt x="14" y="38"/>
                    </a:cubicBezTo>
                    <a:cubicBezTo>
                      <a:pt x="10" y="40"/>
                      <a:pt x="18" y="64"/>
                      <a:pt x="4" y="54"/>
                    </a:cubicBezTo>
                    <a:cubicBezTo>
                      <a:pt x="2" y="54"/>
                      <a:pt x="2" y="54"/>
                      <a:pt x="2" y="54"/>
                    </a:cubicBezTo>
                  </a:path>
                </a:pathLst>
              </a:custGeom>
              <a:solidFill>
                <a:srgbClr val="C2CEE6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0" name="Croatia" descr="{&quot;Key&quot;:&quot;croatia&quot;,&quot;Name&quot;:&quot;Croat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57495D22-2EB7-3EEB-A492-6EED535808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93383" y="5135546"/>
                <a:ext cx="519821" cy="522467"/>
              </a:xfrm>
              <a:custGeom>
                <a:avLst/>
                <a:gdLst>
                  <a:gd name="T0" fmla="*/ 253 w 311"/>
                  <a:gd name="T1" fmla="*/ 269 h 290"/>
                  <a:gd name="T2" fmla="*/ 239 w 311"/>
                  <a:gd name="T3" fmla="*/ 263 h 290"/>
                  <a:gd name="T4" fmla="*/ 209 w 311"/>
                  <a:gd name="T5" fmla="*/ 256 h 290"/>
                  <a:gd name="T6" fmla="*/ 200 w 311"/>
                  <a:gd name="T7" fmla="*/ 258 h 290"/>
                  <a:gd name="T8" fmla="*/ 223 w 311"/>
                  <a:gd name="T9" fmla="*/ 262 h 290"/>
                  <a:gd name="T10" fmla="*/ 270 w 311"/>
                  <a:gd name="T11" fmla="*/ 283 h 290"/>
                  <a:gd name="T12" fmla="*/ 299 w 311"/>
                  <a:gd name="T13" fmla="*/ 101 h 290"/>
                  <a:gd name="T14" fmla="*/ 302 w 311"/>
                  <a:gd name="T15" fmla="*/ 83 h 290"/>
                  <a:gd name="T16" fmla="*/ 289 w 311"/>
                  <a:gd name="T17" fmla="*/ 68 h 290"/>
                  <a:gd name="T18" fmla="*/ 292 w 311"/>
                  <a:gd name="T19" fmla="*/ 61 h 290"/>
                  <a:gd name="T20" fmla="*/ 274 w 311"/>
                  <a:gd name="T21" fmla="*/ 33 h 290"/>
                  <a:gd name="T22" fmla="*/ 262 w 311"/>
                  <a:gd name="T23" fmla="*/ 43 h 290"/>
                  <a:gd name="T24" fmla="*/ 205 w 311"/>
                  <a:gd name="T25" fmla="*/ 39 h 290"/>
                  <a:gd name="T26" fmla="*/ 140 w 311"/>
                  <a:gd name="T27" fmla="*/ 1 h 290"/>
                  <a:gd name="T28" fmla="*/ 129 w 311"/>
                  <a:gd name="T29" fmla="*/ 13 h 290"/>
                  <a:gd name="T30" fmla="*/ 112 w 311"/>
                  <a:gd name="T31" fmla="*/ 55 h 290"/>
                  <a:gd name="T32" fmla="*/ 98 w 311"/>
                  <a:gd name="T33" fmla="*/ 70 h 290"/>
                  <a:gd name="T34" fmla="*/ 75 w 311"/>
                  <a:gd name="T35" fmla="*/ 82 h 290"/>
                  <a:gd name="T36" fmla="*/ 55 w 311"/>
                  <a:gd name="T37" fmla="*/ 71 h 290"/>
                  <a:gd name="T38" fmla="*/ 25 w 311"/>
                  <a:gd name="T39" fmla="*/ 84 h 290"/>
                  <a:gd name="T40" fmla="*/ 0 w 311"/>
                  <a:gd name="T41" fmla="*/ 88 h 290"/>
                  <a:gd name="T42" fmla="*/ 7 w 311"/>
                  <a:gd name="T43" fmla="*/ 114 h 290"/>
                  <a:gd name="T44" fmla="*/ 24 w 311"/>
                  <a:gd name="T45" fmla="*/ 140 h 290"/>
                  <a:gd name="T46" fmla="*/ 30 w 311"/>
                  <a:gd name="T47" fmla="*/ 122 h 290"/>
                  <a:gd name="T48" fmla="*/ 38 w 311"/>
                  <a:gd name="T49" fmla="*/ 114 h 290"/>
                  <a:gd name="T50" fmla="*/ 38 w 311"/>
                  <a:gd name="T51" fmla="*/ 113 h 290"/>
                  <a:gd name="T52" fmla="*/ 72 w 311"/>
                  <a:gd name="T53" fmla="*/ 111 h 290"/>
                  <a:gd name="T54" fmla="*/ 113 w 311"/>
                  <a:gd name="T55" fmla="*/ 172 h 290"/>
                  <a:gd name="T56" fmla="*/ 123 w 311"/>
                  <a:gd name="T57" fmla="*/ 205 h 290"/>
                  <a:gd name="T58" fmla="*/ 138 w 311"/>
                  <a:gd name="T59" fmla="*/ 213 h 290"/>
                  <a:gd name="T60" fmla="*/ 176 w 311"/>
                  <a:gd name="T61" fmla="*/ 228 h 290"/>
                  <a:gd name="T62" fmla="*/ 207 w 311"/>
                  <a:gd name="T63" fmla="*/ 245 h 290"/>
                  <a:gd name="T64" fmla="*/ 226 w 311"/>
                  <a:gd name="T65" fmla="*/ 253 h 290"/>
                  <a:gd name="T66" fmla="*/ 213 w 311"/>
                  <a:gd name="T67" fmla="*/ 234 h 290"/>
                  <a:gd name="T68" fmla="*/ 172 w 311"/>
                  <a:gd name="T69" fmla="*/ 190 h 290"/>
                  <a:gd name="T70" fmla="*/ 146 w 311"/>
                  <a:gd name="T71" fmla="*/ 174 h 290"/>
                  <a:gd name="T72" fmla="*/ 132 w 311"/>
                  <a:gd name="T73" fmla="*/ 138 h 290"/>
                  <a:gd name="T74" fmla="*/ 149 w 311"/>
                  <a:gd name="T75" fmla="*/ 114 h 290"/>
                  <a:gd name="T76" fmla="*/ 158 w 311"/>
                  <a:gd name="T77" fmla="*/ 98 h 290"/>
                  <a:gd name="T78" fmla="*/ 180 w 311"/>
                  <a:gd name="T79" fmla="*/ 91 h 290"/>
                  <a:gd name="T80" fmla="*/ 201 w 311"/>
                  <a:gd name="T81" fmla="*/ 95 h 290"/>
                  <a:gd name="T82" fmla="*/ 234 w 311"/>
                  <a:gd name="T83" fmla="*/ 99 h 290"/>
                  <a:gd name="T84" fmla="*/ 249 w 311"/>
                  <a:gd name="T85" fmla="*/ 94 h 290"/>
                  <a:gd name="T86" fmla="*/ 267 w 311"/>
                  <a:gd name="T87" fmla="*/ 94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1" h="290">
                    <a:moveTo>
                      <a:pt x="284" y="290"/>
                    </a:moveTo>
                    <a:cubicBezTo>
                      <a:pt x="283" y="286"/>
                      <a:pt x="283" y="286"/>
                      <a:pt x="283" y="286"/>
                    </a:cubicBezTo>
                    <a:cubicBezTo>
                      <a:pt x="276" y="275"/>
                      <a:pt x="265" y="278"/>
                      <a:pt x="253" y="269"/>
                    </a:cubicBezTo>
                    <a:cubicBezTo>
                      <a:pt x="249" y="266"/>
                      <a:pt x="248" y="261"/>
                      <a:pt x="244" y="260"/>
                    </a:cubicBezTo>
                    <a:cubicBezTo>
                      <a:pt x="242" y="259"/>
                      <a:pt x="239" y="261"/>
                      <a:pt x="236" y="262"/>
                    </a:cubicBezTo>
                    <a:cubicBezTo>
                      <a:pt x="237" y="262"/>
                      <a:pt x="238" y="262"/>
                      <a:pt x="239" y="263"/>
                    </a:cubicBezTo>
                    <a:cubicBezTo>
                      <a:pt x="240" y="263"/>
                      <a:pt x="241" y="267"/>
                      <a:pt x="240" y="267"/>
                    </a:cubicBezTo>
                    <a:cubicBezTo>
                      <a:pt x="231" y="266"/>
                      <a:pt x="224" y="258"/>
                      <a:pt x="215" y="256"/>
                    </a:cubicBezTo>
                    <a:cubicBezTo>
                      <a:pt x="213" y="256"/>
                      <a:pt x="211" y="256"/>
                      <a:pt x="209" y="256"/>
                    </a:cubicBezTo>
                    <a:cubicBezTo>
                      <a:pt x="207" y="257"/>
                      <a:pt x="205" y="257"/>
                      <a:pt x="203" y="256"/>
                    </a:cubicBezTo>
                    <a:cubicBezTo>
                      <a:pt x="202" y="256"/>
                      <a:pt x="201" y="254"/>
                      <a:pt x="200" y="254"/>
                    </a:cubicBezTo>
                    <a:cubicBezTo>
                      <a:pt x="199" y="255"/>
                      <a:pt x="199" y="258"/>
                      <a:pt x="200" y="258"/>
                    </a:cubicBezTo>
                    <a:cubicBezTo>
                      <a:pt x="202" y="259"/>
                      <a:pt x="204" y="259"/>
                      <a:pt x="206" y="258"/>
                    </a:cubicBezTo>
                    <a:cubicBezTo>
                      <a:pt x="208" y="258"/>
                      <a:pt x="210" y="258"/>
                      <a:pt x="211" y="258"/>
                    </a:cubicBezTo>
                    <a:cubicBezTo>
                      <a:pt x="215" y="259"/>
                      <a:pt x="219" y="260"/>
                      <a:pt x="223" y="262"/>
                    </a:cubicBezTo>
                    <a:cubicBezTo>
                      <a:pt x="224" y="263"/>
                      <a:pt x="223" y="265"/>
                      <a:pt x="224" y="265"/>
                    </a:cubicBezTo>
                    <a:cubicBezTo>
                      <a:pt x="232" y="270"/>
                      <a:pt x="236" y="269"/>
                      <a:pt x="240" y="269"/>
                    </a:cubicBezTo>
                    <a:cubicBezTo>
                      <a:pt x="246" y="269"/>
                      <a:pt x="252" y="269"/>
                      <a:pt x="270" y="283"/>
                    </a:cubicBezTo>
                    <a:cubicBezTo>
                      <a:pt x="274" y="286"/>
                      <a:pt x="279" y="289"/>
                      <a:pt x="284" y="290"/>
                    </a:cubicBezTo>
                    <a:moveTo>
                      <a:pt x="293" y="108"/>
                    </a:moveTo>
                    <a:cubicBezTo>
                      <a:pt x="288" y="103"/>
                      <a:pt x="297" y="105"/>
                      <a:pt x="299" y="101"/>
                    </a:cubicBezTo>
                    <a:cubicBezTo>
                      <a:pt x="300" y="101"/>
                      <a:pt x="300" y="100"/>
                      <a:pt x="299" y="99"/>
                    </a:cubicBezTo>
                    <a:cubicBezTo>
                      <a:pt x="292" y="92"/>
                      <a:pt x="297" y="89"/>
                      <a:pt x="297" y="82"/>
                    </a:cubicBezTo>
                    <a:cubicBezTo>
                      <a:pt x="298" y="81"/>
                      <a:pt x="300" y="82"/>
                      <a:pt x="302" y="83"/>
                    </a:cubicBezTo>
                    <a:cubicBezTo>
                      <a:pt x="307" y="84"/>
                      <a:pt x="311" y="86"/>
                      <a:pt x="310" y="79"/>
                    </a:cubicBezTo>
                    <a:cubicBezTo>
                      <a:pt x="303" y="79"/>
                      <a:pt x="293" y="76"/>
                      <a:pt x="287" y="72"/>
                    </a:cubicBezTo>
                    <a:cubicBezTo>
                      <a:pt x="284" y="70"/>
                      <a:pt x="289" y="69"/>
                      <a:pt x="289" y="68"/>
                    </a:cubicBezTo>
                    <a:cubicBezTo>
                      <a:pt x="289" y="66"/>
                      <a:pt x="283" y="65"/>
                      <a:pt x="287" y="62"/>
                    </a:cubicBezTo>
                    <a:cubicBezTo>
                      <a:pt x="287" y="62"/>
                      <a:pt x="288" y="62"/>
                      <a:pt x="288" y="62"/>
                    </a:cubicBezTo>
                    <a:cubicBezTo>
                      <a:pt x="290" y="63"/>
                      <a:pt x="291" y="63"/>
                      <a:pt x="292" y="61"/>
                    </a:cubicBezTo>
                    <a:cubicBezTo>
                      <a:pt x="292" y="58"/>
                      <a:pt x="289" y="58"/>
                      <a:pt x="286" y="59"/>
                    </a:cubicBezTo>
                    <a:cubicBezTo>
                      <a:pt x="283" y="59"/>
                      <a:pt x="280" y="59"/>
                      <a:pt x="280" y="57"/>
                    </a:cubicBezTo>
                    <a:cubicBezTo>
                      <a:pt x="282" y="44"/>
                      <a:pt x="284" y="47"/>
                      <a:pt x="274" y="33"/>
                    </a:cubicBezTo>
                    <a:cubicBezTo>
                      <a:pt x="274" y="32"/>
                      <a:pt x="274" y="32"/>
                      <a:pt x="274" y="32"/>
                    </a:cubicBezTo>
                    <a:cubicBezTo>
                      <a:pt x="272" y="33"/>
                      <a:pt x="270" y="33"/>
                      <a:pt x="267" y="33"/>
                    </a:cubicBezTo>
                    <a:cubicBezTo>
                      <a:pt x="263" y="33"/>
                      <a:pt x="263" y="41"/>
                      <a:pt x="262" y="43"/>
                    </a:cubicBezTo>
                    <a:cubicBezTo>
                      <a:pt x="254" y="49"/>
                      <a:pt x="230" y="49"/>
                      <a:pt x="222" y="46"/>
                    </a:cubicBezTo>
                    <a:cubicBezTo>
                      <a:pt x="218" y="44"/>
                      <a:pt x="214" y="40"/>
                      <a:pt x="210" y="39"/>
                    </a:cubicBezTo>
                    <a:cubicBezTo>
                      <a:pt x="209" y="38"/>
                      <a:pt x="208" y="38"/>
                      <a:pt x="205" y="39"/>
                    </a:cubicBezTo>
                    <a:cubicBezTo>
                      <a:pt x="202" y="39"/>
                      <a:pt x="197" y="39"/>
                      <a:pt x="196" y="37"/>
                    </a:cubicBezTo>
                    <a:cubicBezTo>
                      <a:pt x="184" y="22"/>
                      <a:pt x="171" y="15"/>
                      <a:pt x="155" y="3"/>
                    </a:cubicBezTo>
                    <a:cubicBezTo>
                      <a:pt x="151" y="2"/>
                      <a:pt x="142" y="0"/>
                      <a:pt x="140" y="1"/>
                    </a:cubicBezTo>
                    <a:cubicBezTo>
                      <a:pt x="133" y="2"/>
                      <a:pt x="142" y="10"/>
                      <a:pt x="138" y="12"/>
                    </a:cubicBezTo>
                    <a:cubicBezTo>
                      <a:pt x="137" y="13"/>
                      <a:pt x="135" y="12"/>
                      <a:pt x="134" y="12"/>
                    </a:cubicBezTo>
                    <a:cubicBezTo>
                      <a:pt x="132" y="12"/>
                      <a:pt x="131" y="12"/>
                      <a:pt x="129" y="13"/>
                    </a:cubicBezTo>
                    <a:cubicBezTo>
                      <a:pt x="128" y="13"/>
                      <a:pt x="130" y="15"/>
                      <a:pt x="129" y="17"/>
                    </a:cubicBezTo>
                    <a:cubicBezTo>
                      <a:pt x="123" y="21"/>
                      <a:pt x="114" y="22"/>
                      <a:pt x="108" y="27"/>
                    </a:cubicBezTo>
                    <a:cubicBezTo>
                      <a:pt x="102" y="33"/>
                      <a:pt x="121" y="49"/>
                      <a:pt x="112" y="55"/>
                    </a:cubicBezTo>
                    <a:cubicBezTo>
                      <a:pt x="103" y="62"/>
                      <a:pt x="101" y="60"/>
                      <a:pt x="100" y="58"/>
                    </a:cubicBezTo>
                    <a:cubicBezTo>
                      <a:pt x="99" y="56"/>
                      <a:pt x="99" y="54"/>
                      <a:pt x="92" y="64"/>
                    </a:cubicBezTo>
                    <a:cubicBezTo>
                      <a:pt x="90" y="66"/>
                      <a:pt x="97" y="67"/>
                      <a:pt x="98" y="70"/>
                    </a:cubicBezTo>
                    <a:cubicBezTo>
                      <a:pt x="99" y="72"/>
                      <a:pt x="93" y="71"/>
                      <a:pt x="93" y="74"/>
                    </a:cubicBezTo>
                    <a:cubicBezTo>
                      <a:pt x="93" y="75"/>
                      <a:pt x="98" y="82"/>
                      <a:pt x="96" y="85"/>
                    </a:cubicBezTo>
                    <a:cubicBezTo>
                      <a:pt x="90" y="91"/>
                      <a:pt x="81" y="82"/>
                      <a:pt x="75" y="82"/>
                    </a:cubicBezTo>
                    <a:cubicBezTo>
                      <a:pt x="67" y="82"/>
                      <a:pt x="83" y="90"/>
                      <a:pt x="69" y="86"/>
                    </a:cubicBezTo>
                    <a:cubicBezTo>
                      <a:pt x="65" y="84"/>
                      <a:pt x="60" y="78"/>
                      <a:pt x="58" y="75"/>
                    </a:cubicBezTo>
                    <a:cubicBezTo>
                      <a:pt x="57" y="74"/>
                      <a:pt x="56" y="70"/>
                      <a:pt x="55" y="71"/>
                    </a:cubicBezTo>
                    <a:cubicBezTo>
                      <a:pt x="53" y="75"/>
                      <a:pt x="54" y="79"/>
                      <a:pt x="51" y="82"/>
                    </a:cubicBezTo>
                    <a:cubicBezTo>
                      <a:pt x="47" y="87"/>
                      <a:pt x="41" y="86"/>
                      <a:pt x="36" y="85"/>
                    </a:cubicBezTo>
                    <a:cubicBezTo>
                      <a:pt x="32" y="84"/>
                      <a:pt x="29" y="83"/>
                      <a:pt x="25" y="84"/>
                    </a:cubicBezTo>
                    <a:cubicBezTo>
                      <a:pt x="24" y="85"/>
                      <a:pt x="26" y="87"/>
                      <a:pt x="25" y="88"/>
                    </a:cubicBezTo>
                    <a:cubicBezTo>
                      <a:pt x="20" y="91"/>
                      <a:pt x="10" y="91"/>
                      <a:pt x="5" y="88"/>
                    </a:cubicBezTo>
                    <a:cubicBezTo>
                      <a:pt x="3" y="88"/>
                      <a:pt x="0" y="87"/>
                      <a:pt x="0" y="88"/>
                    </a:cubicBezTo>
                    <a:cubicBezTo>
                      <a:pt x="0" y="93"/>
                      <a:pt x="4" y="96"/>
                      <a:pt x="6" y="100"/>
                    </a:cubicBezTo>
                    <a:cubicBezTo>
                      <a:pt x="6" y="101"/>
                      <a:pt x="5" y="101"/>
                      <a:pt x="5" y="101"/>
                    </a:cubicBezTo>
                    <a:cubicBezTo>
                      <a:pt x="5" y="106"/>
                      <a:pt x="4" y="110"/>
                      <a:pt x="7" y="114"/>
                    </a:cubicBezTo>
                    <a:cubicBezTo>
                      <a:pt x="7" y="114"/>
                      <a:pt x="7" y="114"/>
                      <a:pt x="7" y="114"/>
                    </a:cubicBezTo>
                    <a:cubicBezTo>
                      <a:pt x="5" y="118"/>
                      <a:pt x="14" y="122"/>
                      <a:pt x="17" y="126"/>
                    </a:cubicBezTo>
                    <a:cubicBezTo>
                      <a:pt x="19" y="129"/>
                      <a:pt x="21" y="144"/>
                      <a:pt x="24" y="140"/>
                    </a:cubicBezTo>
                    <a:cubicBezTo>
                      <a:pt x="26" y="137"/>
                      <a:pt x="28" y="133"/>
                      <a:pt x="30" y="129"/>
                    </a:cubicBezTo>
                    <a:cubicBezTo>
                      <a:pt x="31" y="127"/>
                      <a:pt x="32" y="125"/>
                      <a:pt x="32" y="123"/>
                    </a:cubicBezTo>
                    <a:cubicBezTo>
                      <a:pt x="32" y="123"/>
                      <a:pt x="30" y="123"/>
                      <a:pt x="30" y="122"/>
                    </a:cubicBezTo>
                    <a:cubicBezTo>
                      <a:pt x="30" y="122"/>
                      <a:pt x="30" y="119"/>
                      <a:pt x="30" y="120"/>
                    </a:cubicBezTo>
                    <a:cubicBezTo>
                      <a:pt x="33" y="121"/>
                      <a:pt x="31" y="134"/>
                      <a:pt x="37" y="123"/>
                    </a:cubicBezTo>
                    <a:cubicBezTo>
                      <a:pt x="38" y="121"/>
                      <a:pt x="38" y="118"/>
                      <a:pt x="38" y="114"/>
                    </a:cubicBezTo>
                    <a:cubicBezTo>
                      <a:pt x="38" y="114"/>
                      <a:pt x="37" y="113"/>
                      <a:pt x="37" y="112"/>
                    </a:cubicBezTo>
                    <a:cubicBezTo>
                      <a:pt x="37" y="112"/>
                      <a:pt x="37" y="112"/>
                      <a:pt x="38" y="113"/>
                    </a:cubicBezTo>
                    <a:cubicBezTo>
                      <a:pt x="38" y="113"/>
                      <a:pt x="38" y="114"/>
                      <a:pt x="38" y="113"/>
                    </a:cubicBezTo>
                    <a:cubicBezTo>
                      <a:pt x="43" y="111"/>
                      <a:pt x="39" y="96"/>
                      <a:pt x="44" y="96"/>
                    </a:cubicBezTo>
                    <a:cubicBezTo>
                      <a:pt x="60" y="95"/>
                      <a:pt x="55" y="101"/>
                      <a:pt x="65" y="109"/>
                    </a:cubicBezTo>
                    <a:cubicBezTo>
                      <a:pt x="67" y="111"/>
                      <a:pt x="71" y="109"/>
                      <a:pt x="72" y="111"/>
                    </a:cubicBezTo>
                    <a:cubicBezTo>
                      <a:pt x="82" y="123"/>
                      <a:pt x="71" y="138"/>
                      <a:pt x="82" y="150"/>
                    </a:cubicBezTo>
                    <a:cubicBezTo>
                      <a:pt x="85" y="154"/>
                      <a:pt x="95" y="162"/>
                      <a:pt x="99" y="165"/>
                    </a:cubicBezTo>
                    <a:cubicBezTo>
                      <a:pt x="103" y="168"/>
                      <a:pt x="118" y="170"/>
                      <a:pt x="113" y="172"/>
                    </a:cubicBezTo>
                    <a:cubicBezTo>
                      <a:pt x="110" y="172"/>
                      <a:pt x="107" y="171"/>
                      <a:pt x="104" y="170"/>
                    </a:cubicBezTo>
                    <a:cubicBezTo>
                      <a:pt x="97" y="167"/>
                      <a:pt x="91" y="164"/>
                      <a:pt x="93" y="179"/>
                    </a:cubicBezTo>
                    <a:cubicBezTo>
                      <a:pt x="93" y="186"/>
                      <a:pt x="119" y="200"/>
                      <a:pt x="123" y="205"/>
                    </a:cubicBezTo>
                    <a:cubicBezTo>
                      <a:pt x="124" y="206"/>
                      <a:pt x="123" y="205"/>
                      <a:pt x="121" y="205"/>
                    </a:cubicBezTo>
                    <a:cubicBezTo>
                      <a:pt x="120" y="205"/>
                      <a:pt x="119" y="204"/>
                      <a:pt x="120" y="204"/>
                    </a:cubicBezTo>
                    <a:cubicBezTo>
                      <a:pt x="123" y="207"/>
                      <a:pt x="138" y="211"/>
                      <a:pt x="138" y="213"/>
                    </a:cubicBezTo>
                    <a:cubicBezTo>
                      <a:pt x="140" y="217"/>
                      <a:pt x="136" y="223"/>
                      <a:pt x="139" y="226"/>
                    </a:cubicBezTo>
                    <a:cubicBezTo>
                      <a:pt x="141" y="228"/>
                      <a:pt x="158" y="221"/>
                      <a:pt x="159" y="221"/>
                    </a:cubicBezTo>
                    <a:cubicBezTo>
                      <a:pt x="170" y="219"/>
                      <a:pt x="162" y="223"/>
                      <a:pt x="176" y="228"/>
                    </a:cubicBezTo>
                    <a:cubicBezTo>
                      <a:pt x="178" y="229"/>
                      <a:pt x="181" y="229"/>
                      <a:pt x="183" y="229"/>
                    </a:cubicBezTo>
                    <a:cubicBezTo>
                      <a:pt x="185" y="228"/>
                      <a:pt x="188" y="228"/>
                      <a:pt x="191" y="229"/>
                    </a:cubicBezTo>
                    <a:cubicBezTo>
                      <a:pt x="197" y="232"/>
                      <a:pt x="201" y="242"/>
                      <a:pt x="207" y="245"/>
                    </a:cubicBezTo>
                    <a:cubicBezTo>
                      <a:pt x="215" y="248"/>
                      <a:pt x="220" y="251"/>
                      <a:pt x="223" y="253"/>
                    </a:cubicBezTo>
                    <a:cubicBezTo>
                      <a:pt x="223" y="254"/>
                      <a:pt x="223" y="253"/>
                      <a:pt x="223" y="253"/>
                    </a:cubicBezTo>
                    <a:cubicBezTo>
                      <a:pt x="224" y="253"/>
                      <a:pt x="226" y="252"/>
                      <a:pt x="226" y="253"/>
                    </a:cubicBezTo>
                    <a:cubicBezTo>
                      <a:pt x="228" y="257"/>
                      <a:pt x="225" y="257"/>
                      <a:pt x="230" y="259"/>
                    </a:cubicBezTo>
                    <a:cubicBezTo>
                      <a:pt x="232" y="258"/>
                      <a:pt x="236" y="258"/>
                      <a:pt x="236" y="255"/>
                    </a:cubicBezTo>
                    <a:cubicBezTo>
                      <a:pt x="239" y="248"/>
                      <a:pt x="215" y="238"/>
                      <a:pt x="213" y="234"/>
                    </a:cubicBezTo>
                    <a:cubicBezTo>
                      <a:pt x="210" y="231"/>
                      <a:pt x="212" y="226"/>
                      <a:pt x="210" y="222"/>
                    </a:cubicBezTo>
                    <a:cubicBezTo>
                      <a:pt x="208" y="220"/>
                      <a:pt x="204" y="221"/>
                      <a:pt x="201" y="220"/>
                    </a:cubicBezTo>
                    <a:cubicBezTo>
                      <a:pt x="189" y="212"/>
                      <a:pt x="182" y="199"/>
                      <a:pt x="172" y="190"/>
                    </a:cubicBezTo>
                    <a:cubicBezTo>
                      <a:pt x="168" y="188"/>
                      <a:pt x="155" y="175"/>
                      <a:pt x="151" y="173"/>
                    </a:cubicBezTo>
                    <a:cubicBezTo>
                      <a:pt x="151" y="173"/>
                      <a:pt x="150" y="173"/>
                      <a:pt x="149" y="174"/>
                    </a:cubicBezTo>
                    <a:cubicBezTo>
                      <a:pt x="148" y="174"/>
                      <a:pt x="147" y="174"/>
                      <a:pt x="146" y="174"/>
                    </a:cubicBezTo>
                    <a:cubicBezTo>
                      <a:pt x="143" y="171"/>
                      <a:pt x="150" y="165"/>
                      <a:pt x="150" y="164"/>
                    </a:cubicBezTo>
                    <a:cubicBezTo>
                      <a:pt x="149" y="161"/>
                      <a:pt x="146" y="161"/>
                      <a:pt x="145" y="159"/>
                    </a:cubicBezTo>
                    <a:cubicBezTo>
                      <a:pt x="140" y="152"/>
                      <a:pt x="138" y="143"/>
                      <a:pt x="132" y="138"/>
                    </a:cubicBezTo>
                    <a:cubicBezTo>
                      <a:pt x="130" y="135"/>
                      <a:pt x="125" y="135"/>
                      <a:pt x="123" y="133"/>
                    </a:cubicBezTo>
                    <a:cubicBezTo>
                      <a:pt x="120" y="131"/>
                      <a:pt x="116" y="98"/>
                      <a:pt x="129" y="99"/>
                    </a:cubicBezTo>
                    <a:cubicBezTo>
                      <a:pt x="134" y="99"/>
                      <a:pt x="144" y="111"/>
                      <a:pt x="149" y="114"/>
                    </a:cubicBezTo>
                    <a:cubicBezTo>
                      <a:pt x="154" y="113"/>
                      <a:pt x="154" y="113"/>
                      <a:pt x="154" y="113"/>
                    </a:cubicBezTo>
                    <a:cubicBezTo>
                      <a:pt x="149" y="114"/>
                      <a:pt x="149" y="114"/>
                      <a:pt x="149" y="114"/>
                    </a:cubicBezTo>
                    <a:cubicBezTo>
                      <a:pt x="156" y="113"/>
                      <a:pt x="155" y="103"/>
                      <a:pt x="158" y="98"/>
                    </a:cubicBezTo>
                    <a:cubicBezTo>
                      <a:pt x="162" y="94"/>
                      <a:pt x="165" y="95"/>
                      <a:pt x="168" y="97"/>
                    </a:cubicBezTo>
                    <a:cubicBezTo>
                      <a:pt x="170" y="98"/>
                      <a:pt x="172" y="99"/>
                      <a:pt x="175" y="98"/>
                    </a:cubicBezTo>
                    <a:cubicBezTo>
                      <a:pt x="177" y="97"/>
                      <a:pt x="177" y="93"/>
                      <a:pt x="180" y="91"/>
                    </a:cubicBezTo>
                    <a:cubicBezTo>
                      <a:pt x="180" y="91"/>
                      <a:pt x="183" y="95"/>
                      <a:pt x="193" y="97"/>
                    </a:cubicBezTo>
                    <a:cubicBezTo>
                      <a:pt x="194" y="98"/>
                      <a:pt x="196" y="99"/>
                      <a:pt x="197" y="98"/>
                    </a:cubicBezTo>
                    <a:cubicBezTo>
                      <a:pt x="198" y="98"/>
                      <a:pt x="199" y="96"/>
                      <a:pt x="201" y="95"/>
                    </a:cubicBezTo>
                    <a:cubicBezTo>
                      <a:pt x="204" y="95"/>
                      <a:pt x="209" y="97"/>
                      <a:pt x="215" y="99"/>
                    </a:cubicBezTo>
                    <a:cubicBezTo>
                      <a:pt x="220" y="101"/>
                      <a:pt x="226" y="103"/>
                      <a:pt x="230" y="102"/>
                    </a:cubicBezTo>
                    <a:cubicBezTo>
                      <a:pt x="232" y="102"/>
                      <a:pt x="234" y="101"/>
                      <a:pt x="234" y="99"/>
                    </a:cubicBezTo>
                    <a:cubicBezTo>
                      <a:pt x="236" y="98"/>
                      <a:pt x="235" y="94"/>
                      <a:pt x="237" y="94"/>
                    </a:cubicBezTo>
                    <a:cubicBezTo>
                      <a:pt x="241" y="93"/>
                      <a:pt x="243" y="97"/>
                      <a:pt x="247" y="98"/>
                    </a:cubicBezTo>
                    <a:cubicBezTo>
                      <a:pt x="253" y="100"/>
                      <a:pt x="245" y="95"/>
                      <a:pt x="249" y="94"/>
                    </a:cubicBezTo>
                    <a:cubicBezTo>
                      <a:pt x="252" y="93"/>
                      <a:pt x="256" y="93"/>
                      <a:pt x="260" y="94"/>
                    </a:cubicBezTo>
                    <a:cubicBezTo>
                      <a:pt x="262" y="95"/>
                      <a:pt x="263" y="98"/>
                      <a:pt x="266" y="98"/>
                    </a:cubicBezTo>
                    <a:cubicBezTo>
                      <a:pt x="267" y="98"/>
                      <a:pt x="266" y="94"/>
                      <a:pt x="267" y="94"/>
                    </a:cubicBezTo>
                    <a:cubicBezTo>
                      <a:pt x="280" y="95"/>
                      <a:pt x="277" y="109"/>
                      <a:pt x="283" y="110"/>
                    </a:cubicBezTo>
                    <a:cubicBezTo>
                      <a:pt x="287" y="110"/>
                      <a:pt x="291" y="109"/>
                      <a:pt x="293" y="108"/>
                    </a:cubicBezTo>
                  </a:path>
                </a:pathLst>
              </a:custGeom>
              <a:solidFill>
                <a:srgbClr val="C2CEE6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1" name="Denmark" descr="{&quot;Key&quot;:&quot;denmark&quot;,&quot;Name&quot;:&quot;Denmark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416FDC7F-453A-9A80-6E41-B0FEB130CEF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93090" y="2915063"/>
                <a:ext cx="1184778" cy="1162807"/>
              </a:xfrm>
              <a:custGeom>
                <a:avLst/>
                <a:gdLst>
                  <a:gd name="T0" fmla="*/ 536 w 709"/>
                  <a:gd name="T1" fmla="*/ 626 h 646"/>
                  <a:gd name="T2" fmla="*/ 538 w 709"/>
                  <a:gd name="T3" fmla="*/ 598 h 646"/>
                  <a:gd name="T4" fmla="*/ 518 w 709"/>
                  <a:gd name="T5" fmla="*/ 557 h 646"/>
                  <a:gd name="T6" fmla="*/ 522 w 709"/>
                  <a:gd name="T7" fmla="*/ 538 h 646"/>
                  <a:gd name="T8" fmla="*/ 518 w 709"/>
                  <a:gd name="T9" fmla="*/ 528 h 646"/>
                  <a:gd name="T10" fmla="*/ 523 w 709"/>
                  <a:gd name="T11" fmla="*/ 493 h 646"/>
                  <a:gd name="T12" fmla="*/ 557 w 709"/>
                  <a:gd name="T13" fmla="*/ 504 h 646"/>
                  <a:gd name="T14" fmla="*/ 566 w 709"/>
                  <a:gd name="T15" fmla="*/ 494 h 646"/>
                  <a:gd name="T16" fmla="*/ 567 w 709"/>
                  <a:gd name="T17" fmla="*/ 472 h 646"/>
                  <a:gd name="T18" fmla="*/ 583 w 709"/>
                  <a:gd name="T19" fmla="*/ 468 h 646"/>
                  <a:gd name="T20" fmla="*/ 605 w 709"/>
                  <a:gd name="T21" fmla="*/ 484 h 646"/>
                  <a:gd name="T22" fmla="*/ 609 w 709"/>
                  <a:gd name="T23" fmla="*/ 499 h 646"/>
                  <a:gd name="T24" fmla="*/ 634 w 709"/>
                  <a:gd name="T25" fmla="*/ 513 h 646"/>
                  <a:gd name="T26" fmla="*/ 602 w 709"/>
                  <a:gd name="T27" fmla="*/ 557 h 646"/>
                  <a:gd name="T28" fmla="*/ 589 w 709"/>
                  <a:gd name="T29" fmla="*/ 574 h 646"/>
                  <a:gd name="T30" fmla="*/ 595 w 709"/>
                  <a:gd name="T31" fmla="*/ 579 h 646"/>
                  <a:gd name="T32" fmla="*/ 625 w 709"/>
                  <a:gd name="T33" fmla="*/ 573 h 646"/>
                  <a:gd name="T34" fmla="*/ 607 w 709"/>
                  <a:gd name="T35" fmla="*/ 609 h 646"/>
                  <a:gd name="T36" fmla="*/ 598 w 709"/>
                  <a:gd name="T37" fmla="*/ 608 h 646"/>
                  <a:gd name="T38" fmla="*/ 585 w 709"/>
                  <a:gd name="T39" fmla="*/ 579 h 646"/>
                  <a:gd name="T40" fmla="*/ 578 w 709"/>
                  <a:gd name="T41" fmla="*/ 589 h 646"/>
                  <a:gd name="T42" fmla="*/ 571 w 709"/>
                  <a:gd name="T43" fmla="*/ 617 h 646"/>
                  <a:gd name="T44" fmla="*/ 579 w 709"/>
                  <a:gd name="T45" fmla="*/ 624 h 646"/>
                  <a:gd name="T46" fmla="*/ 7 w 709"/>
                  <a:gd name="T47" fmla="*/ 73 h 646"/>
                  <a:gd name="T48" fmla="*/ 21 w 709"/>
                  <a:gd name="T49" fmla="*/ 9 h 646"/>
                  <a:gd name="T50" fmla="*/ 19 w 709"/>
                  <a:gd name="T51" fmla="*/ 25 h 646"/>
                  <a:gd name="T52" fmla="*/ 678 w 709"/>
                  <a:gd name="T53" fmla="*/ 539 h 646"/>
                  <a:gd name="T54" fmla="*/ 703 w 709"/>
                  <a:gd name="T55" fmla="*/ 542 h 646"/>
                  <a:gd name="T56" fmla="*/ 691 w 709"/>
                  <a:gd name="T57" fmla="*/ 577 h 646"/>
                  <a:gd name="T58" fmla="*/ 683 w 709"/>
                  <a:gd name="T59" fmla="*/ 603 h 646"/>
                  <a:gd name="T60" fmla="*/ 675 w 709"/>
                  <a:gd name="T61" fmla="*/ 613 h 646"/>
                  <a:gd name="T62" fmla="*/ 659 w 709"/>
                  <a:gd name="T63" fmla="*/ 600 h 646"/>
                  <a:gd name="T64" fmla="*/ 644 w 709"/>
                  <a:gd name="T65" fmla="*/ 590 h 646"/>
                  <a:gd name="T66" fmla="*/ 634 w 709"/>
                  <a:gd name="T67" fmla="*/ 562 h 646"/>
                  <a:gd name="T68" fmla="*/ 656 w 709"/>
                  <a:gd name="T69" fmla="*/ 544 h 646"/>
                  <a:gd name="T70" fmla="*/ 678 w 709"/>
                  <a:gd name="T71" fmla="*/ 567 h 646"/>
                  <a:gd name="T72" fmla="*/ 678 w 709"/>
                  <a:gd name="T73" fmla="*/ 539 h 646"/>
                  <a:gd name="T74" fmla="*/ 686 w 709"/>
                  <a:gd name="T75" fmla="*/ 630 h 646"/>
                  <a:gd name="T76" fmla="*/ 678 w 709"/>
                  <a:gd name="T77" fmla="*/ 641 h 646"/>
                  <a:gd name="T78" fmla="*/ 678 w 709"/>
                  <a:gd name="T79" fmla="*/ 641 h 646"/>
                  <a:gd name="T80" fmla="*/ 649 w 709"/>
                  <a:gd name="T81" fmla="*/ 637 h 646"/>
                  <a:gd name="T82" fmla="*/ 677 w 709"/>
                  <a:gd name="T83" fmla="*/ 634 h 646"/>
                  <a:gd name="T84" fmla="*/ 676 w 709"/>
                  <a:gd name="T85" fmla="*/ 619 h 646"/>
                  <a:gd name="T86" fmla="*/ 518 w 709"/>
                  <a:gd name="T87" fmla="*/ 547 h 646"/>
                  <a:gd name="T88" fmla="*/ 617 w 709"/>
                  <a:gd name="T89" fmla="*/ 439 h 646"/>
                  <a:gd name="T90" fmla="*/ 575 w 709"/>
                  <a:gd name="T91" fmla="*/ 467 h 646"/>
                  <a:gd name="T92" fmla="*/ 546 w 709"/>
                  <a:gd name="T93" fmla="*/ 470 h 646"/>
                  <a:gd name="T94" fmla="*/ 536 w 709"/>
                  <a:gd name="T95" fmla="*/ 503 h 646"/>
                  <a:gd name="T96" fmla="*/ 593 w 709"/>
                  <a:gd name="T97" fmla="*/ 428 h 646"/>
                  <a:gd name="T98" fmla="*/ 611 w 709"/>
                  <a:gd name="T99" fmla="*/ 427 h 646"/>
                  <a:gd name="T100" fmla="*/ 664 w 709"/>
                  <a:gd name="T101" fmla="*/ 632 h 646"/>
                  <a:gd name="T102" fmla="*/ 669 w 709"/>
                  <a:gd name="T103" fmla="*/ 631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09" h="646">
                    <a:moveTo>
                      <a:pt x="571" y="633"/>
                    </a:moveTo>
                    <a:cubicBezTo>
                      <a:pt x="563" y="632"/>
                      <a:pt x="556" y="628"/>
                      <a:pt x="549" y="626"/>
                    </a:cubicBezTo>
                    <a:cubicBezTo>
                      <a:pt x="547" y="626"/>
                      <a:pt x="540" y="627"/>
                      <a:pt x="536" y="626"/>
                    </a:cubicBezTo>
                    <a:cubicBezTo>
                      <a:pt x="536" y="624"/>
                      <a:pt x="536" y="621"/>
                      <a:pt x="537" y="617"/>
                    </a:cubicBezTo>
                    <a:cubicBezTo>
                      <a:pt x="537" y="615"/>
                      <a:pt x="541" y="611"/>
                      <a:pt x="539" y="609"/>
                    </a:cubicBezTo>
                    <a:cubicBezTo>
                      <a:pt x="541" y="606"/>
                      <a:pt x="538" y="602"/>
                      <a:pt x="538" y="598"/>
                    </a:cubicBezTo>
                    <a:cubicBezTo>
                      <a:pt x="537" y="594"/>
                      <a:pt x="539" y="589"/>
                      <a:pt x="537" y="587"/>
                    </a:cubicBezTo>
                    <a:cubicBezTo>
                      <a:pt x="532" y="582"/>
                      <a:pt x="517" y="587"/>
                      <a:pt x="514" y="577"/>
                    </a:cubicBezTo>
                    <a:cubicBezTo>
                      <a:pt x="512" y="571"/>
                      <a:pt x="518" y="564"/>
                      <a:pt x="518" y="557"/>
                    </a:cubicBezTo>
                    <a:cubicBezTo>
                      <a:pt x="519" y="557"/>
                      <a:pt x="519" y="557"/>
                      <a:pt x="519" y="558"/>
                    </a:cubicBezTo>
                    <a:cubicBezTo>
                      <a:pt x="537" y="566"/>
                      <a:pt x="525" y="544"/>
                      <a:pt x="524" y="542"/>
                    </a:cubicBezTo>
                    <a:cubicBezTo>
                      <a:pt x="524" y="540"/>
                      <a:pt x="523" y="537"/>
                      <a:pt x="522" y="538"/>
                    </a:cubicBezTo>
                    <a:cubicBezTo>
                      <a:pt x="519" y="539"/>
                      <a:pt x="519" y="544"/>
                      <a:pt x="516" y="545"/>
                    </a:cubicBezTo>
                    <a:cubicBezTo>
                      <a:pt x="515" y="546"/>
                      <a:pt x="516" y="541"/>
                      <a:pt x="516" y="539"/>
                    </a:cubicBezTo>
                    <a:cubicBezTo>
                      <a:pt x="516" y="535"/>
                      <a:pt x="518" y="531"/>
                      <a:pt x="518" y="528"/>
                    </a:cubicBezTo>
                    <a:cubicBezTo>
                      <a:pt x="518" y="525"/>
                      <a:pt x="515" y="520"/>
                      <a:pt x="518" y="518"/>
                    </a:cubicBezTo>
                    <a:cubicBezTo>
                      <a:pt x="518" y="517"/>
                      <a:pt x="519" y="517"/>
                      <a:pt x="520" y="517"/>
                    </a:cubicBezTo>
                    <a:cubicBezTo>
                      <a:pt x="519" y="516"/>
                      <a:pt x="517" y="491"/>
                      <a:pt x="523" y="493"/>
                    </a:cubicBezTo>
                    <a:cubicBezTo>
                      <a:pt x="526" y="495"/>
                      <a:pt x="524" y="500"/>
                      <a:pt x="525" y="503"/>
                    </a:cubicBezTo>
                    <a:cubicBezTo>
                      <a:pt x="531" y="515"/>
                      <a:pt x="555" y="486"/>
                      <a:pt x="556" y="486"/>
                    </a:cubicBezTo>
                    <a:cubicBezTo>
                      <a:pt x="568" y="482"/>
                      <a:pt x="554" y="501"/>
                      <a:pt x="557" y="504"/>
                    </a:cubicBezTo>
                    <a:cubicBezTo>
                      <a:pt x="559" y="506"/>
                      <a:pt x="563" y="504"/>
                      <a:pt x="567" y="503"/>
                    </a:cubicBezTo>
                    <a:cubicBezTo>
                      <a:pt x="566" y="503"/>
                      <a:pt x="566" y="503"/>
                      <a:pt x="566" y="503"/>
                    </a:cubicBezTo>
                    <a:cubicBezTo>
                      <a:pt x="565" y="500"/>
                      <a:pt x="568" y="496"/>
                      <a:pt x="566" y="494"/>
                    </a:cubicBezTo>
                    <a:cubicBezTo>
                      <a:pt x="565" y="492"/>
                      <a:pt x="562" y="497"/>
                      <a:pt x="561" y="495"/>
                    </a:cubicBezTo>
                    <a:cubicBezTo>
                      <a:pt x="560" y="493"/>
                      <a:pt x="565" y="491"/>
                      <a:pt x="565" y="489"/>
                    </a:cubicBezTo>
                    <a:cubicBezTo>
                      <a:pt x="565" y="476"/>
                      <a:pt x="557" y="480"/>
                      <a:pt x="567" y="472"/>
                    </a:cubicBezTo>
                    <a:cubicBezTo>
                      <a:pt x="570" y="470"/>
                      <a:pt x="576" y="470"/>
                      <a:pt x="578" y="472"/>
                    </a:cubicBezTo>
                    <a:cubicBezTo>
                      <a:pt x="579" y="473"/>
                      <a:pt x="576" y="478"/>
                      <a:pt x="578" y="477"/>
                    </a:cubicBezTo>
                    <a:cubicBezTo>
                      <a:pt x="580" y="475"/>
                      <a:pt x="580" y="470"/>
                      <a:pt x="583" y="468"/>
                    </a:cubicBezTo>
                    <a:cubicBezTo>
                      <a:pt x="585" y="467"/>
                      <a:pt x="588" y="468"/>
                      <a:pt x="590" y="468"/>
                    </a:cubicBezTo>
                    <a:cubicBezTo>
                      <a:pt x="593" y="470"/>
                      <a:pt x="606" y="473"/>
                      <a:pt x="606" y="473"/>
                    </a:cubicBezTo>
                    <a:cubicBezTo>
                      <a:pt x="608" y="476"/>
                      <a:pt x="605" y="480"/>
                      <a:pt x="605" y="484"/>
                    </a:cubicBezTo>
                    <a:cubicBezTo>
                      <a:pt x="605" y="487"/>
                      <a:pt x="610" y="490"/>
                      <a:pt x="609" y="493"/>
                    </a:cubicBezTo>
                    <a:cubicBezTo>
                      <a:pt x="608" y="495"/>
                      <a:pt x="604" y="492"/>
                      <a:pt x="601" y="493"/>
                    </a:cubicBezTo>
                    <a:cubicBezTo>
                      <a:pt x="598" y="493"/>
                      <a:pt x="610" y="496"/>
                      <a:pt x="609" y="499"/>
                    </a:cubicBezTo>
                    <a:cubicBezTo>
                      <a:pt x="609" y="500"/>
                      <a:pt x="609" y="501"/>
                      <a:pt x="609" y="501"/>
                    </a:cubicBezTo>
                    <a:cubicBezTo>
                      <a:pt x="611" y="502"/>
                      <a:pt x="611" y="507"/>
                      <a:pt x="614" y="508"/>
                    </a:cubicBezTo>
                    <a:cubicBezTo>
                      <a:pt x="621" y="509"/>
                      <a:pt x="631" y="500"/>
                      <a:pt x="634" y="513"/>
                    </a:cubicBezTo>
                    <a:cubicBezTo>
                      <a:pt x="635" y="517"/>
                      <a:pt x="622" y="540"/>
                      <a:pt x="617" y="538"/>
                    </a:cubicBezTo>
                    <a:cubicBezTo>
                      <a:pt x="613" y="535"/>
                      <a:pt x="613" y="528"/>
                      <a:pt x="609" y="526"/>
                    </a:cubicBezTo>
                    <a:cubicBezTo>
                      <a:pt x="604" y="525"/>
                      <a:pt x="604" y="554"/>
                      <a:pt x="602" y="557"/>
                    </a:cubicBezTo>
                    <a:cubicBezTo>
                      <a:pt x="600" y="565"/>
                      <a:pt x="595" y="570"/>
                      <a:pt x="587" y="570"/>
                    </a:cubicBezTo>
                    <a:cubicBezTo>
                      <a:pt x="583" y="570"/>
                      <a:pt x="575" y="564"/>
                      <a:pt x="576" y="568"/>
                    </a:cubicBezTo>
                    <a:cubicBezTo>
                      <a:pt x="578" y="572"/>
                      <a:pt x="587" y="569"/>
                      <a:pt x="589" y="574"/>
                    </a:cubicBezTo>
                    <a:cubicBezTo>
                      <a:pt x="589" y="574"/>
                      <a:pt x="589" y="575"/>
                      <a:pt x="589" y="576"/>
                    </a:cubicBezTo>
                    <a:cubicBezTo>
                      <a:pt x="589" y="576"/>
                      <a:pt x="590" y="576"/>
                      <a:pt x="590" y="576"/>
                    </a:cubicBezTo>
                    <a:cubicBezTo>
                      <a:pt x="592" y="576"/>
                      <a:pt x="593" y="579"/>
                      <a:pt x="595" y="579"/>
                    </a:cubicBezTo>
                    <a:cubicBezTo>
                      <a:pt x="601" y="578"/>
                      <a:pt x="605" y="568"/>
                      <a:pt x="611" y="570"/>
                    </a:cubicBezTo>
                    <a:cubicBezTo>
                      <a:pt x="615" y="572"/>
                      <a:pt x="617" y="577"/>
                      <a:pt x="621" y="578"/>
                    </a:cubicBezTo>
                    <a:cubicBezTo>
                      <a:pt x="623" y="578"/>
                      <a:pt x="623" y="574"/>
                      <a:pt x="625" y="573"/>
                    </a:cubicBezTo>
                    <a:cubicBezTo>
                      <a:pt x="635" y="594"/>
                      <a:pt x="623" y="576"/>
                      <a:pt x="627" y="584"/>
                    </a:cubicBezTo>
                    <a:cubicBezTo>
                      <a:pt x="630" y="590"/>
                      <a:pt x="641" y="616"/>
                      <a:pt x="620" y="614"/>
                    </a:cubicBezTo>
                    <a:cubicBezTo>
                      <a:pt x="615" y="613"/>
                      <a:pt x="611" y="610"/>
                      <a:pt x="607" y="609"/>
                    </a:cubicBezTo>
                    <a:cubicBezTo>
                      <a:pt x="605" y="609"/>
                      <a:pt x="602" y="612"/>
                      <a:pt x="601" y="610"/>
                    </a:cubicBezTo>
                    <a:cubicBezTo>
                      <a:pt x="596" y="607"/>
                      <a:pt x="612" y="608"/>
                      <a:pt x="603" y="603"/>
                    </a:cubicBezTo>
                    <a:cubicBezTo>
                      <a:pt x="589" y="595"/>
                      <a:pt x="603" y="608"/>
                      <a:pt x="598" y="608"/>
                    </a:cubicBezTo>
                    <a:cubicBezTo>
                      <a:pt x="597" y="608"/>
                      <a:pt x="593" y="591"/>
                      <a:pt x="593" y="590"/>
                    </a:cubicBezTo>
                    <a:cubicBezTo>
                      <a:pt x="591" y="586"/>
                      <a:pt x="585" y="584"/>
                      <a:pt x="584" y="579"/>
                    </a:cubicBezTo>
                    <a:cubicBezTo>
                      <a:pt x="584" y="579"/>
                      <a:pt x="585" y="579"/>
                      <a:pt x="585" y="579"/>
                    </a:cubicBezTo>
                    <a:cubicBezTo>
                      <a:pt x="580" y="581"/>
                      <a:pt x="574" y="582"/>
                      <a:pt x="574" y="582"/>
                    </a:cubicBezTo>
                    <a:cubicBezTo>
                      <a:pt x="573" y="585"/>
                      <a:pt x="580" y="582"/>
                      <a:pt x="581" y="585"/>
                    </a:cubicBezTo>
                    <a:cubicBezTo>
                      <a:pt x="581" y="586"/>
                      <a:pt x="578" y="587"/>
                      <a:pt x="578" y="589"/>
                    </a:cubicBezTo>
                    <a:cubicBezTo>
                      <a:pt x="577" y="592"/>
                      <a:pt x="578" y="595"/>
                      <a:pt x="579" y="598"/>
                    </a:cubicBezTo>
                    <a:cubicBezTo>
                      <a:pt x="579" y="600"/>
                      <a:pt x="582" y="600"/>
                      <a:pt x="582" y="602"/>
                    </a:cubicBezTo>
                    <a:cubicBezTo>
                      <a:pt x="582" y="608"/>
                      <a:pt x="572" y="611"/>
                      <a:pt x="571" y="617"/>
                    </a:cubicBezTo>
                    <a:cubicBezTo>
                      <a:pt x="571" y="619"/>
                      <a:pt x="575" y="616"/>
                      <a:pt x="577" y="617"/>
                    </a:cubicBezTo>
                    <a:cubicBezTo>
                      <a:pt x="581" y="620"/>
                      <a:pt x="584" y="624"/>
                      <a:pt x="585" y="628"/>
                    </a:cubicBezTo>
                    <a:cubicBezTo>
                      <a:pt x="585" y="630"/>
                      <a:pt x="581" y="624"/>
                      <a:pt x="579" y="624"/>
                    </a:cubicBezTo>
                    <a:cubicBezTo>
                      <a:pt x="576" y="625"/>
                      <a:pt x="572" y="630"/>
                      <a:pt x="571" y="633"/>
                    </a:cubicBezTo>
                    <a:close/>
                    <a:moveTo>
                      <a:pt x="8" y="59"/>
                    </a:moveTo>
                    <a:cubicBezTo>
                      <a:pt x="8" y="64"/>
                      <a:pt x="7" y="73"/>
                      <a:pt x="7" y="73"/>
                    </a:cubicBezTo>
                    <a:cubicBezTo>
                      <a:pt x="7" y="73"/>
                      <a:pt x="8" y="64"/>
                      <a:pt x="8" y="59"/>
                    </a:cubicBezTo>
                    <a:close/>
                    <a:moveTo>
                      <a:pt x="17" y="3"/>
                    </a:moveTo>
                    <a:cubicBezTo>
                      <a:pt x="10" y="18"/>
                      <a:pt x="20" y="0"/>
                      <a:pt x="21" y="9"/>
                    </a:cubicBezTo>
                    <a:cubicBezTo>
                      <a:pt x="21" y="10"/>
                      <a:pt x="19" y="10"/>
                      <a:pt x="19" y="10"/>
                    </a:cubicBezTo>
                    <a:cubicBezTo>
                      <a:pt x="20" y="13"/>
                      <a:pt x="24" y="12"/>
                      <a:pt x="24" y="14"/>
                    </a:cubicBezTo>
                    <a:cubicBezTo>
                      <a:pt x="24" y="18"/>
                      <a:pt x="23" y="25"/>
                      <a:pt x="19" y="25"/>
                    </a:cubicBezTo>
                    <a:cubicBezTo>
                      <a:pt x="16" y="24"/>
                      <a:pt x="20" y="18"/>
                      <a:pt x="19" y="14"/>
                    </a:cubicBezTo>
                    <a:cubicBezTo>
                      <a:pt x="17" y="9"/>
                      <a:pt x="0" y="2"/>
                      <a:pt x="17" y="3"/>
                    </a:cubicBezTo>
                    <a:close/>
                    <a:moveTo>
                      <a:pt x="678" y="539"/>
                    </a:moveTo>
                    <a:cubicBezTo>
                      <a:pt x="678" y="539"/>
                      <a:pt x="678" y="539"/>
                      <a:pt x="678" y="539"/>
                    </a:cubicBezTo>
                    <a:cubicBezTo>
                      <a:pt x="684" y="535"/>
                      <a:pt x="694" y="537"/>
                      <a:pt x="700" y="538"/>
                    </a:cubicBezTo>
                    <a:cubicBezTo>
                      <a:pt x="701" y="539"/>
                      <a:pt x="703" y="540"/>
                      <a:pt x="703" y="542"/>
                    </a:cubicBezTo>
                    <a:cubicBezTo>
                      <a:pt x="703" y="545"/>
                      <a:pt x="699" y="547"/>
                      <a:pt x="699" y="551"/>
                    </a:cubicBezTo>
                    <a:cubicBezTo>
                      <a:pt x="700" y="562"/>
                      <a:pt x="709" y="561"/>
                      <a:pt x="701" y="570"/>
                    </a:cubicBezTo>
                    <a:cubicBezTo>
                      <a:pt x="698" y="573"/>
                      <a:pt x="694" y="574"/>
                      <a:pt x="691" y="577"/>
                    </a:cubicBezTo>
                    <a:cubicBezTo>
                      <a:pt x="686" y="582"/>
                      <a:pt x="692" y="584"/>
                      <a:pt x="697" y="587"/>
                    </a:cubicBezTo>
                    <a:cubicBezTo>
                      <a:pt x="700" y="595"/>
                      <a:pt x="700" y="595"/>
                      <a:pt x="700" y="595"/>
                    </a:cubicBezTo>
                    <a:cubicBezTo>
                      <a:pt x="696" y="599"/>
                      <a:pt x="683" y="598"/>
                      <a:pt x="683" y="603"/>
                    </a:cubicBezTo>
                    <a:cubicBezTo>
                      <a:pt x="684" y="609"/>
                      <a:pt x="697" y="617"/>
                      <a:pt x="683" y="618"/>
                    </a:cubicBezTo>
                    <a:cubicBezTo>
                      <a:pt x="678" y="618"/>
                      <a:pt x="674" y="615"/>
                      <a:pt x="670" y="612"/>
                    </a:cubicBezTo>
                    <a:cubicBezTo>
                      <a:pt x="672" y="613"/>
                      <a:pt x="675" y="615"/>
                      <a:pt x="675" y="613"/>
                    </a:cubicBezTo>
                    <a:cubicBezTo>
                      <a:pt x="677" y="609"/>
                      <a:pt x="673" y="604"/>
                      <a:pt x="670" y="601"/>
                    </a:cubicBezTo>
                    <a:cubicBezTo>
                      <a:pt x="669" y="600"/>
                      <a:pt x="669" y="603"/>
                      <a:pt x="667" y="603"/>
                    </a:cubicBezTo>
                    <a:cubicBezTo>
                      <a:pt x="664" y="603"/>
                      <a:pt x="662" y="600"/>
                      <a:pt x="659" y="600"/>
                    </a:cubicBezTo>
                    <a:cubicBezTo>
                      <a:pt x="656" y="599"/>
                      <a:pt x="653" y="602"/>
                      <a:pt x="651" y="601"/>
                    </a:cubicBezTo>
                    <a:cubicBezTo>
                      <a:pt x="650" y="601"/>
                      <a:pt x="650" y="599"/>
                      <a:pt x="650" y="599"/>
                    </a:cubicBezTo>
                    <a:cubicBezTo>
                      <a:pt x="653" y="590"/>
                      <a:pt x="643" y="592"/>
                      <a:pt x="644" y="590"/>
                    </a:cubicBezTo>
                    <a:cubicBezTo>
                      <a:pt x="644" y="588"/>
                      <a:pt x="648" y="589"/>
                      <a:pt x="649" y="586"/>
                    </a:cubicBezTo>
                    <a:cubicBezTo>
                      <a:pt x="651" y="570"/>
                      <a:pt x="646" y="574"/>
                      <a:pt x="637" y="566"/>
                    </a:cubicBezTo>
                    <a:cubicBezTo>
                      <a:pt x="636" y="565"/>
                      <a:pt x="632" y="562"/>
                      <a:pt x="634" y="562"/>
                    </a:cubicBezTo>
                    <a:cubicBezTo>
                      <a:pt x="639" y="559"/>
                      <a:pt x="666" y="565"/>
                      <a:pt x="661" y="548"/>
                    </a:cubicBezTo>
                    <a:cubicBezTo>
                      <a:pt x="660" y="544"/>
                      <a:pt x="654" y="545"/>
                      <a:pt x="651" y="543"/>
                    </a:cubicBezTo>
                    <a:cubicBezTo>
                      <a:pt x="649" y="542"/>
                      <a:pt x="654" y="544"/>
                      <a:pt x="656" y="544"/>
                    </a:cubicBezTo>
                    <a:cubicBezTo>
                      <a:pt x="659" y="545"/>
                      <a:pt x="662" y="546"/>
                      <a:pt x="665" y="546"/>
                    </a:cubicBezTo>
                    <a:cubicBezTo>
                      <a:pt x="673" y="546"/>
                      <a:pt x="687" y="542"/>
                      <a:pt x="684" y="560"/>
                    </a:cubicBezTo>
                    <a:cubicBezTo>
                      <a:pt x="683" y="562"/>
                      <a:pt x="676" y="565"/>
                      <a:pt x="678" y="567"/>
                    </a:cubicBezTo>
                    <a:cubicBezTo>
                      <a:pt x="688" y="576"/>
                      <a:pt x="685" y="555"/>
                      <a:pt x="683" y="547"/>
                    </a:cubicBezTo>
                    <a:cubicBezTo>
                      <a:pt x="683" y="544"/>
                      <a:pt x="674" y="547"/>
                      <a:pt x="675" y="544"/>
                    </a:cubicBezTo>
                    <a:cubicBezTo>
                      <a:pt x="675" y="542"/>
                      <a:pt x="677" y="540"/>
                      <a:pt x="678" y="539"/>
                    </a:cubicBezTo>
                    <a:close/>
                    <a:moveTo>
                      <a:pt x="689" y="629"/>
                    </a:moveTo>
                    <a:cubicBezTo>
                      <a:pt x="686" y="629"/>
                      <a:pt x="686" y="629"/>
                      <a:pt x="686" y="629"/>
                    </a:cubicBezTo>
                    <a:cubicBezTo>
                      <a:pt x="686" y="630"/>
                      <a:pt x="686" y="630"/>
                      <a:pt x="686" y="630"/>
                    </a:cubicBezTo>
                    <a:cubicBezTo>
                      <a:pt x="687" y="632"/>
                      <a:pt x="686" y="632"/>
                      <a:pt x="686" y="633"/>
                    </a:cubicBezTo>
                    <a:cubicBezTo>
                      <a:pt x="684" y="634"/>
                      <a:pt x="682" y="635"/>
                      <a:pt x="682" y="637"/>
                    </a:cubicBezTo>
                    <a:cubicBezTo>
                      <a:pt x="680" y="638"/>
                      <a:pt x="679" y="639"/>
                      <a:pt x="678" y="641"/>
                    </a:cubicBezTo>
                    <a:cubicBezTo>
                      <a:pt x="678" y="641"/>
                      <a:pt x="678" y="641"/>
                      <a:pt x="678" y="641"/>
                    </a:cubicBezTo>
                    <a:cubicBezTo>
                      <a:pt x="678" y="642"/>
                      <a:pt x="678" y="642"/>
                      <a:pt x="678" y="642"/>
                    </a:cubicBezTo>
                    <a:cubicBezTo>
                      <a:pt x="678" y="642"/>
                      <a:pt x="678" y="641"/>
                      <a:pt x="678" y="641"/>
                    </a:cubicBezTo>
                    <a:cubicBezTo>
                      <a:pt x="674" y="641"/>
                      <a:pt x="670" y="640"/>
                      <a:pt x="669" y="641"/>
                    </a:cubicBezTo>
                    <a:cubicBezTo>
                      <a:pt x="666" y="641"/>
                      <a:pt x="664" y="646"/>
                      <a:pt x="660" y="646"/>
                    </a:cubicBezTo>
                    <a:cubicBezTo>
                      <a:pt x="656" y="645"/>
                      <a:pt x="653" y="639"/>
                      <a:pt x="649" y="637"/>
                    </a:cubicBezTo>
                    <a:cubicBezTo>
                      <a:pt x="647" y="635"/>
                      <a:pt x="643" y="634"/>
                      <a:pt x="640" y="632"/>
                    </a:cubicBezTo>
                    <a:cubicBezTo>
                      <a:pt x="639" y="631"/>
                      <a:pt x="645" y="630"/>
                      <a:pt x="651" y="620"/>
                    </a:cubicBezTo>
                    <a:cubicBezTo>
                      <a:pt x="658" y="626"/>
                      <a:pt x="670" y="628"/>
                      <a:pt x="677" y="634"/>
                    </a:cubicBezTo>
                    <a:cubicBezTo>
                      <a:pt x="678" y="634"/>
                      <a:pt x="678" y="634"/>
                      <a:pt x="678" y="634"/>
                    </a:cubicBezTo>
                    <a:cubicBezTo>
                      <a:pt x="674" y="629"/>
                      <a:pt x="667" y="625"/>
                      <a:pt x="670" y="621"/>
                    </a:cubicBezTo>
                    <a:cubicBezTo>
                      <a:pt x="671" y="619"/>
                      <a:pt x="674" y="620"/>
                      <a:pt x="676" y="619"/>
                    </a:cubicBezTo>
                    <a:cubicBezTo>
                      <a:pt x="680" y="623"/>
                      <a:pt x="688" y="622"/>
                      <a:pt x="690" y="628"/>
                    </a:cubicBezTo>
                    <a:cubicBezTo>
                      <a:pt x="690" y="628"/>
                      <a:pt x="690" y="629"/>
                      <a:pt x="689" y="629"/>
                    </a:cubicBezTo>
                    <a:close/>
                    <a:moveTo>
                      <a:pt x="518" y="547"/>
                    </a:moveTo>
                    <a:cubicBezTo>
                      <a:pt x="518" y="548"/>
                      <a:pt x="518" y="549"/>
                      <a:pt x="518" y="551"/>
                    </a:cubicBezTo>
                    <a:cubicBezTo>
                      <a:pt x="518" y="548"/>
                      <a:pt x="518" y="544"/>
                      <a:pt x="518" y="547"/>
                    </a:cubicBezTo>
                    <a:close/>
                    <a:moveTo>
                      <a:pt x="617" y="439"/>
                    </a:moveTo>
                    <a:cubicBezTo>
                      <a:pt x="619" y="445"/>
                      <a:pt x="613" y="475"/>
                      <a:pt x="603" y="472"/>
                    </a:cubicBezTo>
                    <a:cubicBezTo>
                      <a:pt x="600" y="471"/>
                      <a:pt x="597" y="467"/>
                      <a:pt x="593" y="467"/>
                    </a:cubicBezTo>
                    <a:cubicBezTo>
                      <a:pt x="597" y="462"/>
                      <a:pt x="580" y="466"/>
                      <a:pt x="575" y="467"/>
                    </a:cubicBezTo>
                    <a:cubicBezTo>
                      <a:pt x="571" y="468"/>
                      <a:pt x="568" y="471"/>
                      <a:pt x="564" y="472"/>
                    </a:cubicBezTo>
                    <a:cubicBezTo>
                      <a:pt x="562" y="472"/>
                      <a:pt x="561" y="469"/>
                      <a:pt x="559" y="469"/>
                    </a:cubicBezTo>
                    <a:cubicBezTo>
                      <a:pt x="555" y="469"/>
                      <a:pt x="550" y="469"/>
                      <a:pt x="546" y="470"/>
                    </a:cubicBezTo>
                    <a:cubicBezTo>
                      <a:pt x="545" y="471"/>
                      <a:pt x="546" y="474"/>
                      <a:pt x="544" y="475"/>
                    </a:cubicBezTo>
                    <a:cubicBezTo>
                      <a:pt x="536" y="479"/>
                      <a:pt x="545" y="456"/>
                      <a:pt x="533" y="486"/>
                    </a:cubicBezTo>
                    <a:cubicBezTo>
                      <a:pt x="533" y="487"/>
                      <a:pt x="536" y="503"/>
                      <a:pt x="536" y="503"/>
                    </a:cubicBezTo>
                    <a:cubicBezTo>
                      <a:pt x="517" y="502"/>
                      <a:pt x="527" y="467"/>
                      <a:pt x="538" y="463"/>
                    </a:cubicBezTo>
                    <a:cubicBezTo>
                      <a:pt x="548" y="458"/>
                      <a:pt x="561" y="463"/>
                      <a:pt x="571" y="460"/>
                    </a:cubicBezTo>
                    <a:cubicBezTo>
                      <a:pt x="584" y="453"/>
                      <a:pt x="581" y="435"/>
                      <a:pt x="593" y="428"/>
                    </a:cubicBezTo>
                    <a:cubicBezTo>
                      <a:pt x="597" y="427"/>
                      <a:pt x="602" y="428"/>
                      <a:pt x="606" y="426"/>
                    </a:cubicBezTo>
                    <a:cubicBezTo>
                      <a:pt x="610" y="424"/>
                      <a:pt x="612" y="416"/>
                      <a:pt x="617" y="416"/>
                    </a:cubicBezTo>
                    <a:cubicBezTo>
                      <a:pt x="625" y="416"/>
                      <a:pt x="612" y="422"/>
                      <a:pt x="611" y="427"/>
                    </a:cubicBezTo>
                    <a:cubicBezTo>
                      <a:pt x="610" y="435"/>
                      <a:pt x="614" y="430"/>
                      <a:pt x="617" y="439"/>
                    </a:cubicBezTo>
                    <a:close/>
                    <a:moveTo>
                      <a:pt x="669" y="631"/>
                    </a:moveTo>
                    <a:cubicBezTo>
                      <a:pt x="664" y="632"/>
                      <a:pt x="664" y="632"/>
                      <a:pt x="664" y="632"/>
                    </a:cubicBezTo>
                    <a:cubicBezTo>
                      <a:pt x="668" y="633"/>
                      <a:pt x="671" y="634"/>
                      <a:pt x="674" y="637"/>
                    </a:cubicBezTo>
                    <a:cubicBezTo>
                      <a:pt x="675" y="637"/>
                      <a:pt x="675" y="637"/>
                      <a:pt x="675" y="637"/>
                    </a:cubicBezTo>
                    <a:cubicBezTo>
                      <a:pt x="673" y="635"/>
                      <a:pt x="671" y="633"/>
                      <a:pt x="669" y="631"/>
                    </a:cubicBezTo>
                    <a:close/>
                  </a:path>
                </a:pathLst>
              </a:custGeom>
              <a:solidFill>
                <a:srgbClr val="C2CEE6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652" name="Russia">
                <a:extLst>
                  <a:ext uri="{FF2B5EF4-FFF2-40B4-BE49-F238E27FC236}">
                    <a16:creationId xmlns:a16="http://schemas.microsoft.com/office/drawing/2014/main" id="{0E7C27BB-52F3-FD2D-32A8-6B2408ACF92B}"/>
                  </a:ext>
                </a:extLst>
              </p:cNvPr>
              <p:cNvGrpSpPr/>
              <p:nvPr/>
            </p:nvGrpSpPr>
            <p:grpSpPr>
              <a:xfrm>
                <a:off x="5781397" y="1024305"/>
                <a:ext cx="3170418" cy="3956731"/>
                <a:chOff x="5781397" y="1024305"/>
                <a:chExt cx="3170418" cy="3956731"/>
              </a:xfrm>
              <a:grpFill/>
            </p:grpSpPr>
            <p:sp>
              <p:nvSpPr>
                <p:cNvPr id="656" name="Russia" descr="{&quot;Key&quot;:&quot;russia&quot;,&quot;Name&quot;:&quot;Russia&quot;,&quot;Value&quot;:1.0,&quot;Formula&quot;:&quot;&quot;,&quot;Text&quot;:&quot;&quot;,&quot;OfficeApplication&quot;:1,&quot;HasValue&quot;:true}">
                  <a:extLst>
                    <a:ext uri="{FF2B5EF4-FFF2-40B4-BE49-F238E27FC236}">
                      <a16:creationId xmlns:a16="http://schemas.microsoft.com/office/drawing/2014/main" id="{5C9CFB1F-29B3-2460-3FDE-1A57DEC17AB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899533" y="1024305"/>
                  <a:ext cx="3052282" cy="3956731"/>
                </a:xfrm>
                <a:custGeom>
                  <a:avLst/>
                  <a:gdLst>
                    <a:gd name="T0" fmla="*/ 1299 w 1825"/>
                    <a:gd name="T1" fmla="*/ 2163 h 2198"/>
                    <a:gd name="T2" fmla="*/ 1073 w 1825"/>
                    <a:gd name="T3" fmla="*/ 2192 h 2198"/>
                    <a:gd name="T4" fmla="*/ 910 w 1825"/>
                    <a:gd name="T5" fmla="*/ 2118 h 2198"/>
                    <a:gd name="T6" fmla="*/ 931 w 1825"/>
                    <a:gd name="T7" fmla="*/ 2038 h 2198"/>
                    <a:gd name="T8" fmla="*/ 935 w 1825"/>
                    <a:gd name="T9" fmla="*/ 1958 h 2198"/>
                    <a:gd name="T10" fmla="*/ 952 w 1825"/>
                    <a:gd name="T11" fmla="*/ 1863 h 2198"/>
                    <a:gd name="T12" fmla="*/ 870 w 1825"/>
                    <a:gd name="T13" fmla="*/ 1767 h 2198"/>
                    <a:gd name="T14" fmla="*/ 682 w 1825"/>
                    <a:gd name="T15" fmla="*/ 1781 h 2198"/>
                    <a:gd name="T16" fmla="*/ 601 w 1825"/>
                    <a:gd name="T17" fmla="*/ 1728 h 2198"/>
                    <a:gd name="T18" fmla="*/ 477 w 1825"/>
                    <a:gd name="T19" fmla="*/ 1720 h 2198"/>
                    <a:gd name="T20" fmla="*/ 451 w 1825"/>
                    <a:gd name="T21" fmla="*/ 1612 h 2198"/>
                    <a:gd name="T22" fmla="*/ 284 w 1825"/>
                    <a:gd name="T23" fmla="*/ 1495 h 2198"/>
                    <a:gd name="T24" fmla="*/ 199 w 1825"/>
                    <a:gd name="T25" fmla="*/ 1377 h 2198"/>
                    <a:gd name="T26" fmla="*/ 208 w 1825"/>
                    <a:gd name="T27" fmla="*/ 1219 h 2198"/>
                    <a:gd name="T28" fmla="*/ 230 w 1825"/>
                    <a:gd name="T29" fmla="*/ 979 h 2198"/>
                    <a:gd name="T30" fmla="*/ 45 w 1825"/>
                    <a:gd name="T31" fmla="*/ 622 h 2198"/>
                    <a:gd name="T32" fmla="*/ 82 w 1825"/>
                    <a:gd name="T33" fmla="*/ 475 h 2198"/>
                    <a:gd name="T34" fmla="*/ 185 w 1825"/>
                    <a:gd name="T35" fmla="*/ 486 h 2198"/>
                    <a:gd name="T36" fmla="*/ 365 w 1825"/>
                    <a:gd name="T37" fmla="*/ 544 h 2198"/>
                    <a:gd name="T38" fmla="*/ 192 w 1825"/>
                    <a:gd name="T39" fmla="*/ 680 h 2198"/>
                    <a:gd name="T40" fmla="*/ 253 w 1825"/>
                    <a:gd name="T41" fmla="*/ 729 h 2198"/>
                    <a:gd name="T42" fmla="*/ 390 w 1825"/>
                    <a:gd name="T43" fmla="*/ 834 h 2198"/>
                    <a:gd name="T44" fmla="*/ 425 w 1825"/>
                    <a:gd name="T45" fmla="*/ 756 h 2198"/>
                    <a:gd name="T46" fmla="*/ 506 w 1825"/>
                    <a:gd name="T47" fmla="*/ 605 h 2198"/>
                    <a:gd name="T48" fmla="*/ 400 w 1825"/>
                    <a:gd name="T49" fmla="*/ 434 h 2198"/>
                    <a:gd name="T50" fmla="*/ 545 w 1825"/>
                    <a:gd name="T51" fmla="*/ 489 h 2198"/>
                    <a:gd name="T52" fmla="*/ 554 w 1825"/>
                    <a:gd name="T53" fmla="*/ 382 h 2198"/>
                    <a:gd name="T54" fmla="*/ 581 w 1825"/>
                    <a:gd name="T55" fmla="*/ 308 h 2198"/>
                    <a:gd name="T56" fmla="*/ 646 w 1825"/>
                    <a:gd name="T57" fmla="*/ 276 h 2198"/>
                    <a:gd name="T58" fmla="*/ 735 w 1825"/>
                    <a:gd name="T59" fmla="*/ 198 h 2198"/>
                    <a:gd name="T60" fmla="*/ 834 w 1825"/>
                    <a:gd name="T61" fmla="*/ 31 h 2198"/>
                    <a:gd name="T62" fmla="*/ 1034 w 1825"/>
                    <a:gd name="T63" fmla="*/ 17 h 2198"/>
                    <a:gd name="T64" fmla="*/ 1012 w 1825"/>
                    <a:gd name="T65" fmla="*/ 55 h 2198"/>
                    <a:gd name="T66" fmla="*/ 1801 w 1825"/>
                    <a:gd name="T67" fmla="*/ 619 h 2198"/>
                    <a:gd name="T68" fmla="*/ 1680 w 1825"/>
                    <a:gd name="T69" fmla="*/ 644 h 2198"/>
                    <a:gd name="T70" fmla="*/ 1626 w 1825"/>
                    <a:gd name="T71" fmla="*/ 793 h 2198"/>
                    <a:gd name="T72" fmla="*/ 1565 w 1825"/>
                    <a:gd name="T73" fmla="*/ 916 h 2198"/>
                    <a:gd name="T74" fmla="*/ 1563 w 1825"/>
                    <a:gd name="T75" fmla="*/ 981 h 2198"/>
                    <a:gd name="T76" fmla="*/ 1608 w 1825"/>
                    <a:gd name="T77" fmla="*/ 1056 h 2198"/>
                    <a:gd name="T78" fmla="*/ 1637 w 1825"/>
                    <a:gd name="T79" fmla="*/ 1204 h 2198"/>
                    <a:gd name="T80" fmla="*/ 1559 w 1825"/>
                    <a:gd name="T81" fmla="*/ 1225 h 2198"/>
                    <a:gd name="T82" fmla="*/ 1525 w 1825"/>
                    <a:gd name="T83" fmla="*/ 1266 h 2198"/>
                    <a:gd name="T84" fmla="*/ 1493 w 1825"/>
                    <a:gd name="T85" fmla="*/ 1323 h 2198"/>
                    <a:gd name="T86" fmla="*/ 1404 w 1825"/>
                    <a:gd name="T87" fmla="*/ 1337 h 2198"/>
                    <a:gd name="T88" fmla="*/ 1273 w 1825"/>
                    <a:gd name="T89" fmla="*/ 1426 h 2198"/>
                    <a:gd name="T90" fmla="*/ 1199 w 1825"/>
                    <a:gd name="T91" fmla="*/ 1569 h 2198"/>
                    <a:gd name="T92" fmla="*/ 1294 w 1825"/>
                    <a:gd name="T93" fmla="*/ 1732 h 2198"/>
                    <a:gd name="T94" fmla="*/ 1423 w 1825"/>
                    <a:gd name="T95" fmla="*/ 1786 h 2198"/>
                    <a:gd name="T96" fmla="*/ 1373 w 1825"/>
                    <a:gd name="T97" fmla="*/ 1853 h 2198"/>
                    <a:gd name="T98" fmla="*/ 1378 w 1825"/>
                    <a:gd name="T99" fmla="*/ 1873 h 2198"/>
                    <a:gd name="T100" fmla="*/ 1378 w 1825"/>
                    <a:gd name="T101" fmla="*/ 1936 h 2198"/>
                    <a:gd name="T102" fmla="*/ 1472 w 1825"/>
                    <a:gd name="T103" fmla="*/ 2042 h 2198"/>
                    <a:gd name="T104" fmla="*/ 1491 w 1825"/>
                    <a:gd name="T105" fmla="*/ 2147 h 2198"/>
                    <a:gd name="T106" fmla="*/ 300 w 1825"/>
                    <a:gd name="T107" fmla="*/ 1180 h 2198"/>
                    <a:gd name="T108" fmla="*/ 446 w 1825"/>
                    <a:gd name="T109" fmla="*/ 0 h 2198"/>
                    <a:gd name="T110" fmla="*/ 415 w 1825"/>
                    <a:gd name="T111" fmla="*/ 77 h 2198"/>
                    <a:gd name="T112" fmla="*/ 479 w 1825"/>
                    <a:gd name="T113" fmla="*/ 132 h 2198"/>
                    <a:gd name="T114" fmla="*/ 581 w 1825"/>
                    <a:gd name="T115" fmla="*/ 97 h 2198"/>
                    <a:gd name="T116" fmla="*/ 643 w 1825"/>
                    <a:gd name="T117" fmla="*/ 93 h 2198"/>
                    <a:gd name="T118" fmla="*/ 499 w 1825"/>
                    <a:gd name="T119" fmla="*/ 352 h 2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825" h="2198">
                      <a:moveTo>
                        <a:pt x="1462" y="2136"/>
                      </a:moveTo>
                      <a:cubicBezTo>
                        <a:pt x="1460" y="2137"/>
                        <a:pt x="1458" y="2139"/>
                        <a:pt x="1457" y="2139"/>
                      </a:cubicBezTo>
                      <a:cubicBezTo>
                        <a:pt x="1454" y="2139"/>
                        <a:pt x="1447" y="2143"/>
                        <a:pt x="1444" y="2142"/>
                      </a:cubicBezTo>
                      <a:cubicBezTo>
                        <a:pt x="1442" y="2142"/>
                        <a:pt x="1440" y="2140"/>
                        <a:pt x="1438" y="2140"/>
                      </a:cubicBezTo>
                      <a:cubicBezTo>
                        <a:pt x="1438" y="2140"/>
                        <a:pt x="1424" y="2146"/>
                        <a:pt x="1423" y="2146"/>
                      </a:cubicBezTo>
                      <a:cubicBezTo>
                        <a:pt x="1422" y="2146"/>
                        <a:pt x="1421" y="2143"/>
                        <a:pt x="1418" y="2142"/>
                      </a:cubicBezTo>
                      <a:cubicBezTo>
                        <a:pt x="1416" y="2141"/>
                        <a:pt x="1413" y="2142"/>
                        <a:pt x="1411" y="2142"/>
                      </a:cubicBezTo>
                      <a:cubicBezTo>
                        <a:pt x="1408" y="2142"/>
                        <a:pt x="1406" y="2142"/>
                        <a:pt x="1403" y="2142"/>
                      </a:cubicBezTo>
                      <a:cubicBezTo>
                        <a:pt x="1402" y="2142"/>
                        <a:pt x="1401" y="2143"/>
                        <a:pt x="1401" y="2142"/>
                      </a:cubicBezTo>
                      <a:cubicBezTo>
                        <a:pt x="1400" y="2139"/>
                        <a:pt x="1403" y="2120"/>
                        <a:pt x="1397" y="2120"/>
                      </a:cubicBezTo>
                      <a:cubicBezTo>
                        <a:pt x="1393" y="2120"/>
                        <a:pt x="1389" y="2120"/>
                        <a:pt x="1386" y="2122"/>
                      </a:cubicBezTo>
                      <a:cubicBezTo>
                        <a:pt x="1383" y="2123"/>
                        <a:pt x="1382" y="2128"/>
                        <a:pt x="1378" y="2128"/>
                      </a:cubicBezTo>
                      <a:cubicBezTo>
                        <a:pt x="1366" y="2128"/>
                        <a:pt x="1367" y="2120"/>
                        <a:pt x="1350" y="2123"/>
                      </a:cubicBezTo>
                      <a:cubicBezTo>
                        <a:pt x="1345" y="2124"/>
                        <a:pt x="1352" y="2134"/>
                        <a:pt x="1348" y="2137"/>
                      </a:cubicBezTo>
                      <a:cubicBezTo>
                        <a:pt x="1344" y="2140"/>
                        <a:pt x="1339" y="2130"/>
                        <a:pt x="1333" y="2132"/>
                      </a:cubicBezTo>
                      <a:cubicBezTo>
                        <a:pt x="1316" y="2140"/>
                        <a:pt x="1322" y="2163"/>
                        <a:pt x="1299" y="2163"/>
                      </a:cubicBezTo>
                      <a:cubicBezTo>
                        <a:pt x="1291" y="2163"/>
                        <a:pt x="1301" y="2152"/>
                        <a:pt x="1297" y="2152"/>
                      </a:cubicBezTo>
                      <a:cubicBezTo>
                        <a:pt x="1284" y="2152"/>
                        <a:pt x="1269" y="2156"/>
                        <a:pt x="1256" y="2155"/>
                      </a:cubicBezTo>
                      <a:cubicBezTo>
                        <a:pt x="1254" y="2154"/>
                        <a:pt x="1251" y="2153"/>
                        <a:pt x="1249" y="2152"/>
                      </a:cubicBezTo>
                      <a:cubicBezTo>
                        <a:pt x="1247" y="2151"/>
                        <a:pt x="1248" y="2149"/>
                        <a:pt x="1247" y="2148"/>
                      </a:cubicBezTo>
                      <a:cubicBezTo>
                        <a:pt x="1238" y="2146"/>
                        <a:pt x="1228" y="2154"/>
                        <a:pt x="1228" y="2154"/>
                      </a:cubicBezTo>
                      <a:cubicBezTo>
                        <a:pt x="1224" y="2155"/>
                        <a:pt x="1219" y="2153"/>
                        <a:pt x="1215" y="2153"/>
                      </a:cubicBezTo>
                      <a:cubicBezTo>
                        <a:pt x="1182" y="2161"/>
                        <a:pt x="1214" y="2156"/>
                        <a:pt x="1199" y="2165"/>
                      </a:cubicBezTo>
                      <a:cubicBezTo>
                        <a:pt x="1199" y="2165"/>
                        <a:pt x="1174" y="2175"/>
                        <a:pt x="1174" y="2175"/>
                      </a:cubicBezTo>
                      <a:cubicBezTo>
                        <a:pt x="1169" y="2175"/>
                        <a:pt x="1165" y="2170"/>
                        <a:pt x="1161" y="2170"/>
                      </a:cubicBezTo>
                      <a:cubicBezTo>
                        <a:pt x="1159" y="2170"/>
                        <a:pt x="1144" y="2176"/>
                        <a:pt x="1143" y="2176"/>
                      </a:cubicBezTo>
                      <a:cubicBezTo>
                        <a:pt x="1136" y="2178"/>
                        <a:pt x="1129" y="2170"/>
                        <a:pt x="1121" y="2172"/>
                      </a:cubicBezTo>
                      <a:cubicBezTo>
                        <a:pt x="1118" y="2173"/>
                        <a:pt x="1117" y="2176"/>
                        <a:pt x="1114" y="2178"/>
                      </a:cubicBezTo>
                      <a:cubicBezTo>
                        <a:pt x="1097" y="2186"/>
                        <a:pt x="1091" y="2171"/>
                        <a:pt x="1091" y="2198"/>
                      </a:cubicBezTo>
                      <a:cubicBezTo>
                        <a:pt x="1084" y="2197"/>
                        <a:pt x="1084" y="2197"/>
                        <a:pt x="1084" y="2197"/>
                      </a:cubicBezTo>
                      <a:cubicBezTo>
                        <a:pt x="1073" y="2192"/>
                        <a:pt x="1073" y="2192"/>
                        <a:pt x="1073" y="2192"/>
                      </a:cubicBezTo>
                      <a:cubicBezTo>
                        <a:pt x="1073" y="2192"/>
                        <a:pt x="1073" y="2192"/>
                        <a:pt x="1073" y="2192"/>
                      </a:cubicBezTo>
                      <a:cubicBezTo>
                        <a:pt x="1062" y="2189"/>
                        <a:pt x="1052" y="2182"/>
                        <a:pt x="1042" y="2177"/>
                      </a:cubicBezTo>
                      <a:cubicBezTo>
                        <a:pt x="1032" y="2173"/>
                        <a:pt x="1007" y="2162"/>
                        <a:pt x="997" y="2163"/>
                      </a:cubicBezTo>
                      <a:cubicBezTo>
                        <a:pt x="990" y="2163"/>
                        <a:pt x="983" y="2170"/>
                        <a:pt x="976" y="2168"/>
                      </a:cubicBezTo>
                      <a:cubicBezTo>
                        <a:pt x="971" y="2166"/>
                        <a:pt x="949" y="2150"/>
                        <a:pt x="946" y="2152"/>
                      </a:cubicBezTo>
                      <a:cubicBezTo>
                        <a:pt x="944" y="2153"/>
                        <a:pt x="952" y="2156"/>
                        <a:pt x="950" y="2158"/>
                      </a:cubicBezTo>
                      <a:cubicBezTo>
                        <a:pt x="950" y="2159"/>
                        <a:pt x="934" y="2162"/>
                        <a:pt x="933" y="2162"/>
                      </a:cubicBezTo>
                      <a:cubicBezTo>
                        <a:pt x="924" y="2163"/>
                        <a:pt x="920" y="2149"/>
                        <a:pt x="911" y="2146"/>
                      </a:cubicBezTo>
                      <a:cubicBezTo>
                        <a:pt x="899" y="2141"/>
                        <a:pt x="887" y="2150"/>
                        <a:pt x="876" y="2144"/>
                      </a:cubicBezTo>
                      <a:cubicBezTo>
                        <a:pt x="867" y="2139"/>
                        <a:pt x="901" y="2135"/>
                        <a:pt x="892" y="2127"/>
                      </a:cubicBezTo>
                      <a:cubicBezTo>
                        <a:pt x="889" y="2125"/>
                        <a:pt x="886" y="2133"/>
                        <a:pt x="883" y="2132"/>
                      </a:cubicBezTo>
                      <a:cubicBezTo>
                        <a:pt x="880" y="2130"/>
                        <a:pt x="880" y="2124"/>
                        <a:pt x="882" y="2122"/>
                      </a:cubicBezTo>
                      <a:cubicBezTo>
                        <a:pt x="884" y="2119"/>
                        <a:pt x="888" y="2122"/>
                        <a:pt x="890" y="2122"/>
                      </a:cubicBezTo>
                      <a:cubicBezTo>
                        <a:pt x="893" y="2122"/>
                        <a:pt x="897" y="2122"/>
                        <a:pt x="899" y="2123"/>
                      </a:cubicBezTo>
                      <a:cubicBezTo>
                        <a:pt x="900" y="2123"/>
                        <a:pt x="897" y="2126"/>
                        <a:pt x="898" y="2126"/>
                      </a:cubicBezTo>
                      <a:cubicBezTo>
                        <a:pt x="899" y="2125"/>
                        <a:pt x="899" y="2123"/>
                        <a:pt x="901" y="2122"/>
                      </a:cubicBezTo>
                      <a:cubicBezTo>
                        <a:pt x="903" y="2120"/>
                        <a:pt x="907" y="2119"/>
                        <a:pt x="910" y="2118"/>
                      </a:cubicBezTo>
                      <a:cubicBezTo>
                        <a:pt x="911" y="2118"/>
                        <a:pt x="911" y="2120"/>
                        <a:pt x="912" y="2120"/>
                      </a:cubicBezTo>
                      <a:cubicBezTo>
                        <a:pt x="914" y="2118"/>
                        <a:pt x="914" y="2114"/>
                        <a:pt x="916" y="2113"/>
                      </a:cubicBezTo>
                      <a:cubicBezTo>
                        <a:pt x="920" y="2111"/>
                        <a:pt x="925" y="2114"/>
                        <a:pt x="929" y="2113"/>
                      </a:cubicBezTo>
                      <a:cubicBezTo>
                        <a:pt x="930" y="2113"/>
                        <a:pt x="927" y="2113"/>
                        <a:pt x="927" y="2111"/>
                      </a:cubicBezTo>
                      <a:cubicBezTo>
                        <a:pt x="926" y="2110"/>
                        <a:pt x="928" y="2107"/>
                        <a:pt x="928" y="2106"/>
                      </a:cubicBezTo>
                      <a:cubicBezTo>
                        <a:pt x="927" y="2102"/>
                        <a:pt x="915" y="2097"/>
                        <a:pt x="913" y="2093"/>
                      </a:cubicBezTo>
                      <a:cubicBezTo>
                        <a:pt x="910" y="2088"/>
                        <a:pt x="918" y="2095"/>
                        <a:pt x="919" y="2092"/>
                      </a:cubicBezTo>
                      <a:cubicBezTo>
                        <a:pt x="919" y="2090"/>
                        <a:pt x="916" y="2090"/>
                        <a:pt x="916" y="2089"/>
                      </a:cubicBezTo>
                      <a:cubicBezTo>
                        <a:pt x="916" y="2085"/>
                        <a:pt x="920" y="2083"/>
                        <a:pt x="922" y="2079"/>
                      </a:cubicBezTo>
                      <a:cubicBezTo>
                        <a:pt x="924" y="2073"/>
                        <a:pt x="916" y="2062"/>
                        <a:pt x="919" y="2058"/>
                      </a:cubicBezTo>
                      <a:cubicBezTo>
                        <a:pt x="928" y="2048"/>
                        <a:pt x="924" y="2058"/>
                        <a:pt x="931" y="2071"/>
                      </a:cubicBezTo>
                      <a:cubicBezTo>
                        <a:pt x="931" y="2072"/>
                        <a:pt x="930" y="2067"/>
                        <a:pt x="930" y="2066"/>
                      </a:cubicBezTo>
                      <a:cubicBezTo>
                        <a:pt x="930" y="2065"/>
                        <a:pt x="926" y="2047"/>
                        <a:pt x="931" y="2045"/>
                      </a:cubicBezTo>
                      <a:cubicBezTo>
                        <a:pt x="935" y="2044"/>
                        <a:pt x="945" y="2053"/>
                        <a:pt x="949" y="2045"/>
                      </a:cubicBezTo>
                      <a:cubicBezTo>
                        <a:pt x="950" y="2044"/>
                        <a:pt x="949" y="2042"/>
                        <a:pt x="947" y="2041"/>
                      </a:cubicBezTo>
                      <a:cubicBezTo>
                        <a:pt x="942" y="2038"/>
                        <a:pt x="936" y="2040"/>
                        <a:pt x="931" y="2038"/>
                      </a:cubicBezTo>
                      <a:cubicBezTo>
                        <a:pt x="928" y="2036"/>
                        <a:pt x="925" y="2032"/>
                        <a:pt x="922" y="2032"/>
                      </a:cubicBezTo>
                      <a:cubicBezTo>
                        <a:pt x="906" y="2028"/>
                        <a:pt x="907" y="2037"/>
                        <a:pt x="897" y="2024"/>
                      </a:cubicBezTo>
                      <a:cubicBezTo>
                        <a:pt x="895" y="2021"/>
                        <a:pt x="892" y="2020"/>
                        <a:pt x="893" y="2018"/>
                      </a:cubicBezTo>
                      <a:cubicBezTo>
                        <a:pt x="894" y="2016"/>
                        <a:pt x="897" y="2019"/>
                        <a:pt x="899" y="2019"/>
                      </a:cubicBezTo>
                      <a:cubicBezTo>
                        <a:pt x="902" y="2019"/>
                        <a:pt x="905" y="2017"/>
                        <a:pt x="907" y="2016"/>
                      </a:cubicBezTo>
                      <a:cubicBezTo>
                        <a:pt x="911" y="2012"/>
                        <a:pt x="911" y="2005"/>
                        <a:pt x="916" y="2003"/>
                      </a:cubicBezTo>
                      <a:cubicBezTo>
                        <a:pt x="917" y="2002"/>
                        <a:pt x="918" y="2005"/>
                        <a:pt x="919" y="2006"/>
                      </a:cubicBezTo>
                      <a:cubicBezTo>
                        <a:pt x="921" y="2007"/>
                        <a:pt x="935" y="2007"/>
                        <a:pt x="933" y="2002"/>
                      </a:cubicBezTo>
                      <a:cubicBezTo>
                        <a:pt x="932" y="1999"/>
                        <a:pt x="925" y="2004"/>
                        <a:pt x="922" y="2002"/>
                      </a:cubicBezTo>
                      <a:cubicBezTo>
                        <a:pt x="910" y="1993"/>
                        <a:pt x="925" y="1990"/>
                        <a:pt x="926" y="1990"/>
                      </a:cubicBezTo>
                      <a:cubicBezTo>
                        <a:pt x="935" y="1986"/>
                        <a:pt x="942" y="1967"/>
                        <a:pt x="945" y="1965"/>
                      </a:cubicBezTo>
                      <a:cubicBezTo>
                        <a:pt x="946" y="1965"/>
                        <a:pt x="946" y="1968"/>
                        <a:pt x="947" y="1968"/>
                      </a:cubicBezTo>
                      <a:cubicBezTo>
                        <a:pt x="950" y="1967"/>
                        <a:pt x="953" y="1967"/>
                        <a:pt x="955" y="1964"/>
                      </a:cubicBezTo>
                      <a:cubicBezTo>
                        <a:pt x="961" y="1956"/>
                        <a:pt x="957" y="1950"/>
                        <a:pt x="948" y="1947"/>
                      </a:cubicBezTo>
                      <a:cubicBezTo>
                        <a:pt x="945" y="1946"/>
                        <a:pt x="941" y="1947"/>
                        <a:pt x="938" y="1948"/>
                      </a:cubicBezTo>
                      <a:cubicBezTo>
                        <a:pt x="928" y="1953"/>
                        <a:pt x="936" y="1952"/>
                        <a:pt x="935" y="1958"/>
                      </a:cubicBezTo>
                      <a:cubicBezTo>
                        <a:pt x="933" y="1967"/>
                        <a:pt x="910" y="1971"/>
                        <a:pt x="905" y="1976"/>
                      </a:cubicBezTo>
                      <a:cubicBezTo>
                        <a:pt x="905" y="1977"/>
                        <a:pt x="904" y="1977"/>
                        <a:pt x="904" y="1977"/>
                      </a:cubicBezTo>
                      <a:cubicBezTo>
                        <a:pt x="904" y="1977"/>
                        <a:pt x="904" y="1977"/>
                        <a:pt x="904" y="1977"/>
                      </a:cubicBezTo>
                      <a:cubicBezTo>
                        <a:pt x="899" y="1972"/>
                        <a:pt x="902" y="1970"/>
                        <a:pt x="903" y="1965"/>
                      </a:cubicBezTo>
                      <a:cubicBezTo>
                        <a:pt x="905" y="1959"/>
                        <a:pt x="897" y="1967"/>
                        <a:pt x="897" y="1963"/>
                      </a:cubicBezTo>
                      <a:cubicBezTo>
                        <a:pt x="897" y="1959"/>
                        <a:pt x="894" y="1946"/>
                        <a:pt x="895" y="1942"/>
                      </a:cubicBezTo>
                      <a:cubicBezTo>
                        <a:pt x="896" y="1942"/>
                        <a:pt x="912" y="1927"/>
                        <a:pt x="912" y="1927"/>
                      </a:cubicBezTo>
                      <a:cubicBezTo>
                        <a:pt x="914" y="1925"/>
                        <a:pt x="911" y="1922"/>
                        <a:pt x="911" y="1920"/>
                      </a:cubicBezTo>
                      <a:cubicBezTo>
                        <a:pt x="910" y="1917"/>
                        <a:pt x="910" y="1915"/>
                        <a:pt x="911" y="1912"/>
                      </a:cubicBezTo>
                      <a:cubicBezTo>
                        <a:pt x="920" y="1902"/>
                        <a:pt x="946" y="1907"/>
                        <a:pt x="954" y="1895"/>
                      </a:cubicBezTo>
                      <a:cubicBezTo>
                        <a:pt x="956" y="1892"/>
                        <a:pt x="953" y="1889"/>
                        <a:pt x="952" y="1886"/>
                      </a:cubicBezTo>
                      <a:cubicBezTo>
                        <a:pt x="951" y="1885"/>
                        <a:pt x="949" y="1885"/>
                        <a:pt x="949" y="1883"/>
                      </a:cubicBezTo>
                      <a:cubicBezTo>
                        <a:pt x="949" y="1882"/>
                        <a:pt x="953" y="1882"/>
                        <a:pt x="953" y="1881"/>
                      </a:cubicBezTo>
                      <a:cubicBezTo>
                        <a:pt x="953" y="1879"/>
                        <a:pt x="950" y="1878"/>
                        <a:pt x="950" y="1876"/>
                      </a:cubicBezTo>
                      <a:cubicBezTo>
                        <a:pt x="949" y="1873"/>
                        <a:pt x="950" y="1870"/>
                        <a:pt x="950" y="1866"/>
                      </a:cubicBezTo>
                      <a:cubicBezTo>
                        <a:pt x="950" y="1865"/>
                        <a:pt x="952" y="1864"/>
                        <a:pt x="952" y="1863"/>
                      </a:cubicBezTo>
                      <a:cubicBezTo>
                        <a:pt x="954" y="1856"/>
                        <a:pt x="944" y="1862"/>
                        <a:pt x="944" y="1862"/>
                      </a:cubicBezTo>
                      <a:cubicBezTo>
                        <a:pt x="942" y="1861"/>
                        <a:pt x="946" y="1859"/>
                        <a:pt x="945" y="1856"/>
                      </a:cubicBezTo>
                      <a:cubicBezTo>
                        <a:pt x="943" y="1852"/>
                        <a:pt x="940" y="1848"/>
                        <a:pt x="937" y="1845"/>
                      </a:cubicBezTo>
                      <a:cubicBezTo>
                        <a:pt x="933" y="1841"/>
                        <a:pt x="927" y="1851"/>
                        <a:pt x="926" y="1844"/>
                      </a:cubicBezTo>
                      <a:cubicBezTo>
                        <a:pt x="923" y="1826"/>
                        <a:pt x="925" y="1831"/>
                        <a:pt x="935" y="1827"/>
                      </a:cubicBezTo>
                      <a:cubicBezTo>
                        <a:pt x="936" y="1826"/>
                        <a:pt x="940" y="1817"/>
                        <a:pt x="937" y="1818"/>
                      </a:cubicBezTo>
                      <a:cubicBezTo>
                        <a:pt x="929" y="1819"/>
                        <a:pt x="925" y="1825"/>
                        <a:pt x="918" y="1819"/>
                      </a:cubicBezTo>
                      <a:cubicBezTo>
                        <a:pt x="911" y="1813"/>
                        <a:pt x="924" y="1812"/>
                        <a:pt x="925" y="1809"/>
                      </a:cubicBezTo>
                      <a:cubicBezTo>
                        <a:pt x="927" y="1807"/>
                        <a:pt x="925" y="1804"/>
                        <a:pt x="925" y="1802"/>
                      </a:cubicBezTo>
                      <a:cubicBezTo>
                        <a:pt x="927" y="1795"/>
                        <a:pt x="934" y="1791"/>
                        <a:pt x="927" y="1784"/>
                      </a:cubicBezTo>
                      <a:cubicBezTo>
                        <a:pt x="925" y="1781"/>
                        <a:pt x="921" y="1780"/>
                        <a:pt x="919" y="1778"/>
                      </a:cubicBezTo>
                      <a:cubicBezTo>
                        <a:pt x="916" y="1775"/>
                        <a:pt x="923" y="1767"/>
                        <a:pt x="918" y="1767"/>
                      </a:cubicBezTo>
                      <a:cubicBezTo>
                        <a:pt x="907" y="1766"/>
                        <a:pt x="914" y="1775"/>
                        <a:pt x="906" y="1777"/>
                      </a:cubicBezTo>
                      <a:cubicBezTo>
                        <a:pt x="877" y="1782"/>
                        <a:pt x="913" y="1773"/>
                        <a:pt x="890" y="1769"/>
                      </a:cubicBezTo>
                      <a:cubicBezTo>
                        <a:pt x="882" y="1768"/>
                        <a:pt x="882" y="1776"/>
                        <a:pt x="876" y="1772"/>
                      </a:cubicBezTo>
                      <a:cubicBezTo>
                        <a:pt x="873" y="1771"/>
                        <a:pt x="872" y="1769"/>
                        <a:pt x="870" y="1767"/>
                      </a:cubicBezTo>
                      <a:cubicBezTo>
                        <a:pt x="865" y="1763"/>
                        <a:pt x="867" y="1776"/>
                        <a:pt x="861" y="1776"/>
                      </a:cubicBezTo>
                      <a:cubicBezTo>
                        <a:pt x="857" y="1776"/>
                        <a:pt x="853" y="1775"/>
                        <a:pt x="849" y="1774"/>
                      </a:cubicBezTo>
                      <a:cubicBezTo>
                        <a:pt x="847" y="1772"/>
                        <a:pt x="846" y="1769"/>
                        <a:pt x="844" y="1769"/>
                      </a:cubicBezTo>
                      <a:cubicBezTo>
                        <a:pt x="841" y="1769"/>
                        <a:pt x="840" y="1775"/>
                        <a:pt x="837" y="1775"/>
                      </a:cubicBezTo>
                      <a:cubicBezTo>
                        <a:pt x="833" y="1775"/>
                        <a:pt x="830" y="1771"/>
                        <a:pt x="825" y="1770"/>
                      </a:cubicBezTo>
                      <a:cubicBezTo>
                        <a:pt x="811" y="1768"/>
                        <a:pt x="833" y="1790"/>
                        <a:pt x="817" y="1787"/>
                      </a:cubicBezTo>
                      <a:cubicBezTo>
                        <a:pt x="813" y="1787"/>
                        <a:pt x="812" y="1782"/>
                        <a:pt x="809" y="1780"/>
                      </a:cubicBezTo>
                      <a:cubicBezTo>
                        <a:pt x="807" y="1779"/>
                        <a:pt x="803" y="1780"/>
                        <a:pt x="800" y="1779"/>
                      </a:cubicBezTo>
                      <a:cubicBezTo>
                        <a:pt x="792" y="1776"/>
                        <a:pt x="786" y="1766"/>
                        <a:pt x="778" y="1760"/>
                      </a:cubicBezTo>
                      <a:cubicBezTo>
                        <a:pt x="776" y="1758"/>
                        <a:pt x="755" y="1780"/>
                        <a:pt x="748" y="1790"/>
                      </a:cubicBezTo>
                      <a:cubicBezTo>
                        <a:pt x="746" y="1793"/>
                        <a:pt x="740" y="1787"/>
                        <a:pt x="736" y="1787"/>
                      </a:cubicBezTo>
                      <a:cubicBezTo>
                        <a:pt x="734" y="1787"/>
                        <a:pt x="734" y="1790"/>
                        <a:pt x="732" y="1791"/>
                      </a:cubicBezTo>
                      <a:cubicBezTo>
                        <a:pt x="729" y="1793"/>
                        <a:pt x="727" y="1786"/>
                        <a:pt x="723" y="1785"/>
                      </a:cubicBezTo>
                      <a:cubicBezTo>
                        <a:pt x="710" y="1782"/>
                        <a:pt x="707" y="1801"/>
                        <a:pt x="697" y="1796"/>
                      </a:cubicBezTo>
                      <a:cubicBezTo>
                        <a:pt x="693" y="1795"/>
                        <a:pt x="690" y="1792"/>
                        <a:pt x="687" y="1789"/>
                      </a:cubicBezTo>
                      <a:cubicBezTo>
                        <a:pt x="685" y="1787"/>
                        <a:pt x="683" y="1784"/>
                        <a:pt x="682" y="1781"/>
                      </a:cubicBezTo>
                      <a:cubicBezTo>
                        <a:pt x="682" y="1779"/>
                        <a:pt x="686" y="1779"/>
                        <a:pt x="685" y="1777"/>
                      </a:cubicBezTo>
                      <a:cubicBezTo>
                        <a:pt x="685" y="1775"/>
                        <a:pt x="670" y="1762"/>
                        <a:pt x="670" y="1760"/>
                      </a:cubicBezTo>
                      <a:cubicBezTo>
                        <a:pt x="669" y="1758"/>
                        <a:pt x="673" y="1756"/>
                        <a:pt x="671" y="1754"/>
                      </a:cubicBezTo>
                      <a:cubicBezTo>
                        <a:pt x="671" y="1754"/>
                        <a:pt x="670" y="1754"/>
                        <a:pt x="669" y="1754"/>
                      </a:cubicBezTo>
                      <a:cubicBezTo>
                        <a:pt x="667" y="1754"/>
                        <a:pt x="665" y="1756"/>
                        <a:pt x="663" y="1756"/>
                      </a:cubicBezTo>
                      <a:cubicBezTo>
                        <a:pt x="659" y="1757"/>
                        <a:pt x="658" y="1750"/>
                        <a:pt x="656" y="1747"/>
                      </a:cubicBezTo>
                      <a:cubicBezTo>
                        <a:pt x="656" y="1746"/>
                        <a:pt x="654" y="1746"/>
                        <a:pt x="653" y="1746"/>
                      </a:cubicBezTo>
                      <a:cubicBezTo>
                        <a:pt x="651" y="1748"/>
                        <a:pt x="639" y="1755"/>
                        <a:pt x="637" y="1755"/>
                      </a:cubicBezTo>
                      <a:cubicBezTo>
                        <a:pt x="636" y="1756"/>
                        <a:pt x="636" y="1752"/>
                        <a:pt x="634" y="1752"/>
                      </a:cubicBezTo>
                      <a:cubicBezTo>
                        <a:pt x="630" y="1752"/>
                        <a:pt x="626" y="1753"/>
                        <a:pt x="623" y="1754"/>
                      </a:cubicBezTo>
                      <a:cubicBezTo>
                        <a:pt x="622" y="1754"/>
                        <a:pt x="618" y="1762"/>
                        <a:pt x="615" y="1757"/>
                      </a:cubicBezTo>
                      <a:cubicBezTo>
                        <a:pt x="615" y="1756"/>
                        <a:pt x="617" y="1754"/>
                        <a:pt x="617" y="1753"/>
                      </a:cubicBezTo>
                      <a:cubicBezTo>
                        <a:pt x="618" y="1752"/>
                        <a:pt x="618" y="1749"/>
                        <a:pt x="617" y="1748"/>
                      </a:cubicBezTo>
                      <a:cubicBezTo>
                        <a:pt x="615" y="1746"/>
                        <a:pt x="613" y="1748"/>
                        <a:pt x="611" y="1746"/>
                      </a:cubicBezTo>
                      <a:cubicBezTo>
                        <a:pt x="608" y="1744"/>
                        <a:pt x="611" y="1739"/>
                        <a:pt x="609" y="1736"/>
                      </a:cubicBezTo>
                      <a:cubicBezTo>
                        <a:pt x="607" y="1733"/>
                        <a:pt x="599" y="1732"/>
                        <a:pt x="601" y="1728"/>
                      </a:cubicBezTo>
                      <a:cubicBezTo>
                        <a:pt x="603" y="1726"/>
                        <a:pt x="616" y="1723"/>
                        <a:pt x="613" y="1718"/>
                      </a:cubicBezTo>
                      <a:cubicBezTo>
                        <a:pt x="608" y="1711"/>
                        <a:pt x="597" y="1711"/>
                        <a:pt x="594" y="1709"/>
                      </a:cubicBezTo>
                      <a:cubicBezTo>
                        <a:pt x="592" y="1707"/>
                        <a:pt x="590" y="1705"/>
                        <a:pt x="589" y="1702"/>
                      </a:cubicBezTo>
                      <a:cubicBezTo>
                        <a:pt x="588" y="1700"/>
                        <a:pt x="590" y="1697"/>
                        <a:pt x="589" y="1696"/>
                      </a:cubicBezTo>
                      <a:cubicBezTo>
                        <a:pt x="587" y="1694"/>
                        <a:pt x="583" y="1694"/>
                        <a:pt x="581" y="1692"/>
                      </a:cubicBezTo>
                      <a:cubicBezTo>
                        <a:pt x="577" y="1690"/>
                        <a:pt x="576" y="1685"/>
                        <a:pt x="572" y="1685"/>
                      </a:cubicBezTo>
                      <a:cubicBezTo>
                        <a:pt x="567" y="1684"/>
                        <a:pt x="566" y="1694"/>
                        <a:pt x="561" y="1694"/>
                      </a:cubicBezTo>
                      <a:cubicBezTo>
                        <a:pt x="559" y="1694"/>
                        <a:pt x="559" y="1690"/>
                        <a:pt x="558" y="1690"/>
                      </a:cubicBezTo>
                      <a:cubicBezTo>
                        <a:pt x="536" y="1688"/>
                        <a:pt x="549" y="1701"/>
                        <a:pt x="536" y="1706"/>
                      </a:cubicBezTo>
                      <a:cubicBezTo>
                        <a:pt x="536" y="1706"/>
                        <a:pt x="512" y="1708"/>
                        <a:pt x="511" y="1708"/>
                      </a:cubicBezTo>
                      <a:cubicBezTo>
                        <a:pt x="510" y="1708"/>
                        <a:pt x="514" y="1725"/>
                        <a:pt x="509" y="1730"/>
                      </a:cubicBezTo>
                      <a:cubicBezTo>
                        <a:pt x="506" y="1733"/>
                        <a:pt x="502" y="1736"/>
                        <a:pt x="497" y="1736"/>
                      </a:cubicBezTo>
                      <a:cubicBezTo>
                        <a:pt x="495" y="1736"/>
                        <a:pt x="496" y="1733"/>
                        <a:pt x="494" y="1732"/>
                      </a:cubicBezTo>
                      <a:cubicBezTo>
                        <a:pt x="493" y="1731"/>
                        <a:pt x="491" y="1734"/>
                        <a:pt x="490" y="1733"/>
                      </a:cubicBezTo>
                      <a:cubicBezTo>
                        <a:pt x="489" y="1732"/>
                        <a:pt x="490" y="1730"/>
                        <a:pt x="489" y="1728"/>
                      </a:cubicBezTo>
                      <a:cubicBezTo>
                        <a:pt x="489" y="1728"/>
                        <a:pt x="477" y="1721"/>
                        <a:pt x="477" y="1720"/>
                      </a:cubicBezTo>
                      <a:cubicBezTo>
                        <a:pt x="476" y="1719"/>
                        <a:pt x="478" y="1718"/>
                        <a:pt x="478" y="1716"/>
                      </a:cubicBezTo>
                      <a:cubicBezTo>
                        <a:pt x="476" y="1713"/>
                        <a:pt x="472" y="1710"/>
                        <a:pt x="472" y="1707"/>
                      </a:cubicBezTo>
                      <a:cubicBezTo>
                        <a:pt x="471" y="1705"/>
                        <a:pt x="475" y="1705"/>
                        <a:pt x="475" y="1703"/>
                      </a:cubicBezTo>
                      <a:cubicBezTo>
                        <a:pt x="473" y="1699"/>
                        <a:pt x="465" y="1699"/>
                        <a:pt x="465" y="1694"/>
                      </a:cubicBezTo>
                      <a:cubicBezTo>
                        <a:pt x="464" y="1693"/>
                        <a:pt x="468" y="1692"/>
                        <a:pt x="468" y="1690"/>
                      </a:cubicBezTo>
                      <a:cubicBezTo>
                        <a:pt x="470" y="1684"/>
                        <a:pt x="450" y="1680"/>
                        <a:pt x="448" y="1675"/>
                      </a:cubicBezTo>
                      <a:cubicBezTo>
                        <a:pt x="446" y="1671"/>
                        <a:pt x="450" y="1665"/>
                        <a:pt x="449" y="1660"/>
                      </a:cubicBezTo>
                      <a:cubicBezTo>
                        <a:pt x="449" y="1651"/>
                        <a:pt x="476" y="1663"/>
                        <a:pt x="484" y="1658"/>
                      </a:cubicBezTo>
                      <a:cubicBezTo>
                        <a:pt x="489" y="1655"/>
                        <a:pt x="494" y="1645"/>
                        <a:pt x="494" y="1639"/>
                      </a:cubicBezTo>
                      <a:cubicBezTo>
                        <a:pt x="494" y="1638"/>
                        <a:pt x="491" y="1639"/>
                        <a:pt x="492" y="1638"/>
                      </a:cubicBezTo>
                      <a:cubicBezTo>
                        <a:pt x="495" y="1636"/>
                        <a:pt x="500" y="1634"/>
                        <a:pt x="502" y="1631"/>
                      </a:cubicBezTo>
                      <a:cubicBezTo>
                        <a:pt x="503" y="1629"/>
                        <a:pt x="502" y="1624"/>
                        <a:pt x="499" y="1623"/>
                      </a:cubicBezTo>
                      <a:cubicBezTo>
                        <a:pt x="490" y="1619"/>
                        <a:pt x="489" y="1623"/>
                        <a:pt x="484" y="1617"/>
                      </a:cubicBezTo>
                      <a:cubicBezTo>
                        <a:pt x="482" y="1615"/>
                        <a:pt x="488" y="1607"/>
                        <a:pt x="481" y="1608"/>
                      </a:cubicBezTo>
                      <a:cubicBezTo>
                        <a:pt x="475" y="1608"/>
                        <a:pt x="471" y="1606"/>
                        <a:pt x="462" y="1609"/>
                      </a:cubicBezTo>
                      <a:cubicBezTo>
                        <a:pt x="458" y="1610"/>
                        <a:pt x="455" y="1614"/>
                        <a:pt x="451" y="1612"/>
                      </a:cubicBezTo>
                      <a:cubicBezTo>
                        <a:pt x="448" y="1611"/>
                        <a:pt x="454" y="1595"/>
                        <a:pt x="448" y="1592"/>
                      </a:cubicBezTo>
                      <a:cubicBezTo>
                        <a:pt x="447" y="1591"/>
                        <a:pt x="429" y="1591"/>
                        <a:pt x="424" y="1587"/>
                      </a:cubicBezTo>
                      <a:cubicBezTo>
                        <a:pt x="415" y="1581"/>
                        <a:pt x="420" y="1576"/>
                        <a:pt x="407" y="1572"/>
                      </a:cubicBezTo>
                      <a:cubicBezTo>
                        <a:pt x="405" y="1571"/>
                        <a:pt x="411" y="1561"/>
                        <a:pt x="408" y="1560"/>
                      </a:cubicBezTo>
                      <a:cubicBezTo>
                        <a:pt x="400" y="1560"/>
                        <a:pt x="398" y="1560"/>
                        <a:pt x="389" y="1554"/>
                      </a:cubicBezTo>
                      <a:cubicBezTo>
                        <a:pt x="385" y="1551"/>
                        <a:pt x="392" y="1539"/>
                        <a:pt x="391" y="1537"/>
                      </a:cubicBezTo>
                      <a:cubicBezTo>
                        <a:pt x="387" y="1532"/>
                        <a:pt x="395" y="1536"/>
                        <a:pt x="393" y="1533"/>
                      </a:cubicBezTo>
                      <a:cubicBezTo>
                        <a:pt x="391" y="1530"/>
                        <a:pt x="378" y="1519"/>
                        <a:pt x="378" y="1516"/>
                      </a:cubicBezTo>
                      <a:cubicBezTo>
                        <a:pt x="381" y="1508"/>
                        <a:pt x="382" y="1503"/>
                        <a:pt x="377" y="1495"/>
                      </a:cubicBezTo>
                      <a:cubicBezTo>
                        <a:pt x="376" y="1492"/>
                        <a:pt x="373" y="1497"/>
                        <a:pt x="370" y="1497"/>
                      </a:cubicBezTo>
                      <a:cubicBezTo>
                        <a:pt x="370" y="1497"/>
                        <a:pt x="352" y="1486"/>
                        <a:pt x="352" y="1486"/>
                      </a:cubicBezTo>
                      <a:cubicBezTo>
                        <a:pt x="338" y="1480"/>
                        <a:pt x="348" y="1485"/>
                        <a:pt x="340" y="1488"/>
                      </a:cubicBezTo>
                      <a:cubicBezTo>
                        <a:pt x="339" y="1488"/>
                        <a:pt x="332" y="1487"/>
                        <a:pt x="330" y="1489"/>
                      </a:cubicBezTo>
                      <a:cubicBezTo>
                        <a:pt x="327" y="1493"/>
                        <a:pt x="323" y="1504"/>
                        <a:pt x="318" y="1506"/>
                      </a:cubicBezTo>
                      <a:cubicBezTo>
                        <a:pt x="309" y="1511"/>
                        <a:pt x="310" y="1487"/>
                        <a:pt x="310" y="1487"/>
                      </a:cubicBezTo>
                      <a:cubicBezTo>
                        <a:pt x="292" y="1483"/>
                        <a:pt x="296" y="1486"/>
                        <a:pt x="284" y="1495"/>
                      </a:cubicBezTo>
                      <a:cubicBezTo>
                        <a:pt x="281" y="1497"/>
                        <a:pt x="279" y="1489"/>
                        <a:pt x="276" y="1487"/>
                      </a:cubicBezTo>
                      <a:cubicBezTo>
                        <a:pt x="266" y="1480"/>
                        <a:pt x="269" y="1499"/>
                        <a:pt x="255" y="1487"/>
                      </a:cubicBezTo>
                      <a:cubicBezTo>
                        <a:pt x="260" y="1471"/>
                        <a:pt x="243" y="1456"/>
                        <a:pt x="233" y="1448"/>
                      </a:cubicBezTo>
                      <a:cubicBezTo>
                        <a:pt x="230" y="1445"/>
                        <a:pt x="237" y="1440"/>
                        <a:pt x="230" y="1439"/>
                      </a:cubicBezTo>
                      <a:cubicBezTo>
                        <a:pt x="227" y="1438"/>
                        <a:pt x="224" y="1443"/>
                        <a:pt x="222" y="1442"/>
                      </a:cubicBezTo>
                      <a:cubicBezTo>
                        <a:pt x="220" y="1442"/>
                        <a:pt x="222" y="1440"/>
                        <a:pt x="222" y="1439"/>
                      </a:cubicBezTo>
                      <a:cubicBezTo>
                        <a:pt x="222" y="1439"/>
                        <a:pt x="222" y="1438"/>
                        <a:pt x="222" y="1437"/>
                      </a:cubicBezTo>
                      <a:cubicBezTo>
                        <a:pt x="222" y="1433"/>
                        <a:pt x="223" y="1429"/>
                        <a:pt x="223" y="1425"/>
                      </a:cubicBezTo>
                      <a:cubicBezTo>
                        <a:pt x="222" y="1423"/>
                        <a:pt x="218" y="1424"/>
                        <a:pt x="218" y="1422"/>
                      </a:cubicBezTo>
                      <a:cubicBezTo>
                        <a:pt x="218" y="1415"/>
                        <a:pt x="232" y="1410"/>
                        <a:pt x="213" y="1404"/>
                      </a:cubicBezTo>
                      <a:cubicBezTo>
                        <a:pt x="211" y="1403"/>
                        <a:pt x="207" y="1403"/>
                        <a:pt x="206" y="1401"/>
                      </a:cubicBezTo>
                      <a:cubicBezTo>
                        <a:pt x="204" y="1399"/>
                        <a:pt x="207" y="1395"/>
                        <a:pt x="205" y="1394"/>
                      </a:cubicBezTo>
                      <a:cubicBezTo>
                        <a:pt x="202" y="1392"/>
                        <a:pt x="200" y="1395"/>
                        <a:pt x="197" y="1396"/>
                      </a:cubicBezTo>
                      <a:cubicBezTo>
                        <a:pt x="198" y="1393"/>
                        <a:pt x="194" y="1385"/>
                        <a:pt x="196" y="1383"/>
                      </a:cubicBezTo>
                      <a:cubicBezTo>
                        <a:pt x="197" y="1382"/>
                        <a:pt x="200" y="1382"/>
                        <a:pt x="201" y="1380"/>
                      </a:cubicBezTo>
                      <a:cubicBezTo>
                        <a:pt x="201" y="1379"/>
                        <a:pt x="199" y="1379"/>
                        <a:pt x="199" y="1377"/>
                      </a:cubicBezTo>
                      <a:cubicBezTo>
                        <a:pt x="198" y="1376"/>
                        <a:pt x="198" y="1374"/>
                        <a:pt x="199" y="1373"/>
                      </a:cubicBezTo>
                      <a:cubicBezTo>
                        <a:pt x="206" y="1367"/>
                        <a:pt x="206" y="1374"/>
                        <a:pt x="209" y="1367"/>
                      </a:cubicBezTo>
                      <a:cubicBezTo>
                        <a:pt x="209" y="1365"/>
                        <a:pt x="204" y="1366"/>
                        <a:pt x="202" y="1365"/>
                      </a:cubicBezTo>
                      <a:cubicBezTo>
                        <a:pt x="198" y="1361"/>
                        <a:pt x="201" y="1358"/>
                        <a:pt x="200" y="1354"/>
                      </a:cubicBezTo>
                      <a:cubicBezTo>
                        <a:pt x="199" y="1352"/>
                        <a:pt x="190" y="1347"/>
                        <a:pt x="188" y="1345"/>
                      </a:cubicBezTo>
                      <a:cubicBezTo>
                        <a:pt x="184" y="1337"/>
                        <a:pt x="189" y="1341"/>
                        <a:pt x="189" y="1333"/>
                      </a:cubicBezTo>
                      <a:cubicBezTo>
                        <a:pt x="189" y="1323"/>
                        <a:pt x="177" y="1312"/>
                        <a:pt x="176" y="1302"/>
                      </a:cubicBezTo>
                      <a:cubicBezTo>
                        <a:pt x="175" y="1296"/>
                        <a:pt x="182" y="1292"/>
                        <a:pt x="184" y="1287"/>
                      </a:cubicBezTo>
                      <a:cubicBezTo>
                        <a:pt x="184" y="1273"/>
                        <a:pt x="184" y="1273"/>
                        <a:pt x="184" y="1273"/>
                      </a:cubicBezTo>
                      <a:cubicBezTo>
                        <a:pt x="184" y="1270"/>
                        <a:pt x="182" y="1267"/>
                        <a:pt x="184" y="1264"/>
                      </a:cubicBezTo>
                      <a:cubicBezTo>
                        <a:pt x="189" y="1253"/>
                        <a:pt x="199" y="1258"/>
                        <a:pt x="185" y="1249"/>
                      </a:cubicBezTo>
                      <a:cubicBezTo>
                        <a:pt x="187" y="1241"/>
                        <a:pt x="174" y="1232"/>
                        <a:pt x="180" y="1225"/>
                      </a:cubicBezTo>
                      <a:cubicBezTo>
                        <a:pt x="182" y="1224"/>
                        <a:pt x="184" y="1227"/>
                        <a:pt x="185" y="1228"/>
                      </a:cubicBezTo>
                      <a:cubicBezTo>
                        <a:pt x="188" y="1229"/>
                        <a:pt x="191" y="1234"/>
                        <a:pt x="193" y="1232"/>
                      </a:cubicBezTo>
                      <a:cubicBezTo>
                        <a:pt x="196" y="1229"/>
                        <a:pt x="192" y="1224"/>
                        <a:pt x="193" y="1220"/>
                      </a:cubicBezTo>
                      <a:cubicBezTo>
                        <a:pt x="193" y="1213"/>
                        <a:pt x="206" y="1219"/>
                        <a:pt x="208" y="1219"/>
                      </a:cubicBezTo>
                      <a:cubicBezTo>
                        <a:pt x="222" y="1216"/>
                        <a:pt x="197" y="1200"/>
                        <a:pt x="227" y="1199"/>
                      </a:cubicBezTo>
                      <a:cubicBezTo>
                        <a:pt x="237" y="1198"/>
                        <a:pt x="270" y="1204"/>
                        <a:pt x="254" y="1191"/>
                      </a:cubicBezTo>
                      <a:cubicBezTo>
                        <a:pt x="252" y="1189"/>
                        <a:pt x="246" y="1192"/>
                        <a:pt x="243" y="1190"/>
                      </a:cubicBezTo>
                      <a:cubicBezTo>
                        <a:pt x="234" y="1186"/>
                        <a:pt x="238" y="1176"/>
                        <a:pt x="224" y="1182"/>
                      </a:cubicBezTo>
                      <a:cubicBezTo>
                        <a:pt x="219" y="1183"/>
                        <a:pt x="213" y="1191"/>
                        <a:pt x="206" y="1188"/>
                      </a:cubicBezTo>
                      <a:cubicBezTo>
                        <a:pt x="205" y="1187"/>
                        <a:pt x="204" y="1185"/>
                        <a:pt x="203" y="1184"/>
                      </a:cubicBezTo>
                      <a:cubicBezTo>
                        <a:pt x="201" y="1181"/>
                        <a:pt x="198" y="1178"/>
                        <a:pt x="195" y="1177"/>
                      </a:cubicBezTo>
                      <a:cubicBezTo>
                        <a:pt x="193" y="1176"/>
                        <a:pt x="189" y="1180"/>
                        <a:pt x="187" y="1178"/>
                      </a:cubicBezTo>
                      <a:cubicBezTo>
                        <a:pt x="182" y="1171"/>
                        <a:pt x="187" y="1159"/>
                        <a:pt x="182" y="1152"/>
                      </a:cubicBezTo>
                      <a:cubicBezTo>
                        <a:pt x="181" y="1151"/>
                        <a:pt x="171" y="1168"/>
                        <a:pt x="171" y="1168"/>
                      </a:cubicBezTo>
                      <a:cubicBezTo>
                        <a:pt x="166" y="1170"/>
                        <a:pt x="161" y="1170"/>
                        <a:pt x="157" y="1172"/>
                      </a:cubicBezTo>
                      <a:cubicBezTo>
                        <a:pt x="156" y="1173"/>
                        <a:pt x="157" y="1174"/>
                        <a:pt x="157" y="1175"/>
                      </a:cubicBezTo>
                      <a:cubicBezTo>
                        <a:pt x="155" y="1174"/>
                        <a:pt x="155" y="1174"/>
                        <a:pt x="155" y="1174"/>
                      </a:cubicBezTo>
                      <a:cubicBezTo>
                        <a:pt x="159" y="1161"/>
                        <a:pt x="170" y="1147"/>
                        <a:pt x="176" y="1136"/>
                      </a:cubicBezTo>
                      <a:cubicBezTo>
                        <a:pt x="194" y="1105"/>
                        <a:pt x="205" y="1069"/>
                        <a:pt x="217" y="1036"/>
                      </a:cubicBezTo>
                      <a:cubicBezTo>
                        <a:pt x="226" y="1011"/>
                        <a:pt x="228" y="1005"/>
                        <a:pt x="230" y="979"/>
                      </a:cubicBezTo>
                      <a:cubicBezTo>
                        <a:pt x="230" y="975"/>
                        <a:pt x="232" y="971"/>
                        <a:pt x="231" y="967"/>
                      </a:cubicBezTo>
                      <a:cubicBezTo>
                        <a:pt x="226" y="954"/>
                        <a:pt x="176" y="935"/>
                        <a:pt x="163" y="926"/>
                      </a:cubicBezTo>
                      <a:cubicBezTo>
                        <a:pt x="161" y="925"/>
                        <a:pt x="181" y="894"/>
                        <a:pt x="167" y="883"/>
                      </a:cubicBezTo>
                      <a:cubicBezTo>
                        <a:pt x="162" y="879"/>
                        <a:pt x="151" y="883"/>
                        <a:pt x="148" y="877"/>
                      </a:cubicBezTo>
                      <a:cubicBezTo>
                        <a:pt x="133" y="852"/>
                        <a:pt x="151" y="864"/>
                        <a:pt x="147" y="856"/>
                      </a:cubicBezTo>
                      <a:cubicBezTo>
                        <a:pt x="140" y="846"/>
                        <a:pt x="133" y="854"/>
                        <a:pt x="124" y="844"/>
                      </a:cubicBezTo>
                      <a:cubicBezTo>
                        <a:pt x="117" y="836"/>
                        <a:pt x="122" y="835"/>
                        <a:pt x="126" y="827"/>
                      </a:cubicBezTo>
                      <a:cubicBezTo>
                        <a:pt x="128" y="822"/>
                        <a:pt x="115" y="822"/>
                        <a:pt x="115" y="820"/>
                      </a:cubicBezTo>
                      <a:cubicBezTo>
                        <a:pt x="115" y="816"/>
                        <a:pt x="115" y="795"/>
                        <a:pt x="115" y="795"/>
                      </a:cubicBezTo>
                      <a:cubicBezTo>
                        <a:pt x="103" y="785"/>
                        <a:pt x="117" y="791"/>
                        <a:pt x="121" y="787"/>
                      </a:cubicBezTo>
                      <a:cubicBezTo>
                        <a:pt x="123" y="783"/>
                        <a:pt x="109" y="763"/>
                        <a:pt x="107" y="761"/>
                      </a:cubicBezTo>
                      <a:cubicBezTo>
                        <a:pt x="98" y="748"/>
                        <a:pt x="87" y="733"/>
                        <a:pt x="76" y="721"/>
                      </a:cubicBezTo>
                      <a:cubicBezTo>
                        <a:pt x="74" y="720"/>
                        <a:pt x="65" y="713"/>
                        <a:pt x="63" y="709"/>
                      </a:cubicBezTo>
                      <a:cubicBezTo>
                        <a:pt x="55" y="694"/>
                        <a:pt x="82" y="653"/>
                        <a:pt x="71" y="644"/>
                      </a:cubicBezTo>
                      <a:cubicBezTo>
                        <a:pt x="68" y="640"/>
                        <a:pt x="63" y="640"/>
                        <a:pt x="60" y="638"/>
                      </a:cubicBezTo>
                      <a:cubicBezTo>
                        <a:pt x="54" y="634"/>
                        <a:pt x="51" y="626"/>
                        <a:pt x="45" y="622"/>
                      </a:cubicBezTo>
                      <a:cubicBezTo>
                        <a:pt x="44" y="622"/>
                        <a:pt x="25" y="619"/>
                        <a:pt x="24" y="619"/>
                      </a:cubicBezTo>
                      <a:cubicBezTo>
                        <a:pt x="21" y="616"/>
                        <a:pt x="20" y="611"/>
                        <a:pt x="17" y="608"/>
                      </a:cubicBezTo>
                      <a:cubicBezTo>
                        <a:pt x="5" y="587"/>
                        <a:pt x="20" y="589"/>
                        <a:pt x="13" y="574"/>
                      </a:cubicBezTo>
                      <a:cubicBezTo>
                        <a:pt x="11" y="567"/>
                        <a:pt x="0" y="574"/>
                        <a:pt x="2" y="570"/>
                      </a:cubicBezTo>
                      <a:cubicBezTo>
                        <a:pt x="14" y="557"/>
                        <a:pt x="14" y="557"/>
                        <a:pt x="14" y="557"/>
                      </a:cubicBezTo>
                      <a:cubicBezTo>
                        <a:pt x="21" y="559"/>
                        <a:pt x="17" y="544"/>
                        <a:pt x="16" y="537"/>
                      </a:cubicBezTo>
                      <a:cubicBezTo>
                        <a:pt x="16" y="538"/>
                        <a:pt x="16" y="540"/>
                        <a:pt x="17" y="541"/>
                      </a:cubicBezTo>
                      <a:cubicBezTo>
                        <a:pt x="20" y="529"/>
                        <a:pt x="20" y="529"/>
                        <a:pt x="20" y="529"/>
                      </a:cubicBezTo>
                      <a:cubicBezTo>
                        <a:pt x="18" y="531"/>
                        <a:pt x="17" y="532"/>
                        <a:pt x="17" y="533"/>
                      </a:cubicBezTo>
                      <a:cubicBezTo>
                        <a:pt x="22" y="525"/>
                        <a:pt x="38" y="514"/>
                        <a:pt x="29" y="506"/>
                      </a:cubicBezTo>
                      <a:cubicBezTo>
                        <a:pt x="23" y="501"/>
                        <a:pt x="41" y="510"/>
                        <a:pt x="47" y="508"/>
                      </a:cubicBezTo>
                      <a:cubicBezTo>
                        <a:pt x="54" y="506"/>
                        <a:pt x="46" y="495"/>
                        <a:pt x="43" y="490"/>
                      </a:cubicBezTo>
                      <a:cubicBezTo>
                        <a:pt x="51" y="490"/>
                        <a:pt x="68" y="490"/>
                        <a:pt x="68" y="489"/>
                      </a:cubicBezTo>
                      <a:cubicBezTo>
                        <a:pt x="70" y="487"/>
                        <a:pt x="64" y="485"/>
                        <a:pt x="63" y="482"/>
                      </a:cubicBezTo>
                      <a:cubicBezTo>
                        <a:pt x="62" y="477"/>
                        <a:pt x="63" y="473"/>
                        <a:pt x="64" y="468"/>
                      </a:cubicBezTo>
                      <a:cubicBezTo>
                        <a:pt x="65" y="466"/>
                        <a:pt x="80" y="473"/>
                        <a:pt x="82" y="475"/>
                      </a:cubicBezTo>
                      <a:cubicBezTo>
                        <a:pt x="86" y="479"/>
                        <a:pt x="94" y="470"/>
                        <a:pt x="98" y="473"/>
                      </a:cubicBezTo>
                      <a:cubicBezTo>
                        <a:pt x="101" y="477"/>
                        <a:pt x="100" y="484"/>
                        <a:pt x="97" y="487"/>
                      </a:cubicBezTo>
                      <a:cubicBezTo>
                        <a:pt x="91" y="493"/>
                        <a:pt x="79" y="476"/>
                        <a:pt x="74" y="482"/>
                      </a:cubicBezTo>
                      <a:cubicBezTo>
                        <a:pt x="71" y="486"/>
                        <a:pt x="73" y="493"/>
                        <a:pt x="76" y="495"/>
                      </a:cubicBezTo>
                      <a:cubicBezTo>
                        <a:pt x="79" y="498"/>
                        <a:pt x="84" y="490"/>
                        <a:pt x="87" y="492"/>
                      </a:cubicBezTo>
                      <a:cubicBezTo>
                        <a:pt x="89" y="494"/>
                        <a:pt x="88" y="497"/>
                        <a:pt x="87" y="501"/>
                      </a:cubicBezTo>
                      <a:cubicBezTo>
                        <a:pt x="95" y="494"/>
                        <a:pt x="116" y="488"/>
                        <a:pt x="117" y="493"/>
                      </a:cubicBezTo>
                      <a:cubicBezTo>
                        <a:pt x="120" y="506"/>
                        <a:pt x="110" y="486"/>
                        <a:pt x="115" y="506"/>
                      </a:cubicBezTo>
                      <a:cubicBezTo>
                        <a:pt x="115" y="509"/>
                        <a:pt x="121" y="509"/>
                        <a:pt x="121" y="512"/>
                      </a:cubicBezTo>
                      <a:cubicBezTo>
                        <a:pt x="122" y="518"/>
                        <a:pt x="107" y="523"/>
                        <a:pt x="117" y="530"/>
                      </a:cubicBezTo>
                      <a:cubicBezTo>
                        <a:pt x="120" y="531"/>
                        <a:pt x="115" y="525"/>
                        <a:pt x="116" y="523"/>
                      </a:cubicBezTo>
                      <a:cubicBezTo>
                        <a:pt x="117" y="518"/>
                        <a:pt x="122" y="515"/>
                        <a:pt x="124" y="511"/>
                      </a:cubicBezTo>
                      <a:cubicBezTo>
                        <a:pt x="125" y="510"/>
                        <a:pt x="124" y="509"/>
                        <a:pt x="124" y="507"/>
                      </a:cubicBezTo>
                      <a:cubicBezTo>
                        <a:pt x="126" y="503"/>
                        <a:pt x="127" y="498"/>
                        <a:pt x="130" y="495"/>
                      </a:cubicBezTo>
                      <a:cubicBezTo>
                        <a:pt x="138" y="487"/>
                        <a:pt x="142" y="497"/>
                        <a:pt x="150" y="494"/>
                      </a:cubicBezTo>
                      <a:cubicBezTo>
                        <a:pt x="163" y="489"/>
                        <a:pt x="170" y="483"/>
                        <a:pt x="185" y="486"/>
                      </a:cubicBezTo>
                      <a:cubicBezTo>
                        <a:pt x="202" y="490"/>
                        <a:pt x="228" y="495"/>
                        <a:pt x="246" y="502"/>
                      </a:cubicBezTo>
                      <a:cubicBezTo>
                        <a:pt x="250" y="504"/>
                        <a:pt x="253" y="508"/>
                        <a:pt x="257" y="510"/>
                      </a:cubicBezTo>
                      <a:cubicBezTo>
                        <a:pt x="260" y="511"/>
                        <a:pt x="263" y="510"/>
                        <a:pt x="266" y="511"/>
                      </a:cubicBezTo>
                      <a:cubicBezTo>
                        <a:pt x="268" y="512"/>
                        <a:pt x="268" y="516"/>
                        <a:pt x="270" y="517"/>
                      </a:cubicBezTo>
                      <a:cubicBezTo>
                        <a:pt x="274" y="518"/>
                        <a:pt x="280" y="520"/>
                        <a:pt x="281" y="516"/>
                      </a:cubicBezTo>
                      <a:cubicBezTo>
                        <a:pt x="283" y="513"/>
                        <a:pt x="275" y="515"/>
                        <a:pt x="272" y="514"/>
                      </a:cubicBezTo>
                      <a:cubicBezTo>
                        <a:pt x="271" y="514"/>
                        <a:pt x="274" y="514"/>
                        <a:pt x="275" y="514"/>
                      </a:cubicBezTo>
                      <a:cubicBezTo>
                        <a:pt x="275" y="513"/>
                        <a:pt x="274" y="511"/>
                        <a:pt x="274" y="511"/>
                      </a:cubicBezTo>
                      <a:cubicBezTo>
                        <a:pt x="280" y="511"/>
                        <a:pt x="314" y="528"/>
                        <a:pt x="317" y="520"/>
                      </a:cubicBezTo>
                      <a:cubicBezTo>
                        <a:pt x="318" y="517"/>
                        <a:pt x="310" y="515"/>
                        <a:pt x="310" y="512"/>
                      </a:cubicBezTo>
                      <a:cubicBezTo>
                        <a:pt x="310" y="510"/>
                        <a:pt x="314" y="514"/>
                        <a:pt x="316" y="515"/>
                      </a:cubicBezTo>
                      <a:cubicBezTo>
                        <a:pt x="320" y="517"/>
                        <a:pt x="323" y="520"/>
                        <a:pt x="326" y="522"/>
                      </a:cubicBezTo>
                      <a:cubicBezTo>
                        <a:pt x="329" y="523"/>
                        <a:pt x="332" y="522"/>
                        <a:pt x="334" y="523"/>
                      </a:cubicBezTo>
                      <a:cubicBezTo>
                        <a:pt x="338" y="525"/>
                        <a:pt x="339" y="529"/>
                        <a:pt x="342" y="531"/>
                      </a:cubicBezTo>
                      <a:cubicBezTo>
                        <a:pt x="346" y="535"/>
                        <a:pt x="351" y="527"/>
                        <a:pt x="356" y="527"/>
                      </a:cubicBezTo>
                      <a:cubicBezTo>
                        <a:pt x="362" y="528"/>
                        <a:pt x="361" y="540"/>
                        <a:pt x="365" y="544"/>
                      </a:cubicBezTo>
                      <a:cubicBezTo>
                        <a:pt x="366" y="544"/>
                        <a:pt x="366" y="542"/>
                        <a:pt x="367" y="542"/>
                      </a:cubicBezTo>
                      <a:cubicBezTo>
                        <a:pt x="373" y="544"/>
                        <a:pt x="373" y="554"/>
                        <a:pt x="376" y="557"/>
                      </a:cubicBezTo>
                      <a:cubicBezTo>
                        <a:pt x="378" y="558"/>
                        <a:pt x="382" y="555"/>
                        <a:pt x="384" y="557"/>
                      </a:cubicBezTo>
                      <a:cubicBezTo>
                        <a:pt x="391" y="562"/>
                        <a:pt x="392" y="587"/>
                        <a:pt x="391" y="596"/>
                      </a:cubicBezTo>
                      <a:cubicBezTo>
                        <a:pt x="390" y="605"/>
                        <a:pt x="391" y="609"/>
                        <a:pt x="390" y="617"/>
                      </a:cubicBezTo>
                      <a:cubicBezTo>
                        <a:pt x="385" y="643"/>
                        <a:pt x="357" y="670"/>
                        <a:pt x="332" y="674"/>
                      </a:cubicBezTo>
                      <a:cubicBezTo>
                        <a:pt x="321" y="676"/>
                        <a:pt x="314" y="673"/>
                        <a:pt x="304" y="673"/>
                      </a:cubicBezTo>
                      <a:cubicBezTo>
                        <a:pt x="293" y="673"/>
                        <a:pt x="282" y="678"/>
                        <a:pt x="271" y="679"/>
                      </a:cubicBezTo>
                      <a:cubicBezTo>
                        <a:pt x="266" y="680"/>
                        <a:pt x="261" y="683"/>
                        <a:pt x="256" y="682"/>
                      </a:cubicBezTo>
                      <a:cubicBezTo>
                        <a:pt x="249" y="682"/>
                        <a:pt x="236" y="673"/>
                        <a:pt x="229" y="675"/>
                      </a:cubicBezTo>
                      <a:cubicBezTo>
                        <a:pt x="226" y="677"/>
                        <a:pt x="226" y="682"/>
                        <a:pt x="222" y="683"/>
                      </a:cubicBezTo>
                      <a:cubicBezTo>
                        <a:pt x="220" y="684"/>
                        <a:pt x="219" y="679"/>
                        <a:pt x="217" y="679"/>
                      </a:cubicBezTo>
                      <a:cubicBezTo>
                        <a:pt x="214" y="678"/>
                        <a:pt x="210" y="680"/>
                        <a:pt x="208" y="678"/>
                      </a:cubicBezTo>
                      <a:cubicBezTo>
                        <a:pt x="206" y="677"/>
                        <a:pt x="210" y="670"/>
                        <a:pt x="207" y="670"/>
                      </a:cubicBezTo>
                      <a:cubicBezTo>
                        <a:pt x="204" y="671"/>
                        <a:pt x="206" y="677"/>
                        <a:pt x="203" y="678"/>
                      </a:cubicBezTo>
                      <a:cubicBezTo>
                        <a:pt x="200" y="680"/>
                        <a:pt x="196" y="680"/>
                        <a:pt x="192" y="680"/>
                      </a:cubicBezTo>
                      <a:cubicBezTo>
                        <a:pt x="188" y="680"/>
                        <a:pt x="167" y="674"/>
                        <a:pt x="164" y="669"/>
                      </a:cubicBezTo>
                      <a:cubicBezTo>
                        <a:pt x="163" y="666"/>
                        <a:pt x="168" y="663"/>
                        <a:pt x="166" y="660"/>
                      </a:cubicBezTo>
                      <a:cubicBezTo>
                        <a:pt x="165" y="659"/>
                        <a:pt x="138" y="664"/>
                        <a:pt x="134" y="665"/>
                      </a:cubicBezTo>
                      <a:cubicBezTo>
                        <a:pt x="133" y="665"/>
                        <a:pt x="136" y="668"/>
                        <a:pt x="137" y="668"/>
                      </a:cubicBezTo>
                      <a:cubicBezTo>
                        <a:pt x="145" y="667"/>
                        <a:pt x="153" y="662"/>
                        <a:pt x="158" y="673"/>
                      </a:cubicBezTo>
                      <a:cubicBezTo>
                        <a:pt x="159" y="674"/>
                        <a:pt x="154" y="674"/>
                        <a:pt x="154" y="675"/>
                      </a:cubicBezTo>
                      <a:cubicBezTo>
                        <a:pt x="153" y="677"/>
                        <a:pt x="157" y="674"/>
                        <a:pt x="157" y="675"/>
                      </a:cubicBezTo>
                      <a:cubicBezTo>
                        <a:pt x="158" y="677"/>
                        <a:pt x="155" y="678"/>
                        <a:pt x="157" y="679"/>
                      </a:cubicBezTo>
                      <a:cubicBezTo>
                        <a:pt x="157" y="680"/>
                        <a:pt x="159" y="678"/>
                        <a:pt x="160" y="678"/>
                      </a:cubicBezTo>
                      <a:cubicBezTo>
                        <a:pt x="164" y="680"/>
                        <a:pt x="167" y="687"/>
                        <a:pt x="171" y="687"/>
                      </a:cubicBezTo>
                      <a:cubicBezTo>
                        <a:pt x="189" y="691"/>
                        <a:pt x="180" y="683"/>
                        <a:pt x="197" y="693"/>
                      </a:cubicBezTo>
                      <a:cubicBezTo>
                        <a:pt x="199" y="695"/>
                        <a:pt x="203" y="695"/>
                        <a:pt x="205" y="698"/>
                      </a:cubicBezTo>
                      <a:cubicBezTo>
                        <a:pt x="205" y="700"/>
                        <a:pt x="190" y="706"/>
                        <a:pt x="196" y="710"/>
                      </a:cubicBezTo>
                      <a:cubicBezTo>
                        <a:pt x="198" y="712"/>
                        <a:pt x="201" y="707"/>
                        <a:pt x="204" y="706"/>
                      </a:cubicBezTo>
                      <a:cubicBezTo>
                        <a:pt x="207" y="705"/>
                        <a:pt x="241" y="714"/>
                        <a:pt x="245" y="718"/>
                      </a:cubicBezTo>
                      <a:cubicBezTo>
                        <a:pt x="249" y="725"/>
                        <a:pt x="248" y="722"/>
                        <a:pt x="253" y="729"/>
                      </a:cubicBezTo>
                      <a:cubicBezTo>
                        <a:pt x="254" y="731"/>
                        <a:pt x="262" y="733"/>
                        <a:pt x="260" y="734"/>
                      </a:cubicBezTo>
                      <a:cubicBezTo>
                        <a:pt x="257" y="737"/>
                        <a:pt x="252" y="730"/>
                        <a:pt x="249" y="732"/>
                      </a:cubicBezTo>
                      <a:cubicBezTo>
                        <a:pt x="248" y="732"/>
                        <a:pt x="257" y="744"/>
                        <a:pt x="257" y="744"/>
                      </a:cubicBezTo>
                      <a:cubicBezTo>
                        <a:pt x="265" y="764"/>
                        <a:pt x="256" y="749"/>
                        <a:pt x="249" y="765"/>
                      </a:cubicBezTo>
                      <a:cubicBezTo>
                        <a:pt x="249" y="766"/>
                        <a:pt x="254" y="764"/>
                        <a:pt x="256" y="765"/>
                      </a:cubicBezTo>
                      <a:cubicBezTo>
                        <a:pt x="258" y="767"/>
                        <a:pt x="274" y="783"/>
                        <a:pt x="274" y="783"/>
                      </a:cubicBezTo>
                      <a:cubicBezTo>
                        <a:pt x="274" y="785"/>
                        <a:pt x="272" y="786"/>
                        <a:pt x="273" y="788"/>
                      </a:cubicBezTo>
                      <a:cubicBezTo>
                        <a:pt x="273" y="793"/>
                        <a:pt x="282" y="790"/>
                        <a:pt x="283" y="795"/>
                      </a:cubicBezTo>
                      <a:cubicBezTo>
                        <a:pt x="284" y="797"/>
                        <a:pt x="278" y="800"/>
                        <a:pt x="280" y="803"/>
                      </a:cubicBezTo>
                      <a:cubicBezTo>
                        <a:pt x="282" y="805"/>
                        <a:pt x="286" y="798"/>
                        <a:pt x="288" y="799"/>
                      </a:cubicBezTo>
                      <a:cubicBezTo>
                        <a:pt x="290" y="801"/>
                        <a:pt x="283" y="803"/>
                        <a:pt x="283" y="806"/>
                      </a:cubicBezTo>
                      <a:cubicBezTo>
                        <a:pt x="283" y="809"/>
                        <a:pt x="283" y="815"/>
                        <a:pt x="286" y="817"/>
                      </a:cubicBezTo>
                      <a:cubicBezTo>
                        <a:pt x="286" y="818"/>
                        <a:pt x="310" y="825"/>
                        <a:pt x="312" y="825"/>
                      </a:cubicBezTo>
                      <a:cubicBezTo>
                        <a:pt x="316" y="824"/>
                        <a:pt x="309" y="813"/>
                        <a:pt x="334" y="823"/>
                      </a:cubicBezTo>
                      <a:cubicBezTo>
                        <a:pt x="382" y="841"/>
                        <a:pt x="305" y="812"/>
                        <a:pt x="347" y="836"/>
                      </a:cubicBezTo>
                      <a:cubicBezTo>
                        <a:pt x="348" y="837"/>
                        <a:pt x="389" y="835"/>
                        <a:pt x="390" y="834"/>
                      </a:cubicBezTo>
                      <a:cubicBezTo>
                        <a:pt x="392" y="833"/>
                        <a:pt x="389" y="828"/>
                        <a:pt x="391" y="826"/>
                      </a:cubicBezTo>
                      <a:cubicBezTo>
                        <a:pt x="392" y="824"/>
                        <a:pt x="395" y="826"/>
                        <a:pt x="396" y="825"/>
                      </a:cubicBezTo>
                      <a:cubicBezTo>
                        <a:pt x="404" y="815"/>
                        <a:pt x="397" y="803"/>
                        <a:pt x="390" y="795"/>
                      </a:cubicBezTo>
                      <a:cubicBezTo>
                        <a:pt x="386" y="791"/>
                        <a:pt x="386" y="795"/>
                        <a:pt x="381" y="792"/>
                      </a:cubicBezTo>
                      <a:cubicBezTo>
                        <a:pt x="379" y="791"/>
                        <a:pt x="379" y="787"/>
                        <a:pt x="378" y="788"/>
                      </a:cubicBezTo>
                      <a:cubicBezTo>
                        <a:pt x="376" y="788"/>
                        <a:pt x="377" y="791"/>
                        <a:pt x="376" y="793"/>
                      </a:cubicBezTo>
                      <a:cubicBezTo>
                        <a:pt x="376" y="794"/>
                        <a:pt x="377" y="795"/>
                        <a:pt x="376" y="795"/>
                      </a:cubicBezTo>
                      <a:cubicBezTo>
                        <a:pt x="373" y="798"/>
                        <a:pt x="368" y="800"/>
                        <a:pt x="362" y="800"/>
                      </a:cubicBezTo>
                      <a:cubicBezTo>
                        <a:pt x="359" y="799"/>
                        <a:pt x="322" y="774"/>
                        <a:pt x="323" y="770"/>
                      </a:cubicBezTo>
                      <a:cubicBezTo>
                        <a:pt x="325" y="766"/>
                        <a:pt x="331" y="766"/>
                        <a:pt x="334" y="763"/>
                      </a:cubicBezTo>
                      <a:cubicBezTo>
                        <a:pt x="338" y="760"/>
                        <a:pt x="329" y="754"/>
                        <a:pt x="329" y="749"/>
                      </a:cubicBezTo>
                      <a:cubicBezTo>
                        <a:pt x="329" y="734"/>
                        <a:pt x="369" y="756"/>
                        <a:pt x="370" y="756"/>
                      </a:cubicBezTo>
                      <a:cubicBezTo>
                        <a:pt x="375" y="755"/>
                        <a:pt x="379" y="751"/>
                        <a:pt x="383" y="751"/>
                      </a:cubicBezTo>
                      <a:cubicBezTo>
                        <a:pt x="385" y="751"/>
                        <a:pt x="385" y="753"/>
                        <a:pt x="386" y="755"/>
                      </a:cubicBezTo>
                      <a:cubicBezTo>
                        <a:pt x="386" y="754"/>
                        <a:pt x="386" y="754"/>
                        <a:pt x="386" y="754"/>
                      </a:cubicBezTo>
                      <a:cubicBezTo>
                        <a:pt x="392" y="748"/>
                        <a:pt x="421" y="759"/>
                        <a:pt x="425" y="756"/>
                      </a:cubicBezTo>
                      <a:cubicBezTo>
                        <a:pt x="429" y="755"/>
                        <a:pt x="427" y="748"/>
                        <a:pt x="430" y="746"/>
                      </a:cubicBezTo>
                      <a:cubicBezTo>
                        <a:pt x="435" y="742"/>
                        <a:pt x="443" y="752"/>
                        <a:pt x="454" y="746"/>
                      </a:cubicBezTo>
                      <a:cubicBezTo>
                        <a:pt x="458" y="743"/>
                        <a:pt x="447" y="738"/>
                        <a:pt x="445" y="733"/>
                      </a:cubicBezTo>
                      <a:cubicBezTo>
                        <a:pt x="444" y="732"/>
                        <a:pt x="446" y="731"/>
                        <a:pt x="446" y="730"/>
                      </a:cubicBezTo>
                      <a:cubicBezTo>
                        <a:pt x="443" y="720"/>
                        <a:pt x="411" y="709"/>
                        <a:pt x="403" y="699"/>
                      </a:cubicBezTo>
                      <a:cubicBezTo>
                        <a:pt x="391" y="685"/>
                        <a:pt x="404" y="677"/>
                        <a:pt x="408" y="663"/>
                      </a:cubicBezTo>
                      <a:cubicBezTo>
                        <a:pt x="410" y="658"/>
                        <a:pt x="407" y="652"/>
                        <a:pt x="410" y="647"/>
                      </a:cubicBezTo>
                      <a:cubicBezTo>
                        <a:pt x="415" y="637"/>
                        <a:pt x="424" y="633"/>
                        <a:pt x="428" y="621"/>
                      </a:cubicBezTo>
                      <a:cubicBezTo>
                        <a:pt x="429" y="618"/>
                        <a:pt x="428" y="590"/>
                        <a:pt x="430" y="589"/>
                      </a:cubicBezTo>
                      <a:cubicBezTo>
                        <a:pt x="433" y="588"/>
                        <a:pt x="438" y="588"/>
                        <a:pt x="442" y="588"/>
                      </a:cubicBezTo>
                      <a:cubicBezTo>
                        <a:pt x="450" y="589"/>
                        <a:pt x="443" y="594"/>
                        <a:pt x="444" y="594"/>
                      </a:cubicBezTo>
                      <a:cubicBezTo>
                        <a:pt x="462" y="585"/>
                        <a:pt x="450" y="579"/>
                        <a:pt x="467" y="586"/>
                      </a:cubicBezTo>
                      <a:cubicBezTo>
                        <a:pt x="471" y="587"/>
                        <a:pt x="476" y="586"/>
                        <a:pt x="479" y="588"/>
                      </a:cubicBezTo>
                      <a:cubicBezTo>
                        <a:pt x="481" y="588"/>
                        <a:pt x="481" y="590"/>
                        <a:pt x="480" y="591"/>
                      </a:cubicBezTo>
                      <a:cubicBezTo>
                        <a:pt x="481" y="590"/>
                        <a:pt x="483" y="589"/>
                        <a:pt x="485" y="589"/>
                      </a:cubicBezTo>
                      <a:cubicBezTo>
                        <a:pt x="494" y="590"/>
                        <a:pt x="497" y="606"/>
                        <a:pt x="506" y="605"/>
                      </a:cubicBezTo>
                      <a:cubicBezTo>
                        <a:pt x="507" y="605"/>
                        <a:pt x="502" y="601"/>
                        <a:pt x="491" y="585"/>
                      </a:cubicBezTo>
                      <a:cubicBezTo>
                        <a:pt x="482" y="572"/>
                        <a:pt x="489" y="561"/>
                        <a:pt x="485" y="547"/>
                      </a:cubicBezTo>
                      <a:cubicBezTo>
                        <a:pt x="485" y="546"/>
                        <a:pt x="484" y="549"/>
                        <a:pt x="482" y="549"/>
                      </a:cubicBezTo>
                      <a:cubicBezTo>
                        <a:pt x="480" y="547"/>
                        <a:pt x="477" y="545"/>
                        <a:pt x="475" y="542"/>
                      </a:cubicBezTo>
                      <a:cubicBezTo>
                        <a:pt x="475" y="541"/>
                        <a:pt x="476" y="539"/>
                        <a:pt x="476" y="538"/>
                      </a:cubicBezTo>
                      <a:cubicBezTo>
                        <a:pt x="476" y="536"/>
                        <a:pt x="475" y="533"/>
                        <a:pt x="474" y="532"/>
                      </a:cubicBezTo>
                      <a:cubicBezTo>
                        <a:pt x="470" y="529"/>
                        <a:pt x="458" y="521"/>
                        <a:pt x="455" y="520"/>
                      </a:cubicBezTo>
                      <a:cubicBezTo>
                        <a:pt x="451" y="520"/>
                        <a:pt x="447" y="524"/>
                        <a:pt x="443" y="523"/>
                      </a:cubicBezTo>
                      <a:cubicBezTo>
                        <a:pt x="438" y="522"/>
                        <a:pt x="435" y="503"/>
                        <a:pt x="435" y="499"/>
                      </a:cubicBezTo>
                      <a:cubicBezTo>
                        <a:pt x="433" y="489"/>
                        <a:pt x="435" y="488"/>
                        <a:pt x="435" y="488"/>
                      </a:cubicBezTo>
                      <a:cubicBezTo>
                        <a:pt x="433" y="485"/>
                        <a:pt x="425" y="475"/>
                        <a:pt x="424" y="471"/>
                      </a:cubicBezTo>
                      <a:cubicBezTo>
                        <a:pt x="424" y="467"/>
                        <a:pt x="428" y="463"/>
                        <a:pt x="426" y="459"/>
                      </a:cubicBezTo>
                      <a:cubicBezTo>
                        <a:pt x="426" y="457"/>
                        <a:pt x="424" y="465"/>
                        <a:pt x="422" y="464"/>
                      </a:cubicBezTo>
                      <a:cubicBezTo>
                        <a:pt x="414" y="462"/>
                        <a:pt x="425" y="448"/>
                        <a:pt x="395" y="442"/>
                      </a:cubicBezTo>
                      <a:cubicBezTo>
                        <a:pt x="394" y="442"/>
                        <a:pt x="372" y="438"/>
                        <a:pt x="378" y="433"/>
                      </a:cubicBezTo>
                      <a:cubicBezTo>
                        <a:pt x="385" y="428"/>
                        <a:pt x="393" y="434"/>
                        <a:pt x="400" y="434"/>
                      </a:cubicBezTo>
                      <a:cubicBezTo>
                        <a:pt x="406" y="434"/>
                        <a:pt x="421" y="418"/>
                        <a:pt x="426" y="416"/>
                      </a:cubicBezTo>
                      <a:cubicBezTo>
                        <a:pt x="433" y="413"/>
                        <a:pt x="441" y="411"/>
                        <a:pt x="447" y="412"/>
                      </a:cubicBezTo>
                      <a:cubicBezTo>
                        <a:pt x="448" y="412"/>
                        <a:pt x="447" y="414"/>
                        <a:pt x="447" y="415"/>
                      </a:cubicBezTo>
                      <a:cubicBezTo>
                        <a:pt x="449" y="417"/>
                        <a:pt x="452" y="420"/>
                        <a:pt x="455" y="421"/>
                      </a:cubicBezTo>
                      <a:cubicBezTo>
                        <a:pt x="467" y="426"/>
                        <a:pt x="484" y="427"/>
                        <a:pt x="491" y="442"/>
                      </a:cubicBezTo>
                      <a:cubicBezTo>
                        <a:pt x="491" y="442"/>
                        <a:pt x="481" y="449"/>
                        <a:pt x="478" y="452"/>
                      </a:cubicBezTo>
                      <a:cubicBezTo>
                        <a:pt x="475" y="456"/>
                        <a:pt x="460" y="465"/>
                        <a:pt x="462" y="470"/>
                      </a:cubicBezTo>
                      <a:cubicBezTo>
                        <a:pt x="462" y="471"/>
                        <a:pt x="464" y="470"/>
                        <a:pt x="464" y="471"/>
                      </a:cubicBezTo>
                      <a:cubicBezTo>
                        <a:pt x="465" y="472"/>
                        <a:pt x="467" y="474"/>
                        <a:pt x="467" y="476"/>
                      </a:cubicBezTo>
                      <a:cubicBezTo>
                        <a:pt x="467" y="482"/>
                        <a:pt x="456" y="489"/>
                        <a:pt x="467" y="498"/>
                      </a:cubicBezTo>
                      <a:cubicBezTo>
                        <a:pt x="472" y="503"/>
                        <a:pt x="485" y="498"/>
                        <a:pt x="491" y="500"/>
                      </a:cubicBezTo>
                      <a:cubicBezTo>
                        <a:pt x="496" y="502"/>
                        <a:pt x="508" y="520"/>
                        <a:pt x="515" y="516"/>
                      </a:cubicBezTo>
                      <a:cubicBezTo>
                        <a:pt x="520" y="514"/>
                        <a:pt x="523" y="501"/>
                        <a:pt x="527" y="505"/>
                      </a:cubicBezTo>
                      <a:cubicBezTo>
                        <a:pt x="529" y="507"/>
                        <a:pt x="525" y="513"/>
                        <a:pt x="527" y="516"/>
                      </a:cubicBezTo>
                      <a:cubicBezTo>
                        <a:pt x="529" y="518"/>
                        <a:pt x="528" y="510"/>
                        <a:pt x="529" y="507"/>
                      </a:cubicBezTo>
                      <a:cubicBezTo>
                        <a:pt x="533" y="501"/>
                        <a:pt x="538" y="494"/>
                        <a:pt x="545" y="489"/>
                      </a:cubicBezTo>
                      <a:cubicBezTo>
                        <a:pt x="546" y="488"/>
                        <a:pt x="549" y="491"/>
                        <a:pt x="551" y="489"/>
                      </a:cubicBezTo>
                      <a:cubicBezTo>
                        <a:pt x="553" y="486"/>
                        <a:pt x="541" y="469"/>
                        <a:pt x="540" y="468"/>
                      </a:cubicBezTo>
                      <a:cubicBezTo>
                        <a:pt x="537" y="463"/>
                        <a:pt x="538" y="452"/>
                        <a:pt x="536" y="448"/>
                      </a:cubicBezTo>
                      <a:cubicBezTo>
                        <a:pt x="532" y="440"/>
                        <a:pt x="523" y="443"/>
                        <a:pt x="528" y="434"/>
                      </a:cubicBezTo>
                      <a:cubicBezTo>
                        <a:pt x="529" y="432"/>
                        <a:pt x="533" y="438"/>
                        <a:pt x="533" y="436"/>
                      </a:cubicBezTo>
                      <a:cubicBezTo>
                        <a:pt x="534" y="433"/>
                        <a:pt x="532" y="430"/>
                        <a:pt x="532" y="428"/>
                      </a:cubicBezTo>
                      <a:cubicBezTo>
                        <a:pt x="533" y="425"/>
                        <a:pt x="538" y="426"/>
                        <a:pt x="540" y="424"/>
                      </a:cubicBezTo>
                      <a:cubicBezTo>
                        <a:pt x="541" y="423"/>
                        <a:pt x="539" y="420"/>
                        <a:pt x="541" y="419"/>
                      </a:cubicBezTo>
                      <a:cubicBezTo>
                        <a:pt x="545" y="417"/>
                        <a:pt x="550" y="420"/>
                        <a:pt x="554" y="417"/>
                      </a:cubicBezTo>
                      <a:cubicBezTo>
                        <a:pt x="558" y="415"/>
                        <a:pt x="545" y="419"/>
                        <a:pt x="542" y="417"/>
                      </a:cubicBezTo>
                      <a:cubicBezTo>
                        <a:pt x="540" y="415"/>
                        <a:pt x="541" y="411"/>
                        <a:pt x="538" y="410"/>
                      </a:cubicBezTo>
                      <a:cubicBezTo>
                        <a:pt x="536" y="408"/>
                        <a:pt x="531" y="409"/>
                        <a:pt x="529" y="407"/>
                      </a:cubicBezTo>
                      <a:cubicBezTo>
                        <a:pt x="528" y="405"/>
                        <a:pt x="534" y="409"/>
                        <a:pt x="537" y="408"/>
                      </a:cubicBezTo>
                      <a:cubicBezTo>
                        <a:pt x="541" y="407"/>
                        <a:pt x="544" y="404"/>
                        <a:pt x="547" y="401"/>
                      </a:cubicBezTo>
                      <a:cubicBezTo>
                        <a:pt x="551" y="396"/>
                        <a:pt x="551" y="381"/>
                        <a:pt x="555" y="376"/>
                      </a:cubicBezTo>
                      <a:cubicBezTo>
                        <a:pt x="556" y="374"/>
                        <a:pt x="554" y="380"/>
                        <a:pt x="554" y="382"/>
                      </a:cubicBezTo>
                      <a:cubicBezTo>
                        <a:pt x="555" y="383"/>
                        <a:pt x="556" y="381"/>
                        <a:pt x="556" y="379"/>
                      </a:cubicBezTo>
                      <a:cubicBezTo>
                        <a:pt x="557" y="369"/>
                        <a:pt x="557" y="357"/>
                        <a:pt x="559" y="346"/>
                      </a:cubicBezTo>
                      <a:cubicBezTo>
                        <a:pt x="560" y="344"/>
                        <a:pt x="565" y="345"/>
                        <a:pt x="567" y="343"/>
                      </a:cubicBezTo>
                      <a:cubicBezTo>
                        <a:pt x="568" y="339"/>
                        <a:pt x="568" y="335"/>
                        <a:pt x="570" y="332"/>
                      </a:cubicBezTo>
                      <a:cubicBezTo>
                        <a:pt x="571" y="331"/>
                        <a:pt x="573" y="331"/>
                        <a:pt x="573" y="330"/>
                      </a:cubicBezTo>
                      <a:cubicBezTo>
                        <a:pt x="574" y="329"/>
                        <a:pt x="571" y="328"/>
                        <a:pt x="571" y="326"/>
                      </a:cubicBezTo>
                      <a:cubicBezTo>
                        <a:pt x="572" y="325"/>
                        <a:pt x="575" y="325"/>
                        <a:pt x="575" y="323"/>
                      </a:cubicBezTo>
                      <a:cubicBezTo>
                        <a:pt x="577" y="320"/>
                        <a:pt x="576" y="313"/>
                        <a:pt x="580" y="310"/>
                      </a:cubicBezTo>
                      <a:cubicBezTo>
                        <a:pt x="588" y="304"/>
                        <a:pt x="589" y="327"/>
                        <a:pt x="594" y="326"/>
                      </a:cubicBezTo>
                      <a:cubicBezTo>
                        <a:pt x="599" y="326"/>
                        <a:pt x="597" y="317"/>
                        <a:pt x="597" y="313"/>
                      </a:cubicBezTo>
                      <a:cubicBezTo>
                        <a:pt x="598" y="312"/>
                        <a:pt x="598" y="309"/>
                        <a:pt x="597" y="309"/>
                      </a:cubicBezTo>
                      <a:cubicBezTo>
                        <a:pt x="593" y="307"/>
                        <a:pt x="589" y="308"/>
                        <a:pt x="585" y="306"/>
                      </a:cubicBezTo>
                      <a:cubicBezTo>
                        <a:pt x="584" y="305"/>
                        <a:pt x="587" y="299"/>
                        <a:pt x="585" y="300"/>
                      </a:cubicBezTo>
                      <a:cubicBezTo>
                        <a:pt x="584" y="301"/>
                        <a:pt x="584" y="303"/>
                        <a:pt x="583" y="305"/>
                      </a:cubicBezTo>
                      <a:cubicBezTo>
                        <a:pt x="583" y="305"/>
                        <a:pt x="584" y="306"/>
                        <a:pt x="584" y="308"/>
                      </a:cubicBezTo>
                      <a:cubicBezTo>
                        <a:pt x="583" y="308"/>
                        <a:pt x="581" y="309"/>
                        <a:pt x="581" y="308"/>
                      </a:cubicBezTo>
                      <a:cubicBezTo>
                        <a:pt x="577" y="295"/>
                        <a:pt x="595" y="258"/>
                        <a:pt x="605" y="249"/>
                      </a:cubicBezTo>
                      <a:cubicBezTo>
                        <a:pt x="606" y="248"/>
                        <a:pt x="608" y="247"/>
                        <a:pt x="609" y="248"/>
                      </a:cubicBezTo>
                      <a:cubicBezTo>
                        <a:pt x="609" y="250"/>
                        <a:pt x="607" y="252"/>
                        <a:pt x="606" y="254"/>
                      </a:cubicBezTo>
                      <a:cubicBezTo>
                        <a:pt x="606" y="254"/>
                        <a:pt x="593" y="268"/>
                        <a:pt x="594" y="269"/>
                      </a:cubicBezTo>
                      <a:cubicBezTo>
                        <a:pt x="597" y="271"/>
                        <a:pt x="601" y="265"/>
                        <a:pt x="605" y="265"/>
                      </a:cubicBezTo>
                      <a:cubicBezTo>
                        <a:pt x="606" y="266"/>
                        <a:pt x="604" y="269"/>
                        <a:pt x="604" y="271"/>
                      </a:cubicBezTo>
                      <a:cubicBezTo>
                        <a:pt x="605" y="275"/>
                        <a:pt x="606" y="279"/>
                        <a:pt x="608" y="282"/>
                      </a:cubicBezTo>
                      <a:cubicBezTo>
                        <a:pt x="613" y="286"/>
                        <a:pt x="622" y="287"/>
                        <a:pt x="625" y="292"/>
                      </a:cubicBezTo>
                      <a:cubicBezTo>
                        <a:pt x="629" y="300"/>
                        <a:pt x="598" y="313"/>
                        <a:pt x="620" y="313"/>
                      </a:cubicBezTo>
                      <a:cubicBezTo>
                        <a:pt x="624" y="313"/>
                        <a:pt x="624" y="308"/>
                        <a:pt x="627" y="305"/>
                      </a:cubicBezTo>
                      <a:cubicBezTo>
                        <a:pt x="630" y="304"/>
                        <a:pt x="634" y="305"/>
                        <a:pt x="635" y="303"/>
                      </a:cubicBezTo>
                      <a:cubicBezTo>
                        <a:pt x="637" y="300"/>
                        <a:pt x="632" y="295"/>
                        <a:pt x="635" y="293"/>
                      </a:cubicBezTo>
                      <a:cubicBezTo>
                        <a:pt x="637" y="292"/>
                        <a:pt x="638" y="301"/>
                        <a:pt x="640" y="300"/>
                      </a:cubicBezTo>
                      <a:cubicBezTo>
                        <a:pt x="644" y="298"/>
                        <a:pt x="639" y="291"/>
                        <a:pt x="642" y="289"/>
                      </a:cubicBezTo>
                      <a:cubicBezTo>
                        <a:pt x="646" y="287"/>
                        <a:pt x="651" y="293"/>
                        <a:pt x="655" y="291"/>
                      </a:cubicBezTo>
                      <a:cubicBezTo>
                        <a:pt x="657" y="291"/>
                        <a:pt x="646" y="278"/>
                        <a:pt x="646" y="276"/>
                      </a:cubicBezTo>
                      <a:cubicBezTo>
                        <a:pt x="642" y="263"/>
                        <a:pt x="649" y="262"/>
                        <a:pt x="653" y="253"/>
                      </a:cubicBezTo>
                      <a:cubicBezTo>
                        <a:pt x="654" y="250"/>
                        <a:pt x="652" y="246"/>
                        <a:pt x="653" y="243"/>
                      </a:cubicBezTo>
                      <a:cubicBezTo>
                        <a:pt x="654" y="241"/>
                        <a:pt x="657" y="242"/>
                        <a:pt x="658" y="242"/>
                      </a:cubicBezTo>
                      <a:cubicBezTo>
                        <a:pt x="673" y="238"/>
                        <a:pt x="663" y="236"/>
                        <a:pt x="669" y="233"/>
                      </a:cubicBezTo>
                      <a:cubicBezTo>
                        <a:pt x="671" y="232"/>
                        <a:pt x="674" y="234"/>
                        <a:pt x="677" y="233"/>
                      </a:cubicBezTo>
                      <a:cubicBezTo>
                        <a:pt x="680" y="231"/>
                        <a:pt x="683" y="229"/>
                        <a:pt x="686" y="226"/>
                      </a:cubicBezTo>
                      <a:cubicBezTo>
                        <a:pt x="689" y="222"/>
                        <a:pt x="682" y="216"/>
                        <a:pt x="682" y="211"/>
                      </a:cubicBezTo>
                      <a:cubicBezTo>
                        <a:pt x="682" y="208"/>
                        <a:pt x="687" y="207"/>
                        <a:pt x="687" y="204"/>
                      </a:cubicBezTo>
                      <a:cubicBezTo>
                        <a:pt x="688" y="200"/>
                        <a:pt x="683" y="193"/>
                        <a:pt x="687" y="191"/>
                      </a:cubicBezTo>
                      <a:cubicBezTo>
                        <a:pt x="690" y="188"/>
                        <a:pt x="698" y="200"/>
                        <a:pt x="698" y="196"/>
                      </a:cubicBezTo>
                      <a:cubicBezTo>
                        <a:pt x="698" y="192"/>
                        <a:pt x="689" y="193"/>
                        <a:pt x="687" y="189"/>
                      </a:cubicBezTo>
                      <a:cubicBezTo>
                        <a:pt x="686" y="188"/>
                        <a:pt x="692" y="174"/>
                        <a:pt x="693" y="172"/>
                      </a:cubicBezTo>
                      <a:cubicBezTo>
                        <a:pt x="695" y="171"/>
                        <a:pt x="695" y="176"/>
                        <a:pt x="696" y="176"/>
                      </a:cubicBezTo>
                      <a:cubicBezTo>
                        <a:pt x="698" y="177"/>
                        <a:pt x="700" y="175"/>
                        <a:pt x="702" y="175"/>
                      </a:cubicBezTo>
                      <a:cubicBezTo>
                        <a:pt x="731" y="174"/>
                        <a:pt x="709" y="180"/>
                        <a:pt x="717" y="191"/>
                      </a:cubicBezTo>
                      <a:cubicBezTo>
                        <a:pt x="725" y="202"/>
                        <a:pt x="725" y="202"/>
                        <a:pt x="735" y="198"/>
                      </a:cubicBezTo>
                      <a:cubicBezTo>
                        <a:pt x="738" y="196"/>
                        <a:pt x="742" y="198"/>
                        <a:pt x="743" y="195"/>
                      </a:cubicBezTo>
                      <a:cubicBezTo>
                        <a:pt x="752" y="175"/>
                        <a:pt x="731" y="185"/>
                        <a:pt x="727" y="173"/>
                      </a:cubicBezTo>
                      <a:cubicBezTo>
                        <a:pt x="726" y="170"/>
                        <a:pt x="735" y="163"/>
                        <a:pt x="738" y="159"/>
                      </a:cubicBezTo>
                      <a:cubicBezTo>
                        <a:pt x="740" y="153"/>
                        <a:pt x="735" y="146"/>
                        <a:pt x="736" y="140"/>
                      </a:cubicBezTo>
                      <a:cubicBezTo>
                        <a:pt x="738" y="133"/>
                        <a:pt x="693" y="124"/>
                        <a:pt x="685" y="120"/>
                      </a:cubicBezTo>
                      <a:cubicBezTo>
                        <a:pt x="677" y="115"/>
                        <a:pt x="687" y="111"/>
                        <a:pt x="689" y="105"/>
                      </a:cubicBezTo>
                      <a:cubicBezTo>
                        <a:pt x="691" y="100"/>
                        <a:pt x="682" y="96"/>
                        <a:pt x="682" y="91"/>
                      </a:cubicBezTo>
                      <a:cubicBezTo>
                        <a:pt x="682" y="88"/>
                        <a:pt x="700" y="84"/>
                        <a:pt x="700" y="84"/>
                      </a:cubicBezTo>
                      <a:cubicBezTo>
                        <a:pt x="712" y="76"/>
                        <a:pt x="722" y="62"/>
                        <a:pt x="736" y="55"/>
                      </a:cubicBezTo>
                      <a:cubicBezTo>
                        <a:pt x="751" y="48"/>
                        <a:pt x="767" y="43"/>
                        <a:pt x="783" y="42"/>
                      </a:cubicBezTo>
                      <a:cubicBezTo>
                        <a:pt x="784" y="42"/>
                        <a:pt x="786" y="43"/>
                        <a:pt x="787" y="43"/>
                      </a:cubicBezTo>
                      <a:cubicBezTo>
                        <a:pt x="790" y="43"/>
                        <a:pt x="794" y="42"/>
                        <a:pt x="797" y="41"/>
                      </a:cubicBezTo>
                      <a:cubicBezTo>
                        <a:pt x="801" y="39"/>
                        <a:pt x="804" y="36"/>
                        <a:pt x="808" y="34"/>
                      </a:cubicBezTo>
                      <a:cubicBezTo>
                        <a:pt x="815" y="31"/>
                        <a:pt x="798" y="39"/>
                        <a:pt x="808" y="40"/>
                      </a:cubicBezTo>
                      <a:cubicBezTo>
                        <a:pt x="812" y="39"/>
                        <a:pt x="815" y="36"/>
                        <a:pt x="818" y="34"/>
                      </a:cubicBezTo>
                      <a:cubicBezTo>
                        <a:pt x="823" y="32"/>
                        <a:pt x="829" y="33"/>
                        <a:pt x="834" y="31"/>
                      </a:cubicBezTo>
                      <a:cubicBezTo>
                        <a:pt x="836" y="30"/>
                        <a:pt x="842" y="22"/>
                        <a:pt x="845" y="22"/>
                      </a:cubicBezTo>
                      <a:cubicBezTo>
                        <a:pt x="847" y="22"/>
                        <a:pt x="846" y="26"/>
                        <a:pt x="847" y="26"/>
                      </a:cubicBezTo>
                      <a:cubicBezTo>
                        <a:pt x="854" y="30"/>
                        <a:pt x="863" y="25"/>
                        <a:pt x="870" y="25"/>
                      </a:cubicBezTo>
                      <a:cubicBezTo>
                        <a:pt x="872" y="24"/>
                        <a:pt x="875" y="24"/>
                        <a:pt x="877" y="25"/>
                      </a:cubicBezTo>
                      <a:cubicBezTo>
                        <a:pt x="879" y="25"/>
                        <a:pt x="875" y="25"/>
                        <a:pt x="875" y="26"/>
                      </a:cubicBezTo>
                      <a:cubicBezTo>
                        <a:pt x="876" y="27"/>
                        <a:pt x="877" y="26"/>
                        <a:pt x="879" y="26"/>
                      </a:cubicBezTo>
                      <a:cubicBezTo>
                        <a:pt x="882" y="25"/>
                        <a:pt x="885" y="21"/>
                        <a:pt x="889" y="21"/>
                      </a:cubicBezTo>
                      <a:cubicBezTo>
                        <a:pt x="892" y="21"/>
                        <a:pt x="894" y="26"/>
                        <a:pt x="897" y="25"/>
                      </a:cubicBezTo>
                      <a:cubicBezTo>
                        <a:pt x="900" y="24"/>
                        <a:pt x="902" y="20"/>
                        <a:pt x="902" y="16"/>
                      </a:cubicBezTo>
                      <a:cubicBezTo>
                        <a:pt x="902" y="14"/>
                        <a:pt x="899" y="16"/>
                        <a:pt x="898" y="15"/>
                      </a:cubicBezTo>
                      <a:cubicBezTo>
                        <a:pt x="895" y="13"/>
                        <a:pt x="895" y="9"/>
                        <a:pt x="893" y="6"/>
                      </a:cubicBezTo>
                      <a:cubicBezTo>
                        <a:pt x="893" y="5"/>
                        <a:pt x="892" y="3"/>
                        <a:pt x="890" y="0"/>
                      </a:cubicBezTo>
                      <a:cubicBezTo>
                        <a:pt x="1032" y="0"/>
                        <a:pt x="1032" y="0"/>
                        <a:pt x="1032" y="0"/>
                      </a:cubicBezTo>
                      <a:cubicBezTo>
                        <a:pt x="1035" y="3"/>
                        <a:pt x="1037" y="4"/>
                        <a:pt x="1036" y="7"/>
                      </a:cubicBezTo>
                      <a:cubicBezTo>
                        <a:pt x="1034" y="11"/>
                        <a:pt x="1031" y="15"/>
                        <a:pt x="1030" y="19"/>
                      </a:cubicBezTo>
                      <a:cubicBezTo>
                        <a:pt x="1029" y="20"/>
                        <a:pt x="1032" y="17"/>
                        <a:pt x="1034" y="17"/>
                      </a:cubicBezTo>
                      <a:cubicBezTo>
                        <a:pt x="1037" y="17"/>
                        <a:pt x="1051" y="23"/>
                        <a:pt x="1052" y="26"/>
                      </a:cubicBezTo>
                      <a:cubicBezTo>
                        <a:pt x="1053" y="28"/>
                        <a:pt x="1052" y="31"/>
                        <a:pt x="1050" y="32"/>
                      </a:cubicBezTo>
                      <a:cubicBezTo>
                        <a:pt x="1049" y="33"/>
                        <a:pt x="1048" y="29"/>
                        <a:pt x="1047" y="29"/>
                      </a:cubicBezTo>
                      <a:cubicBezTo>
                        <a:pt x="1046" y="29"/>
                        <a:pt x="1049" y="31"/>
                        <a:pt x="1049" y="32"/>
                      </a:cubicBezTo>
                      <a:cubicBezTo>
                        <a:pt x="1048" y="33"/>
                        <a:pt x="1046" y="34"/>
                        <a:pt x="1046" y="35"/>
                      </a:cubicBezTo>
                      <a:cubicBezTo>
                        <a:pt x="1046" y="37"/>
                        <a:pt x="1049" y="34"/>
                        <a:pt x="1049" y="35"/>
                      </a:cubicBezTo>
                      <a:cubicBezTo>
                        <a:pt x="1049" y="37"/>
                        <a:pt x="1046" y="37"/>
                        <a:pt x="1045" y="39"/>
                      </a:cubicBezTo>
                      <a:cubicBezTo>
                        <a:pt x="1045" y="39"/>
                        <a:pt x="1047" y="40"/>
                        <a:pt x="1047" y="41"/>
                      </a:cubicBezTo>
                      <a:cubicBezTo>
                        <a:pt x="1048" y="45"/>
                        <a:pt x="1050" y="50"/>
                        <a:pt x="1048" y="53"/>
                      </a:cubicBezTo>
                      <a:cubicBezTo>
                        <a:pt x="1045" y="58"/>
                        <a:pt x="1038" y="60"/>
                        <a:pt x="1034" y="58"/>
                      </a:cubicBezTo>
                      <a:cubicBezTo>
                        <a:pt x="1033" y="58"/>
                        <a:pt x="1032" y="56"/>
                        <a:pt x="1032" y="55"/>
                      </a:cubicBezTo>
                      <a:cubicBezTo>
                        <a:pt x="1032" y="55"/>
                        <a:pt x="1034" y="54"/>
                        <a:pt x="1034" y="54"/>
                      </a:cubicBezTo>
                      <a:cubicBezTo>
                        <a:pt x="1034" y="50"/>
                        <a:pt x="1037" y="41"/>
                        <a:pt x="1032" y="41"/>
                      </a:cubicBezTo>
                      <a:cubicBezTo>
                        <a:pt x="1028" y="42"/>
                        <a:pt x="1033" y="51"/>
                        <a:pt x="1030" y="54"/>
                      </a:cubicBezTo>
                      <a:cubicBezTo>
                        <a:pt x="1027" y="57"/>
                        <a:pt x="1022" y="56"/>
                        <a:pt x="1017" y="56"/>
                      </a:cubicBezTo>
                      <a:cubicBezTo>
                        <a:pt x="1015" y="56"/>
                        <a:pt x="1014" y="55"/>
                        <a:pt x="1012" y="55"/>
                      </a:cubicBezTo>
                      <a:cubicBezTo>
                        <a:pt x="1010" y="55"/>
                        <a:pt x="1014" y="59"/>
                        <a:pt x="1013" y="60"/>
                      </a:cubicBezTo>
                      <a:cubicBezTo>
                        <a:pt x="1012" y="62"/>
                        <a:pt x="1009" y="62"/>
                        <a:pt x="1009" y="64"/>
                      </a:cubicBezTo>
                      <a:cubicBezTo>
                        <a:pt x="1008" y="65"/>
                        <a:pt x="1013" y="65"/>
                        <a:pt x="1012" y="66"/>
                      </a:cubicBezTo>
                      <a:cubicBezTo>
                        <a:pt x="1004" y="77"/>
                        <a:pt x="1002" y="52"/>
                        <a:pt x="1000" y="80"/>
                      </a:cubicBezTo>
                      <a:cubicBezTo>
                        <a:pt x="1000" y="81"/>
                        <a:pt x="1004" y="77"/>
                        <a:pt x="1005" y="78"/>
                      </a:cubicBezTo>
                      <a:cubicBezTo>
                        <a:pt x="1017" y="82"/>
                        <a:pt x="1011" y="90"/>
                        <a:pt x="1026" y="84"/>
                      </a:cubicBezTo>
                      <a:cubicBezTo>
                        <a:pt x="1028" y="83"/>
                        <a:pt x="1051" y="70"/>
                        <a:pt x="1053" y="68"/>
                      </a:cubicBezTo>
                      <a:cubicBezTo>
                        <a:pt x="1059" y="62"/>
                        <a:pt x="1060" y="52"/>
                        <a:pt x="1066" y="45"/>
                      </a:cubicBezTo>
                      <a:cubicBezTo>
                        <a:pt x="1071" y="39"/>
                        <a:pt x="1082" y="41"/>
                        <a:pt x="1087" y="35"/>
                      </a:cubicBezTo>
                      <a:cubicBezTo>
                        <a:pt x="1098" y="21"/>
                        <a:pt x="1072" y="16"/>
                        <a:pt x="1070" y="7"/>
                      </a:cubicBezTo>
                      <a:cubicBezTo>
                        <a:pt x="1069" y="5"/>
                        <a:pt x="1070" y="3"/>
                        <a:pt x="1071" y="0"/>
                      </a:cubicBezTo>
                      <a:cubicBezTo>
                        <a:pt x="1825" y="0"/>
                        <a:pt x="1825" y="0"/>
                        <a:pt x="1825" y="0"/>
                      </a:cubicBezTo>
                      <a:cubicBezTo>
                        <a:pt x="1825" y="596"/>
                        <a:pt x="1825" y="596"/>
                        <a:pt x="1825" y="596"/>
                      </a:cubicBezTo>
                      <a:cubicBezTo>
                        <a:pt x="1821" y="596"/>
                        <a:pt x="1815" y="593"/>
                        <a:pt x="1810" y="603"/>
                      </a:cubicBezTo>
                      <a:cubicBezTo>
                        <a:pt x="1809" y="605"/>
                        <a:pt x="1817" y="608"/>
                        <a:pt x="1815" y="614"/>
                      </a:cubicBezTo>
                      <a:cubicBezTo>
                        <a:pt x="1811" y="627"/>
                        <a:pt x="1804" y="606"/>
                        <a:pt x="1801" y="619"/>
                      </a:cubicBezTo>
                      <a:cubicBezTo>
                        <a:pt x="1800" y="623"/>
                        <a:pt x="1808" y="629"/>
                        <a:pt x="1804" y="631"/>
                      </a:cubicBezTo>
                      <a:cubicBezTo>
                        <a:pt x="1802" y="631"/>
                        <a:pt x="1785" y="627"/>
                        <a:pt x="1786" y="625"/>
                      </a:cubicBezTo>
                      <a:cubicBezTo>
                        <a:pt x="1787" y="622"/>
                        <a:pt x="1790" y="621"/>
                        <a:pt x="1791" y="618"/>
                      </a:cubicBezTo>
                      <a:cubicBezTo>
                        <a:pt x="1792" y="615"/>
                        <a:pt x="1783" y="617"/>
                        <a:pt x="1775" y="606"/>
                      </a:cubicBezTo>
                      <a:cubicBezTo>
                        <a:pt x="1769" y="599"/>
                        <a:pt x="1782" y="602"/>
                        <a:pt x="1772" y="598"/>
                      </a:cubicBezTo>
                      <a:cubicBezTo>
                        <a:pt x="1766" y="595"/>
                        <a:pt x="1765" y="608"/>
                        <a:pt x="1752" y="598"/>
                      </a:cubicBezTo>
                      <a:cubicBezTo>
                        <a:pt x="1752" y="598"/>
                        <a:pt x="1745" y="588"/>
                        <a:pt x="1741" y="588"/>
                      </a:cubicBezTo>
                      <a:cubicBezTo>
                        <a:pt x="1736" y="587"/>
                        <a:pt x="1732" y="588"/>
                        <a:pt x="1728" y="586"/>
                      </a:cubicBezTo>
                      <a:cubicBezTo>
                        <a:pt x="1727" y="586"/>
                        <a:pt x="1726" y="578"/>
                        <a:pt x="1723" y="583"/>
                      </a:cubicBezTo>
                      <a:cubicBezTo>
                        <a:pt x="1718" y="594"/>
                        <a:pt x="1718" y="596"/>
                        <a:pt x="1719" y="606"/>
                      </a:cubicBezTo>
                      <a:cubicBezTo>
                        <a:pt x="1719" y="608"/>
                        <a:pt x="1722" y="610"/>
                        <a:pt x="1720" y="611"/>
                      </a:cubicBezTo>
                      <a:cubicBezTo>
                        <a:pt x="1712" y="619"/>
                        <a:pt x="1703" y="613"/>
                        <a:pt x="1694" y="618"/>
                      </a:cubicBezTo>
                      <a:cubicBezTo>
                        <a:pt x="1663" y="637"/>
                        <a:pt x="1701" y="618"/>
                        <a:pt x="1681" y="634"/>
                      </a:cubicBezTo>
                      <a:cubicBezTo>
                        <a:pt x="1680" y="635"/>
                        <a:pt x="1679" y="632"/>
                        <a:pt x="1678" y="632"/>
                      </a:cubicBezTo>
                      <a:cubicBezTo>
                        <a:pt x="1675" y="633"/>
                        <a:pt x="1672" y="634"/>
                        <a:pt x="1670" y="636"/>
                      </a:cubicBezTo>
                      <a:cubicBezTo>
                        <a:pt x="1667" y="639"/>
                        <a:pt x="1680" y="642"/>
                        <a:pt x="1680" y="644"/>
                      </a:cubicBezTo>
                      <a:cubicBezTo>
                        <a:pt x="1681" y="645"/>
                        <a:pt x="1676" y="643"/>
                        <a:pt x="1673" y="644"/>
                      </a:cubicBezTo>
                      <a:cubicBezTo>
                        <a:pt x="1671" y="644"/>
                        <a:pt x="1670" y="647"/>
                        <a:pt x="1668" y="648"/>
                      </a:cubicBezTo>
                      <a:cubicBezTo>
                        <a:pt x="1665" y="651"/>
                        <a:pt x="1675" y="656"/>
                        <a:pt x="1675" y="660"/>
                      </a:cubicBezTo>
                      <a:cubicBezTo>
                        <a:pt x="1676" y="666"/>
                        <a:pt x="1666" y="669"/>
                        <a:pt x="1666" y="674"/>
                      </a:cubicBezTo>
                      <a:cubicBezTo>
                        <a:pt x="1666" y="676"/>
                        <a:pt x="1667" y="677"/>
                        <a:pt x="1669" y="677"/>
                      </a:cubicBezTo>
                      <a:cubicBezTo>
                        <a:pt x="1675" y="677"/>
                        <a:pt x="1679" y="676"/>
                        <a:pt x="1677" y="686"/>
                      </a:cubicBezTo>
                      <a:cubicBezTo>
                        <a:pt x="1677" y="696"/>
                        <a:pt x="1668" y="690"/>
                        <a:pt x="1668" y="697"/>
                      </a:cubicBezTo>
                      <a:cubicBezTo>
                        <a:pt x="1668" y="719"/>
                        <a:pt x="1667" y="703"/>
                        <a:pt x="1659" y="720"/>
                      </a:cubicBezTo>
                      <a:cubicBezTo>
                        <a:pt x="1659" y="721"/>
                        <a:pt x="1662" y="723"/>
                        <a:pt x="1662" y="725"/>
                      </a:cubicBezTo>
                      <a:cubicBezTo>
                        <a:pt x="1660" y="733"/>
                        <a:pt x="1651" y="744"/>
                        <a:pt x="1647" y="752"/>
                      </a:cubicBezTo>
                      <a:cubicBezTo>
                        <a:pt x="1645" y="758"/>
                        <a:pt x="1641" y="764"/>
                        <a:pt x="1638" y="769"/>
                      </a:cubicBezTo>
                      <a:cubicBezTo>
                        <a:pt x="1638" y="771"/>
                        <a:pt x="1639" y="774"/>
                        <a:pt x="1637" y="775"/>
                      </a:cubicBezTo>
                      <a:cubicBezTo>
                        <a:pt x="1634" y="775"/>
                        <a:pt x="1634" y="770"/>
                        <a:pt x="1631" y="770"/>
                      </a:cubicBezTo>
                      <a:cubicBezTo>
                        <a:pt x="1627" y="770"/>
                        <a:pt x="1633" y="779"/>
                        <a:pt x="1632" y="783"/>
                      </a:cubicBezTo>
                      <a:cubicBezTo>
                        <a:pt x="1630" y="786"/>
                        <a:pt x="1625" y="787"/>
                        <a:pt x="1623" y="789"/>
                      </a:cubicBezTo>
                      <a:cubicBezTo>
                        <a:pt x="1621" y="790"/>
                        <a:pt x="1626" y="791"/>
                        <a:pt x="1626" y="793"/>
                      </a:cubicBezTo>
                      <a:cubicBezTo>
                        <a:pt x="1625" y="798"/>
                        <a:pt x="1617" y="798"/>
                        <a:pt x="1621" y="804"/>
                      </a:cubicBezTo>
                      <a:cubicBezTo>
                        <a:pt x="1624" y="808"/>
                        <a:pt x="1633" y="810"/>
                        <a:pt x="1632" y="815"/>
                      </a:cubicBezTo>
                      <a:cubicBezTo>
                        <a:pt x="1629" y="822"/>
                        <a:pt x="1625" y="817"/>
                        <a:pt x="1620" y="818"/>
                      </a:cubicBezTo>
                      <a:cubicBezTo>
                        <a:pt x="1614" y="819"/>
                        <a:pt x="1620" y="830"/>
                        <a:pt x="1611" y="831"/>
                      </a:cubicBezTo>
                      <a:cubicBezTo>
                        <a:pt x="1610" y="831"/>
                        <a:pt x="1610" y="829"/>
                        <a:pt x="1610" y="830"/>
                      </a:cubicBezTo>
                      <a:cubicBezTo>
                        <a:pt x="1607" y="838"/>
                        <a:pt x="1601" y="846"/>
                        <a:pt x="1597" y="854"/>
                      </a:cubicBezTo>
                      <a:cubicBezTo>
                        <a:pt x="1596" y="857"/>
                        <a:pt x="1610" y="855"/>
                        <a:pt x="1600" y="863"/>
                      </a:cubicBezTo>
                      <a:cubicBezTo>
                        <a:pt x="1598" y="864"/>
                        <a:pt x="1594" y="862"/>
                        <a:pt x="1591" y="864"/>
                      </a:cubicBezTo>
                      <a:cubicBezTo>
                        <a:pt x="1587" y="868"/>
                        <a:pt x="1590" y="875"/>
                        <a:pt x="1587" y="880"/>
                      </a:cubicBezTo>
                      <a:cubicBezTo>
                        <a:pt x="1586" y="881"/>
                        <a:pt x="1585" y="880"/>
                        <a:pt x="1584" y="881"/>
                      </a:cubicBezTo>
                      <a:cubicBezTo>
                        <a:pt x="1582" y="883"/>
                        <a:pt x="1580" y="885"/>
                        <a:pt x="1579" y="888"/>
                      </a:cubicBezTo>
                      <a:cubicBezTo>
                        <a:pt x="1578" y="889"/>
                        <a:pt x="1583" y="890"/>
                        <a:pt x="1582" y="892"/>
                      </a:cubicBezTo>
                      <a:cubicBezTo>
                        <a:pt x="1580" y="898"/>
                        <a:pt x="1565" y="905"/>
                        <a:pt x="1569" y="912"/>
                      </a:cubicBezTo>
                      <a:cubicBezTo>
                        <a:pt x="1570" y="915"/>
                        <a:pt x="1576" y="918"/>
                        <a:pt x="1577" y="921"/>
                      </a:cubicBezTo>
                      <a:cubicBezTo>
                        <a:pt x="1578" y="924"/>
                        <a:pt x="1570" y="923"/>
                        <a:pt x="1568" y="922"/>
                      </a:cubicBezTo>
                      <a:cubicBezTo>
                        <a:pt x="1566" y="920"/>
                        <a:pt x="1567" y="915"/>
                        <a:pt x="1565" y="916"/>
                      </a:cubicBezTo>
                      <a:cubicBezTo>
                        <a:pt x="1560" y="919"/>
                        <a:pt x="1553" y="923"/>
                        <a:pt x="1552" y="929"/>
                      </a:cubicBezTo>
                      <a:cubicBezTo>
                        <a:pt x="1552" y="932"/>
                        <a:pt x="1558" y="932"/>
                        <a:pt x="1558" y="935"/>
                      </a:cubicBezTo>
                      <a:cubicBezTo>
                        <a:pt x="1558" y="937"/>
                        <a:pt x="1554" y="939"/>
                        <a:pt x="1552" y="939"/>
                      </a:cubicBezTo>
                      <a:cubicBezTo>
                        <a:pt x="1550" y="939"/>
                        <a:pt x="1550" y="936"/>
                        <a:pt x="1548" y="937"/>
                      </a:cubicBezTo>
                      <a:cubicBezTo>
                        <a:pt x="1544" y="939"/>
                        <a:pt x="1544" y="946"/>
                        <a:pt x="1543" y="946"/>
                      </a:cubicBezTo>
                      <a:cubicBezTo>
                        <a:pt x="1541" y="946"/>
                        <a:pt x="1535" y="944"/>
                        <a:pt x="1534" y="944"/>
                      </a:cubicBezTo>
                      <a:cubicBezTo>
                        <a:pt x="1522" y="947"/>
                        <a:pt x="1535" y="960"/>
                        <a:pt x="1533" y="961"/>
                      </a:cubicBezTo>
                      <a:cubicBezTo>
                        <a:pt x="1527" y="963"/>
                        <a:pt x="1531" y="949"/>
                        <a:pt x="1526" y="963"/>
                      </a:cubicBezTo>
                      <a:cubicBezTo>
                        <a:pt x="1523" y="974"/>
                        <a:pt x="1539" y="959"/>
                        <a:pt x="1540" y="967"/>
                      </a:cubicBezTo>
                      <a:cubicBezTo>
                        <a:pt x="1540" y="970"/>
                        <a:pt x="1539" y="974"/>
                        <a:pt x="1540" y="977"/>
                      </a:cubicBezTo>
                      <a:cubicBezTo>
                        <a:pt x="1540" y="978"/>
                        <a:pt x="1543" y="979"/>
                        <a:pt x="1543" y="980"/>
                      </a:cubicBezTo>
                      <a:cubicBezTo>
                        <a:pt x="1542" y="982"/>
                        <a:pt x="1537" y="987"/>
                        <a:pt x="1539" y="987"/>
                      </a:cubicBezTo>
                      <a:cubicBezTo>
                        <a:pt x="1539" y="987"/>
                        <a:pt x="1556" y="977"/>
                        <a:pt x="1556" y="977"/>
                      </a:cubicBezTo>
                      <a:cubicBezTo>
                        <a:pt x="1557" y="976"/>
                        <a:pt x="1555" y="974"/>
                        <a:pt x="1555" y="972"/>
                      </a:cubicBezTo>
                      <a:cubicBezTo>
                        <a:pt x="1556" y="970"/>
                        <a:pt x="1563" y="964"/>
                        <a:pt x="1565" y="972"/>
                      </a:cubicBezTo>
                      <a:cubicBezTo>
                        <a:pt x="1566" y="975"/>
                        <a:pt x="1565" y="979"/>
                        <a:pt x="1563" y="981"/>
                      </a:cubicBezTo>
                      <a:cubicBezTo>
                        <a:pt x="1561" y="983"/>
                        <a:pt x="1559" y="979"/>
                        <a:pt x="1557" y="980"/>
                      </a:cubicBezTo>
                      <a:cubicBezTo>
                        <a:pt x="1552" y="981"/>
                        <a:pt x="1558" y="995"/>
                        <a:pt x="1563" y="996"/>
                      </a:cubicBezTo>
                      <a:cubicBezTo>
                        <a:pt x="1572" y="999"/>
                        <a:pt x="1580" y="985"/>
                        <a:pt x="1582" y="984"/>
                      </a:cubicBezTo>
                      <a:cubicBezTo>
                        <a:pt x="1585" y="983"/>
                        <a:pt x="1587" y="985"/>
                        <a:pt x="1590" y="984"/>
                      </a:cubicBezTo>
                      <a:cubicBezTo>
                        <a:pt x="1593" y="984"/>
                        <a:pt x="1601" y="974"/>
                        <a:pt x="1606" y="980"/>
                      </a:cubicBezTo>
                      <a:cubicBezTo>
                        <a:pt x="1615" y="992"/>
                        <a:pt x="1604" y="992"/>
                        <a:pt x="1600" y="994"/>
                      </a:cubicBezTo>
                      <a:cubicBezTo>
                        <a:pt x="1598" y="996"/>
                        <a:pt x="1598" y="1001"/>
                        <a:pt x="1595" y="1003"/>
                      </a:cubicBezTo>
                      <a:cubicBezTo>
                        <a:pt x="1593" y="1005"/>
                        <a:pt x="1589" y="1001"/>
                        <a:pt x="1586" y="1003"/>
                      </a:cubicBezTo>
                      <a:cubicBezTo>
                        <a:pt x="1583" y="1005"/>
                        <a:pt x="1582" y="1009"/>
                        <a:pt x="1580" y="1011"/>
                      </a:cubicBezTo>
                      <a:cubicBezTo>
                        <a:pt x="1578" y="1014"/>
                        <a:pt x="1574" y="1017"/>
                        <a:pt x="1574" y="1020"/>
                      </a:cubicBezTo>
                      <a:cubicBezTo>
                        <a:pt x="1573" y="1022"/>
                        <a:pt x="1578" y="1019"/>
                        <a:pt x="1579" y="1021"/>
                      </a:cubicBezTo>
                      <a:cubicBezTo>
                        <a:pt x="1583" y="1024"/>
                        <a:pt x="1571" y="1047"/>
                        <a:pt x="1580" y="1047"/>
                      </a:cubicBezTo>
                      <a:cubicBezTo>
                        <a:pt x="1582" y="1048"/>
                        <a:pt x="1583" y="1044"/>
                        <a:pt x="1586" y="1045"/>
                      </a:cubicBezTo>
                      <a:cubicBezTo>
                        <a:pt x="1588" y="1046"/>
                        <a:pt x="1588" y="1050"/>
                        <a:pt x="1591" y="1051"/>
                      </a:cubicBezTo>
                      <a:cubicBezTo>
                        <a:pt x="1593" y="1052"/>
                        <a:pt x="1595" y="1048"/>
                        <a:pt x="1597" y="1049"/>
                      </a:cubicBezTo>
                      <a:cubicBezTo>
                        <a:pt x="1601" y="1050"/>
                        <a:pt x="1606" y="1052"/>
                        <a:pt x="1608" y="1056"/>
                      </a:cubicBezTo>
                      <a:cubicBezTo>
                        <a:pt x="1608" y="1056"/>
                        <a:pt x="1605" y="1078"/>
                        <a:pt x="1604" y="1078"/>
                      </a:cubicBezTo>
                      <a:cubicBezTo>
                        <a:pt x="1603" y="1081"/>
                        <a:pt x="1599" y="1082"/>
                        <a:pt x="1598" y="1084"/>
                      </a:cubicBezTo>
                      <a:cubicBezTo>
                        <a:pt x="1595" y="1090"/>
                        <a:pt x="1599" y="1096"/>
                        <a:pt x="1597" y="1101"/>
                      </a:cubicBezTo>
                      <a:cubicBezTo>
                        <a:pt x="1595" y="1105"/>
                        <a:pt x="1586" y="1105"/>
                        <a:pt x="1593" y="1110"/>
                      </a:cubicBezTo>
                      <a:cubicBezTo>
                        <a:pt x="1602" y="1116"/>
                        <a:pt x="1606" y="1106"/>
                        <a:pt x="1615" y="1103"/>
                      </a:cubicBezTo>
                      <a:cubicBezTo>
                        <a:pt x="1620" y="1101"/>
                        <a:pt x="1613" y="1118"/>
                        <a:pt x="1619" y="1114"/>
                      </a:cubicBezTo>
                      <a:cubicBezTo>
                        <a:pt x="1627" y="1111"/>
                        <a:pt x="1632" y="1103"/>
                        <a:pt x="1640" y="1100"/>
                      </a:cubicBezTo>
                      <a:cubicBezTo>
                        <a:pt x="1643" y="1100"/>
                        <a:pt x="1645" y="1107"/>
                        <a:pt x="1649" y="1106"/>
                      </a:cubicBezTo>
                      <a:cubicBezTo>
                        <a:pt x="1667" y="1101"/>
                        <a:pt x="1648" y="1091"/>
                        <a:pt x="1677" y="1099"/>
                      </a:cubicBezTo>
                      <a:cubicBezTo>
                        <a:pt x="1678" y="1099"/>
                        <a:pt x="1680" y="1096"/>
                        <a:pt x="1681" y="1097"/>
                      </a:cubicBezTo>
                      <a:cubicBezTo>
                        <a:pt x="1682" y="1100"/>
                        <a:pt x="1679" y="1101"/>
                        <a:pt x="1679" y="1103"/>
                      </a:cubicBezTo>
                      <a:cubicBezTo>
                        <a:pt x="1680" y="1112"/>
                        <a:pt x="1698" y="1125"/>
                        <a:pt x="1695" y="1133"/>
                      </a:cubicBezTo>
                      <a:cubicBezTo>
                        <a:pt x="1691" y="1147"/>
                        <a:pt x="1679" y="1169"/>
                        <a:pt x="1664" y="1174"/>
                      </a:cubicBezTo>
                      <a:cubicBezTo>
                        <a:pt x="1656" y="1177"/>
                        <a:pt x="1653" y="1168"/>
                        <a:pt x="1647" y="1170"/>
                      </a:cubicBezTo>
                      <a:cubicBezTo>
                        <a:pt x="1641" y="1175"/>
                        <a:pt x="1662" y="1195"/>
                        <a:pt x="1647" y="1211"/>
                      </a:cubicBezTo>
                      <a:cubicBezTo>
                        <a:pt x="1635" y="1223"/>
                        <a:pt x="1653" y="1195"/>
                        <a:pt x="1637" y="1204"/>
                      </a:cubicBezTo>
                      <a:cubicBezTo>
                        <a:pt x="1631" y="1208"/>
                        <a:pt x="1625" y="1215"/>
                        <a:pt x="1616" y="1217"/>
                      </a:cubicBezTo>
                      <a:cubicBezTo>
                        <a:pt x="1614" y="1219"/>
                        <a:pt x="1612" y="1218"/>
                        <a:pt x="1609" y="1217"/>
                      </a:cubicBezTo>
                      <a:cubicBezTo>
                        <a:pt x="1608" y="1217"/>
                        <a:pt x="1607" y="1215"/>
                        <a:pt x="1606" y="1215"/>
                      </a:cubicBezTo>
                      <a:cubicBezTo>
                        <a:pt x="1604" y="1216"/>
                        <a:pt x="1603" y="1219"/>
                        <a:pt x="1602" y="1219"/>
                      </a:cubicBezTo>
                      <a:cubicBezTo>
                        <a:pt x="1600" y="1219"/>
                        <a:pt x="1600" y="1215"/>
                        <a:pt x="1599" y="1215"/>
                      </a:cubicBezTo>
                      <a:cubicBezTo>
                        <a:pt x="1598" y="1215"/>
                        <a:pt x="1597" y="1217"/>
                        <a:pt x="1596" y="1217"/>
                      </a:cubicBezTo>
                      <a:cubicBezTo>
                        <a:pt x="1595" y="1217"/>
                        <a:pt x="1594" y="1216"/>
                        <a:pt x="1593" y="1215"/>
                      </a:cubicBezTo>
                      <a:cubicBezTo>
                        <a:pt x="1591" y="1212"/>
                        <a:pt x="1592" y="1204"/>
                        <a:pt x="1585" y="1207"/>
                      </a:cubicBezTo>
                      <a:cubicBezTo>
                        <a:pt x="1583" y="1207"/>
                        <a:pt x="1581" y="1210"/>
                        <a:pt x="1578" y="1211"/>
                      </a:cubicBezTo>
                      <a:cubicBezTo>
                        <a:pt x="1577" y="1211"/>
                        <a:pt x="1576" y="1208"/>
                        <a:pt x="1574" y="1208"/>
                      </a:cubicBezTo>
                      <a:cubicBezTo>
                        <a:pt x="1573" y="1208"/>
                        <a:pt x="1573" y="1208"/>
                        <a:pt x="1573" y="1208"/>
                      </a:cubicBezTo>
                      <a:cubicBezTo>
                        <a:pt x="1573" y="1208"/>
                        <a:pt x="1573" y="1208"/>
                        <a:pt x="1573" y="1208"/>
                      </a:cubicBezTo>
                      <a:cubicBezTo>
                        <a:pt x="1573" y="1208"/>
                        <a:pt x="1573" y="1208"/>
                        <a:pt x="1573" y="1208"/>
                      </a:cubicBezTo>
                      <a:cubicBezTo>
                        <a:pt x="1566" y="1212"/>
                        <a:pt x="1573" y="1214"/>
                        <a:pt x="1573" y="1217"/>
                      </a:cubicBezTo>
                      <a:cubicBezTo>
                        <a:pt x="1569" y="1220"/>
                        <a:pt x="1561" y="1222"/>
                        <a:pt x="1560" y="1223"/>
                      </a:cubicBezTo>
                      <a:cubicBezTo>
                        <a:pt x="1559" y="1224"/>
                        <a:pt x="1559" y="1224"/>
                        <a:pt x="1559" y="1225"/>
                      </a:cubicBezTo>
                      <a:cubicBezTo>
                        <a:pt x="1563" y="1223"/>
                        <a:pt x="1571" y="1221"/>
                        <a:pt x="1573" y="1217"/>
                      </a:cubicBezTo>
                      <a:cubicBezTo>
                        <a:pt x="1570" y="1221"/>
                        <a:pt x="1558" y="1225"/>
                        <a:pt x="1557" y="1226"/>
                      </a:cubicBezTo>
                      <a:cubicBezTo>
                        <a:pt x="1553" y="1229"/>
                        <a:pt x="1562" y="1236"/>
                        <a:pt x="1564" y="1240"/>
                      </a:cubicBezTo>
                      <a:cubicBezTo>
                        <a:pt x="1563" y="1240"/>
                        <a:pt x="1561" y="1240"/>
                        <a:pt x="1560" y="1241"/>
                      </a:cubicBezTo>
                      <a:cubicBezTo>
                        <a:pt x="1560" y="1241"/>
                        <a:pt x="1560" y="1242"/>
                        <a:pt x="1560" y="1242"/>
                      </a:cubicBezTo>
                      <a:cubicBezTo>
                        <a:pt x="1560" y="1242"/>
                        <a:pt x="1561" y="1242"/>
                        <a:pt x="1563" y="1242"/>
                      </a:cubicBezTo>
                      <a:cubicBezTo>
                        <a:pt x="1560" y="1242"/>
                        <a:pt x="1558" y="1242"/>
                        <a:pt x="1557" y="1244"/>
                      </a:cubicBezTo>
                      <a:cubicBezTo>
                        <a:pt x="1556" y="1246"/>
                        <a:pt x="1558" y="1248"/>
                        <a:pt x="1557" y="1250"/>
                      </a:cubicBezTo>
                      <a:cubicBezTo>
                        <a:pt x="1552" y="1250"/>
                        <a:pt x="1540" y="1242"/>
                        <a:pt x="1539" y="1242"/>
                      </a:cubicBezTo>
                      <a:cubicBezTo>
                        <a:pt x="1538" y="1242"/>
                        <a:pt x="1537" y="1243"/>
                        <a:pt x="1536" y="1245"/>
                      </a:cubicBezTo>
                      <a:cubicBezTo>
                        <a:pt x="1534" y="1245"/>
                        <a:pt x="1533" y="1249"/>
                        <a:pt x="1531" y="1250"/>
                      </a:cubicBezTo>
                      <a:cubicBezTo>
                        <a:pt x="1532" y="1250"/>
                        <a:pt x="1532" y="1250"/>
                        <a:pt x="1532" y="1250"/>
                      </a:cubicBezTo>
                      <a:cubicBezTo>
                        <a:pt x="1530" y="1251"/>
                        <a:pt x="1525" y="1254"/>
                        <a:pt x="1524" y="1256"/>
                      </a:cubicBezTo>
                      <a:cubicBezTo>
                        <a:pt x="1525" y="1255"/>
                        <a:pt x="1527" y="1254"/>
                        <a:pt x="1529" y="1253"/>
                      </a:cubicBezTo>
                      <a:cubicBezTo>
                        <a:pt x="1525" y="1255"/>
                        <a:pt x="1520" y="1259"/>
                        <a:pt x="1520" y="1262"/>
                      </a:cubicBezTo>
                      <a:cubicBezTo>
                        <a:pt x="1521" y="1263"/>
                        <a:pt x="1525" y="1263"/>
                        <a:pt x="1525" y="1266"/>
                      </a:cubicBezTo>
                      <a:cubicBezTo>
                        <a:pt x="1521" y="1265"/>
                        <a:pt x="1516" y="1263"/>
                        <a:pt x="1516" y="1263"/>
                      </a:cubicBezTo>
                      <a:cubicBezTo>
                        <a:pt x="1514" y="1264"/>
                        <a:pt x="1514" y="1266"/>
                        <a:pt x="1515" y="1267"/>
                      </a:cubicBezTo>
                      <a:cubicBezTo>
                        <a:pt x="1513" y="1266"/>
                        <a:pt x="1513" y="1266"/>
                        <a:pt x="1512" y="1266"/>
                      </a:cubicBezTo>
                      <a:cubicBezTo>
                        <a:pt x="1509" y="1272"/>
                        <a:pt x="1520" y="1275"/>
                        <a:pt x="1516" y="1283"/>
                      </a:cubicBezTo>
                      <a:cubicBezTo>
                        <a:pt x="1516" y="1283"/>
                        <a:pt x="1516" y="1282"/>
                        <a:pt x="1516" y="1281"/>
                      </a:cubicBezTo>
                      <a:cubicBezTo>
                        <a:pt x="1514" y="1281"/>
                        <a:pt x="1512" y="1281"/>
                        <a:pt x="1512" y="1283"/>
                      </a:cubicBezTo>
                      <a:cubicBezTo>
                        <a:pt x="1511" y="1283"/>
                        <a:pt x="1511" y="1284"/>
                        <a:pt x="1511" y="1285"/>
                      </a:cubicBezTo>
                      <a:cubicBezTo>
                        <a:pt x="1512" y="1284"/>
                        <a:pt x="1512" y="1284"/>
                        <a:pt x="1513" y="1284"/>
                      </a:cubicBezTo>
                      <a:cubicBezTo>
                        <a:pt x="1511" y="1285"/>
                        <a:pt x="1509" y="1284"/>
                        <a:pt x="1509" y="1286"/>
                      </a:cubicBezTo>
                      <a:cubicBezTo>
                        <a:pt x="1507" y="1289"/>
                        <a:pt x="1514" y="1295"/>
                        <a:pt x="1514" y="1298"/>
                      </a:cubicBezTo>
                      <a:cubicBezTo>
                        <a:pt x="1514" y="1298"/>
                        <a:pt x="1510" y="1316"/>
                        <a:pt x="1509" y="1322"/>
                      </a:cubicBezTo>
                      <a:cubicBezTo>
                        <a:pt x="1505" y="1321"/>
                        <a:pt x="1501" y="1318"/>
                        <a:pt x="1498" y="1318"/>
                      </a:cubicBezTo>
                      <a:cubicBezTo>
                        <a:pt x="1497" y="1318"/>
                        <a:pt x="1496" y="1319"/>
                        <a:pt x="1496" y="1320"/>
                      </a:cubicBezTo>
                      <a:cubicBezTo>
                        <a:pt x="1496" y="1321"/>
                        <a:pt x="1497" y="1321"/>
                        <a:pt x="1499" y="1322"/>
                      </a:cubicBezTo>
                      <a:cubicBezTo>
                        <a:pt x="1497" y="1321"/>
                        <a:pt x="1496" y="1320"/>
                        <a:pt x="1495" y="1321"/>
                      </a:cubicBezTo>
                      <a:cubicBezTo>
                        <a:pt x="1494" y="1321"/>
                        <a:pt x="1494" y="1322"/>
                        <a:pt x="1493" y="1323"/>
                      </a:cubicBezTo>
                      <a:cubicBezTo>
                        <a:pt x="1493" y="1323"/>
                        <a:pt x="1493" y="1323"/>
                        <a:pt x="1493" y="1323"/>
                      </a:cubicBezTo>
                      <a:cubicBezTo>
                        <a:pt x="1486" y="1323"/>
                        <a:pt x="1454" y="1310"/>
                        <a:pt x="1449" y="1321"/>
                      </a:cubicBezTo>
                      <a:cubicBezTo>
                        <a:pt x="1453" y="1319"/>
                        <a:pt x="1458" y="1319"/>
                        <a:pt x="1465" y="1320"/>
                      </a:cubicBezTo>
                      <a:cubicBezTo>
                        <a:pt x="1455" y="1319"/>
                        <a:pt x="1447" y="1319"/>
                        <a:pt x="1446" y="1326"/>
                      </a:cubicBezTo>
                      <a:cubicBezTo>
                        <a:pt x="1445" y="1328"/>
                        <a:pt x="1445" y="1331"/>
                        <a:pt x="1448" y="1332"/>
                      </a:cubicBezTo>
                      <a:cubicBezTo>
                        <a:pt x="1449" y="1333"/>
                        <a:pt x="1454" y="1328"/>
                        <a:pt x="1457" y="1332"/>
                      </a:cubicBezTo>
                      <a:cubicBezTo>
                        <a:pt x="1460" y="1336"/>
                        <a:pt x="1470" y="1347"/>
                        <a:pt x="1469" y="1353"/>
                      </a:cubicBezTo>
                      <a:cubicBezTo>
                        <a:pt x="1468" y="1354"/>
                        <a:pt x="1467" y="1355"/>
                        <a:pt x="1466" y="1356"/>
                      </a:cubicBezTo>
                      <a:cubicBezTo>
                        <a:pt x="1467" y="1355"/>
                        <a:pt x="1468" y="1354"/>
                        <a:pt x="1468" y="1353"/>
                      </a:cubicBezTo>
                      <a:cubicBezTo>
                        <a:pt x="1465" y="1355"/>
                        <a:pt x="1462" y="1355"/>
                        <a:pt x="1460" y="1352"/>
                      </a:cubicBezTo>
                      <a:cubicBezTo>
                        <a:pt x="1457" y="1349"/>
                        <a:pt x="1456" y="1345"/>
                        <a:pt x="1454" y="1342"/>
                      </a:cubicBezTo>
                      <a:cubicBezTo>
                        <a:pt x="1454" y="1340"/>
                        <a:pt x="1456" y="1335"/>
                        <a:pt x="1453" y="1335"/>
                      </a:cubicBezTo>
                      <a:cubicBezTo>
                        <a:pt x="1453" y="1335"/>
                        <a:pt x="1436" y="1336"/>
                        <a:pt x="1436" y="1336"/>
                      </a:cubicBezTo>
                      <a:cubicBezTo>
                        <a:pt x="1436" y="1336"/>
                        <a:pt x="1435" y="1336"/>
                        <a:pt x="1432" y="1338"/>
                      </a:cubicBezTo>
                      <a:cubicBezTo>
                        <a:pt x="1421" y="1333"/>
                        <a:pt x="1435" y="1327"/>
                        <a:pt x="1415" y="1331"/>
                      </a:cubicBezTo>
                      <a:cubicBezTo>
                        <a:pt x="1411" y="1332"/>
                        <a:pt x="1408" y="1337"/>
                        <a:pt x="1404" y="1337"/>
                      </a:cubicBezTo>
                      <a:cubicBezTo>
                        <a:pt x="1387" y="1336"/>
                        <a:pt x="1403" y="1322"/>
                        <a:pt x="1380" y="1329"/>
                      </a:cubicBezTo>
                      <a:cubicBezTo>
                        <a:pt x="1374" y="1331"/>
                        <a:pt x="1355" y="1355"/>
                        <a:pt x="1350" y="1353"/>
                      </a:cubicBezTo>
                      <a:cubicBezTo>
                        <a:pt x="1344" y="1349"/>
                        <a:pt x="1339" y="1341"/>
                        <a:pt x="1332" y="1338"/>
                      </a:cubicBezTo>
                      <a:cubicBezTo>
                        <a:pt x="1331" y="1337"/>
                        <a:pt x="1332" y="1340"/>
                        <a:pt x="1332" y="1341"/>
                      </a:cubicBezTo>
                      <a:cubicBezTo>
                        <a:pt x="1331" y="1345"/>
                        <a:pt x="1330" y="1349"/>
                        <a:pt x="1327" y="1352"/>
                      </a:cubicBezTo>
                      <a:cubicBezTo>
                        <a:pt x="1325" y="1354"/>
                        <a:pt x="1322" y="1354"/>
                        <a:pt x="1320" y="1355"/>
                      </a:cubicBezTo>
                      <a:cubicBezTo>
                        <a:pt x="1312" y="1365"/>
                        <a:pt x="1326" y="1367"/>
                        <a:pt x="1322" y="1376"/>
                      </a:cubicBezTo>
                      <a:cubicBezTo>
                        <a:pt x="1319" y="1380"/>
                        <a:pt x="1316" y="1367"/>
                        <a:pt x="1313" y="1373"/>
                      </a:cubicBezTo>
                      <a:cubicBezTo>
                        <a:pt x="1310" y="1380"/>
                        <a:pt x="1315" y="1384"/>
                        <a:pt x="1305" y="1384"/>
                      </a:cubicBezTo>
                      <a:cubicBezTo>
                        <a:pt x="1294" y="1385"/>
                        <a:pt x="1310" y="1377"/>
                        <a:pt x="1303" y="1374"/>
                      </a:cubicBezTo>
                      <a:cubicBezTo>
                        <a:pt x="1291" y="1367"/>
                        <a:pt x="1293" y="1379"/>
                        <a:pt x="1284" y="1381"/>
                      </a:cubicBezTo>
                      <a:cubicBezTo>
                        <a:pt x="1280" y="1382"/>
                        <a:pt x="1277" y="1379"/>
                        <a:pt x="1273" y="1380"/>
                      </a:cubicBezTo>
                      <a:cubicBezTo>
                        <a:pt x="1272" y="1380"/>
                        <a:pt x="1282" y="1388"/>
                        <a:pt x="1282" y="1389"/>
                      </a:cubicBezTo>
                      <a:cubicBezTo>
                        <a:pt x="1278" y="1407"/>
                        <a:pt x="1279" y="1381"/>
                        <a:pt x="1273" y="1392"/>
                      </a:cubicBezTo>
                      <a:cubicBezTo>
                        <a:pt x="1269" y="1398"/>
                        <a:pt x="1277" y="1400"/>
                        <a:pt x="1277" y="1405"/>
                      </a:cubicBezTo>
                      <a:cubicBezTo>
                        <a:pt x="1277" y="1405"/>
                        <a:pt x="1274" y="1425"/>
                        <a:pt x="1273" y="1426"/>
                      </a:cubicBezTo>
                      <a:cubicBezTo>
                        <a:pt x="1271" y="1429"/>
                        <a:pt x="1267" y="1431"/>
                        <a:pt x="1265" y="1434"/>
                      </a:cubicBezTo>
                      <a:cubicBezTo>
                        <a:pt x="1263" y="1438"/>
                        <a:pt x="1265" y="1443"/>
                        <a:pt x="1263" y="1447"/>
                      </a:cubicBezTo>
                      <a:cubicBezTo>
                        <a:pt x="1260" y="1451"/>
                        <a:pt x="1251" y="1449"/>
                        <a:pt x="1249" y="1454"/>
                      </a:cubicBezTo>
                      <a:cubicBezTo>
                        <a:pt x="1245" y="1469"/>
                        <a:pt x="1259" y="1469"/>
                        <a:pt x="1258" y="1472"/>
                      </a:cubicBezTo>
                      <a:cubicBezTo>
                        <a:pt x="1257" y="1475"/>
                        <a:pt x="1255" y="1478"/>
                        <a:pt x="1253" y="1481"/>
                      </a:cubicBezTo>
                      <a:cubicBezTo>
                        <a:pt x="1253" y="1482"/>
                        <a:pt x="1251" y="1482"/>
                        <a:pt x="1250" y="1483"/>
                      </a:cubicBezTo>
                      <a:cubicBezTo>
                        <a:pt x="1250" y="1483"/>
                        <a:pt x="1247" y="1501"/>
                        <a:pt x="1246" y="1502"/>
                      </a:cubicBezTo>
                      <a:cubicBezTo>
                        <a:pt x="1244" y="1507"/>
                        <a:pt x="1233" y="1505"/>
                        <a:pt x="1233" y="1507"/>
                      </a:cubicBezTo>
                      <a:cubicBezTo>
                        <a:pt x="1233" y="1511"/>
                        <a:pt x="1239" y="1508"/>
                        <a:pt x="1239" y="1508"/>
                      </a:cubicBezTo>
                      <a:cubicBezTo>
                        <a:pt x="1243" y="1511"/>
                        <a:pt x="1256" y="1527"/>
                        <a:pt x="1260" y="1530"/>
                      </a:cubicBezTo>
                      <a:cubicBezTo>
                        <a:pt x="1261" y="1532"/>
                        <a:pt x="1260" y="1535"/>
                        <a:pt x="1262" y="1537"/>
                      </a:cubicBezTo>
                      <a:cubicBezTo>
                        <a:pt x="1266" y="1541"/>
                        <a:pt x="1267" y="1528"/>
                        <a:pt x="1270" y="1539"/>
                      </a:cubicBezTo>
                      <a:cubicBezTo>
                        <a:pt x="1271" y="1541"/>
                        <a:pt x="1271" y="1544"/>
                        <a:pt x="1270" y="1546"/>
                      </a:cubicBezTo>
                      <a:cubicBezTo>
                        <a:pt x="1256" y="1579"/>
                        <a:pt x="1248" y="1560"/>
                        <a:pt x="1228" y="1552"/>
                      </a:cubicBezTo>
                      <a:cubicBezTo>
                        <a:pt x="1226" y="1551"/>
                        <a:pt x="1203" y="1541"/>
                        <a:pt x="1201" y="1544"/>
                      </a:cubicBezTo>
                      <a:cubicBezTo>
                        <a:pt x="1199" y="1551"/>
                        <a:pt x="1194" y="1562"/>
                        <a:pt x="1199" y="1569"/>
                      </a:cubicBezTo>
                      <a:cubicBezTo>
                        <a:pt x="1200" y="1571"/>
                        <a:pt x="1205" y="1572"/>
                        <a:pt x="1205" y="1574"/>
                      </a:cubicBezTo>
                      <a:cubicBezTo>
                        <a:pt x="1206" y="1587"/>
                        <a:pt x="1196" y="1590"/>
                        <a:pt x="1196" y="1597"/>
                      </a:cubicBezTo>
                      <a:cubicBezTo>
                        <a:pt x="1196" y="1599"/>
                        <a:pt x="1210" y="1637"/>
                        <a:pt x="1210" y="1637"/>
                      </a:cubicBezTo>
                      <a:cubicBezTo>
                        <a:pt x="1213" y="1640"/>
                        <a:pt x="1224" y="1635"/>
                        <a:pt x="1227" y="1642"/>
                      </a:cubicBezTo>
                      <a:cubicBezTo>
                        <a:pt x="1231" y="1651"/>
                        <a:pt x="1225" y="1656"/>
                        <a:pt x="1224" y="1664"/>
                      </a:cubicBezTo>
                      <a:cubicBezTo>
                        <a:pt x="1223" y="1672"/>
                        <a:pt x="1227" y="1686"/>
                        <a:pt x="1228" y="1695"/>
                      </a:cubicBezTo>
                      <a:cubicBezTo>
                        <a:pt x="1229" y="1698"/>
                        <a:pt x="1228" y="1703"/>
                        <a:pt x="1230" y="1705"/>
                      </a:cubicBezTo>
                      <a:cubicBezTo>
                        <a:pt x="1232" y="1706"/>
                        <a:pt x="1259" y="1700"/>
                        <a:pt x="1263" y="1701"/>
                      </a:cubicBezTo>
                      <a:cubicBezTo>
                        <a:pt x="1267" y="1702"/>
                        <a:pt x="1264" y="1709"/>
                        <a:pt x="1267" y="1711"/>
                      </a:cubicBezTo>
                      <a:cubicBezTo>
                        <a:pt x="1269" y="1712"/>
                        <a:pt x="1271" y="1709"/>
                        <a:pt x="1272" y="1710"/>
                      </a:cubicBezTo>
                      <a:cubicBezTo>
                        <a:pt x="1273" y="1711"/>
                        <a:pt x="1272" y="1714"/>
                        <a:pt x="1272" y="1716"/>
                      </a:cubicBezTo>
                      <a:cubicBezTo>
                        <a:pt x="1271" y="1717"/>
                        <a:pt x="1268" y="1718"/>
                        <a:pt x="1269" y="1719"/>
                      </a:cubicBezTo>
                      <a:cubicBezTo>
                        <a:pt x="1271" y="1722"/>
                        <a:pt x="1276" y="1722"/>
                        <a:pt x="1279" y="1725"/>
                      </a:cubicBezTo>
                      <a:cubicBezTo>
                        <a:pt x="1280" y="1726"/>
                        <a:pt x="1278" y="1727"/>
                        <a:pt x="1277" y="1728"/>
                      </a:cubicBezTo>
                      <a:cubicBezTo>
                        <a:pt x="1277" y="1728"/>
                        <a:pt x="1278" y="1729"/>
                        <a:pt x="1278" y="1729"/>
                      </a:cubicBezTo>
                      <a:cubicBezTo>
                        <a:pt x="1279" y="1729"/>
                        <a:pt x="1294" y="1732"/>
                        <a:pt x="1294" y="1732"/>
                      </a:cubicBezTo>
                      <a:cubicBezTo>
                        <a:pt x="1295" y="1731"/>
                        <a:pt x="1289" y="1720"/>
                        <a:pt x="1290" y="1719"/>
                      </a:cubicBezTo>
                      <a:cubicBezTo>
                        <a:pt x="1294" y="1719"/>
                        <a:pt x="1298" y="1720"/>
                        <a:pt x="1303" y="1719"/>
                      </a:cubicBezTo>
                      <a:cubicBezTo>
                        <a:pt x="1310" y="1717"/>
                        <a:pt x="1314" y="1706"/>
                        <a:pt x="1323" y="1708"/>
                      </a:cubicBezTo>
                      <a:cubicBezTo>
                        <a:pt x="1345" y="1714"/>
                        <a:pt x="1354" y="1724"/>
                        <a:pt x="1372" y="1736"/>
                      </a:cubicBezTo>
                      <a:cubicBezTo>
                        <a:pt x="1380" y="1741"/>
                        <a:pt x="1391" y="1741"/>
                        <a:pt x="1397" y="1748"/>
                      </a:cubicBezTo>
                      <a:cubicBezTo>
                        <a:pt x="1400" y="1752"/>
                        <a:pt x="1392" y="1761"/>
                        <a:pt x="1389" y="1762"/>
                      </a:cubicBezTo>
                      <a:cubicBezTo>
                        <a:pt x="1386" y="1762"/>
                        <a:pt x="1379" y="1753"/>
                        <a:pt x="1376" y="1763"/>
                      </a:cubicBezTo>
                      <a:cubicBezTo>
                        <a:pt x="1372" y="1779"/>
                        <a:pt x="1407" y="1772"/>
                        <a:pt x="1419" y="1771"/>
                      </a:cubicBezTo>
                      <a:cubicBezTo>
                        <a:pt x="1419" y="1773"/>
                        <a:pt x="1420" y="1775"/>
                        <a:pt x="1421" y="1776"/>
                      </a:cubicBezTo>
                      <a:cubicBezTo>
                        <a:pt x="1421" y="1778"/>
                        <a:pt x="1422" y="1779"/>
                        <a:pt x="1422" y="1780"/>
                      </a:cubicBezTo>
                      <a:cubicBezTo>
                        <a:pt x="1422" y="1781"/>
                        <a:pt x="1422" y="1781"/>
                        <a:pt x="1422" y="1782"/>
                      </a:cubicBezTo>
                      <a:cubicBezTo>
                        <a:pt x="1423" y="1782"/>
                        <a:pt x="1423" y="1783"/>
                        <a:pt x="1423" y="1783"/>
                      </a:cubicBezTo>
                      <a:cubicBezTo>
                        <a:pt x="1423" y="1783"/>
                        <a:pt x="1423" y="1784"/>
                        <a:pt x="1423" y="1784"/>
                      </a:cubicBezTo>
                      <a:cubicBezTo>
                        <a:pt x="1423" y="1784"/>
                        <a:pt x="1423" y="1784"/>
                        <a:pt x="1423" y="1784"/>
                      </a:cubicBezTo>
                      <a:cubicBezTo>
                        <a:pt x="1423" y="1785"/>
                        <a:pt x="1423" y="1785"/>
                        <a:pt x="1423" y="1785"/>
                      </a:cubicBezTo>
                      <a:cubicBezTo>
                        <a:pt x="1423" y="1785"/>
                        <a:pt x="1423" y="1785"/>
                        <a:pt x="1423" y="1786"/>
                      </a:cubicBezTo>
                      <a:cubicBezTo>
                        <a:pt x="1424" y="1786"/>
                        <a:pt x="1424" y="1786"/>
                        <a:pt x="1424" y="1786"/>
                      </a:cubicBezTo>
                      <a:cubicBezTo>
                        <a:pt x="1424" y="1786"/>
                        <a:pt x="1424" y="1786"/>
                        <a:pt x="1424" y="1786"/>
                      </a:cubicBezTo>
                      <a:cubicBezTo>
                        <a:pt x="1424" y="1787"/>
                        <a:pt x="1424" y="1787"/>
                        <a:pt x="1424" y="1787"/>
                      </a:cubicBezTo>
                      <a:cubicBezTo>
                        <a:pt x="1424" y="1787"/>
                        <a:pt x="1424" y="1787"/>
                        <a:pt x="1424" y="1787"/>
                      </a:cubicBezTo>
                      <a:cubicBezTo>
                        <a:pt x="1422" y="1817"/>
                        <a:pt x="1413" y="1789"/>
                        <a:pt x="1410" y="1797"/>
                      </a:cubicBezTo>
                      <a:cubicBezTo>
                        <a:pt x="1409" y="1799"/>
                        <a:pt x="1417" y="1801"/>
                        <a:pt x="1414" y="1802"/>
                      </a:cubicBezTo>
                      <a:cubicBezTo>
                        <a:pt x="1408" y="1806"/>
                        <a:pt x="1407" y="1795"/>
                        <a:pt x="1406" y="1801"/>
                      </a:cubicBezTo>
                      <a:cubicBezTo>
                        <a:pt x="1404" y="1809"/>
                        <a:pt x="1417" y="1809"/>
                        <a:pt x="1421" y="1815"/>
                      </a:cubicBezTo>
                      <a:cubicBezTo>
                        <a:pt x="1425" y="1826"/>
                        <a:pt x="1409" y="1813"/>
                        <a:pt x="1407" y="1814"/>
                      </a:cubicBezTo>
                      <a:cubicBezTo>
                        <a:pt x="1402" y="1816"/>
                        <a:pt x="1406" y="1823"/>
                        <a:pt x="1404" y="1827"/>
                      </a:cubicBezTo>
                      <a:cubicBezTo>
                        <a:pt x="1404" y="1829"/>
                        <a:pt x="1400" y="1829"/>
                        <a:pt x="1399" y="1830"/>
                      </a:cubicBezTo>
                      <a:cubicBezTo>
                        <a:pt x="1398" y="1832"/>
                        <a:pt x="1401" y="1834"/>
                        <a:pt x="1400" y="1836"/>
                      </a:cubicBezTo>
                      <a:cubicBezTo>
                        <a:pt x="1398" y="1840"/>
                        <a:pt x="1395" y="1843"/>
                        <a:pt x="1392" y="1847"/>
                      </a:cubicBezTo>
                      <a:cubicBezTo>
                        <a:pt x="1385" y="1852"/>
                        <a:pt x="1385" y="1843"/>
                        <a:pt x="1384" y="1849"/>
                      </a:cubicBezTo>
                      <a:cubicBezTo>
                        <a:pt x="1384" y="1853"/>
                        <a:pt x="1389" y="1856"/>
                        <a:pt x="1387" y="1858"/>
                      </a:cubicBezTo>
                      <a:cubicBezTo>
                        <a:pt x="1382" y="1862"/>
                        <a:pt x="1377" y="1855"/>
                        <a:pt x="1373" y="1853"/>
                      </a:cubicBezTo>
                      <a:cubicBezTo>
                        <a:pt x="1371" y="1853"/>
                        <a:pt x="1368" y="1853"/>
                        <a:pt x="1369" y="1854"/>
                      </a:cubicBezTo>
                      <a:cubicBezTo>
                        <a:pt x="1372" y="1857"/>
                        <a:pt x="1376" y="1859"/>
                        <a:pt x="1379" y="1861"/>
                      </a:cubicBezTo>
                      <a:cubicBezTo>
                        <a:pt x="1380" y="1863"/>
                        <a:pt x="1382" y="1866"/>
                        <a:pt x="1380" y="1866"/>
                      </a:cubicBezTo>
                      <a:cubicBezTo>
                        <a:pt x="1379" y="1866"/>
                        <a:pt x="1378" y="1866"/>
                        <a:pt x="1376" y="1866"/>
                      </a:cubicBezTo>
                      <a:cubicBezTo>
                        <a:pt x="1376" y="1866"/>
                        <a:pt x="1376" y="1866"/>
                        <a:pt x="1377" y="1866"/>
                      </a:cubicBezTo>
                      <a:cubicBezTo>
                        <a:pt x="1373" y="1866"/>
                        <a:pt x="1370" y="1865"/>
                        <a:pt x="1367" y="1863"/>
                      </a:cubicBezTo>
                      <a:cubicBezTo>
                        <a:pt x="1366" y="1862"/>
                        <a:pt x="1369" y="1860"/>
                        <a:pt x="1368" y="1859"/>
                      </a:cubicBezTo>
                      <a:cubicBezTo>
                        <a:pt x="1366" y="1859"/>
                        <a:pt x="1361" y="1859"/>
                        <a:pt x="1362" y="1860"/>
                      </a:cubicBezTo>
                      <a:cubicBezTo>
                        <a:pt x="1366" y="1862"/>
                        <a:pt x="1370" y="1861"/>
                        <a:pt x="1374" y="1863"/>
                      </a:cubicBezTo>
                      <a:cubicBezTo>
                        <a:pt x="1375" y="1864"/>
                        <a:pt x="1376" y="1865"/>
                        <a:pt x="1377" y="1868"/>
                      </a:cubicBezTo>
                      <a:cubicBezTo>
                        <a:pt x="1378" y="1868"/>
                        <a:pt x="1378" y="1868"/>
                        <a:pt x="1378" y="1869"/>
                      </a:cubicBezTo>
                      <a:cubicBezTo>
                        <a:pt x="1378" y="1869"/>
                        <a:pt x="1378" y="1869"/>
                        <a:pt x="1378" y="1869"/>
                      </a:cubicBezTo>
                      <a:cubicBezTo>
                        <a:pt x="1378" y="1870"/>
                        <a:pt x="1378" y="1870"/>
                        <a:pt x="1378" y="1870"/>
                      </a:cubicBezTo>
                      <a:cubicBezTo>
                        <a:pt x="1378" y="1870"/>
                        <a:pt x="1378" y="1870"/>
                        <a:pt x="1378" y="1871"/>
                      </a:cubicBezTo>
                      <a:cubicBezTo>
                        <a:pt x="1378" y="1872"/>
                        <a:pt x="1378" y="1872"/>
                        <a:pt x="1378" y="1872"/>
                      </a:cubicBezTo>
                      <a:cubicBezTo>
                        <a:pt x="1378" y="1872"/>
                        <a:pt x="1378" y="1872"/>
                        <a:pt x="1378" y="1873"/>
                      </a:cubicBezTo>
                      <a:cubicBezTo>
                        <a:pt x="1379" y="1874"/>
                        <a:pt x="1379" y="1875"/>
                        <a:pt x="1379" y="1876"/>
                      </a:cubicBezTo>
                      <a:cubicBezTo>
                        <a:pt x="1379" y="1877"/>
                        <a:pt x="1379" y="1877"/>
                        <a:pt x="1379" y="1877"/>
                      </a:cubicBezTo>
                      <a:cubicBezTo>
                        <a:pt x="1379" y="1877"/>
                        <a:pt x="1379" y="1877"/>
                        <a:pt x="1379" y="1878"/>
                      </a:cubicBezTo>
                      <a:cubicBezTo>
                        <a:pt x="1379" y="1878"/>
                        <a:pt x="1379" y="1878"/>
                        <a:pt x="1379" y="1878"/>
                      </a:cubicBezTo>
                      <a:cubicBezTo>
                        <a:pt x="1379" y="1879"/>
                        <a:pt x="1379" y="1879"/>
                        <a:pt x="1379" y="1879"/>
                      </a:cubicBezTo>
                      <a:cubicBezTo>
                        <a:pt x="1379" y="1879"/>
                        <a:pt x="1379" y="1879"/>
                        <a:pt x="1379" y="1879"/>
                      </a:cubicBezTo>
                      <a:cubicBezTo>
                        <a:pt x="1378" y="1881"/>
                        <a:pt x="1374" y="1880"/>
                        <a:pt x="1374" y="1882"/>
                      </a:cubicBezTo>
                      <a:cubicBezTo>
                        <a:pt x="1374" y="1883"/>
                        <a:pt x="1378" y="1881"/>
                        <a:pt x="1379" y="1882"/>
                      </a:cubicBezTo>
                      <a:cubicBezTo>
                        <a:pt x="1380" y="1884"/>
                        <a:pt x="1378" y="1887"/>
                        <a:pt x="1378" y="1890"/>
                      </a:cubicBezTo>
                      <a:cubicBezTo>
                        <a:pt x="1379" y="1892"/>
                        <a:pt x="1382" y="1894"/>
                        <a:pt x="1382" y="1898"/>
                      </a:cubicBezTo>
                      <a:cubicBezTo>
                        <a:pt x="1383" y="1899"/>
                        <a:pt x="1379" y="1898"/>
                        <a:pt x="1379" y="1899"/>
                      </a:cubicBezTo>
                      <a:cubicBezTo>
                        <a:pt x="1378" y="1905"/>
                        <a:pt x="1383" y="1911"/>
                        <a:pt x="1382" y="1917"/>
                      </a:cubicBezTo>
                      <a:cubicBezTo>
                        <a:pt x="1382" y="1918"/>
                        <a:pt x="1378" y="1918"/>
                        <a:pt x="1378" y="1920"/>
                      </a:cubicBezTo>
                      <a:cubicBezTo>
                        <a:pt x="1378" y="1925"/>
                        <a:pt x="1387" y="1932"/>
                        <a:pt x="1383" y="1932"/>
                      </a:cubicBezTo>
                      <a:cubicBezTo>
                        <a:pt x="1379" y="1931"/>
                        <a:pt x="1377" y="1923"/>
                        <a:pt x="1374" y="1925"/>
                      </a:cubicBezTo>
                      <a:cubicBezTo>
                        <a:pt x="1371" y="1928"/>
                        <a:pt x="1378" y="1932"/>
                        <a:pt x="1378" y="1936"/>
                      </a:cubicBezTo>
                      <a:cubicBezTo>
                        <a:pt x="1378" y="1945"/>
                        <a:pt x="1364" y="1949"/>
                        <a:pt x="1374" y="1960"/>
                      </a:cubicBezTo>
                      <a:cubicBezTo>
                        <a:pt x="1385" y="1973"/>
                        <a:pt x="1379" y="1960"/>
                        <a:pt x="1394" y="1961"/>
                      </a:cubicBezTo>
                      <a:cubicBezTo>
                        <a:pt x="1398" y="1961"/>
                        <a:pt x="1399" y="1967"/>
                        <a:pt x="1402" y="1968"/>
                      </a:cubicBezTo>
                      <a:cubicBezTo>
                        <a:pt x="1405" y="1969"/>
                        <a:pt x="1407" y="1965"/>
                        <a:pt x="1409" y="1965"/>
                      </a:cubicBezTo>
                      <a:cubicBezTo>
                        <a:pt x="1413" y="1967"/>
                        <a:pt x="1413" y="1971"/>
                        <a:pt x="1416" y="1973"/>
                      </a:cubicBezTo>
                      <a:cubicBezTo>
                        <a:pt x="1421" y="1977"/>
                        <a:pt x="1437" y="1986"/>
                        <a:pt x="1437" y="1988"/>
                      </a:cubicBezTo>
                      <a:cubicBezTo>
                        <a:pt x="1438" y="2002"/>
                        <a:pt x="1431" y="2001"/>
                        <a:pt x="1441" y="2008"/>
                      </a:cubicBezTo>
                      <a:cubicBezTo>
                        <a:pt x="1442" y="2009"/>
                        <a:pt x="1443" y="2008"/>
                        <a:pt x="1443" y="2008"/>
                      </a:cubicBezTo>
                      <a:cubicBezTo>
                        <a:pt x="1442" y="2002"/>
                        <a:pt x="1435" y="1981"/>
                        <a:pt x="1435" y="1981"/>
                      </a:cubicBezTo>
                      <a:cubicBezTo>
                        <a:pt x="1436" y="1978"/>
                        <a:pt x="1441" y="1974"/>
                        <a:pt x="1443" y="1976"/>
                      </a:cubicBezTo>
                      <a:cubicBezTo>
                        <a:pt x="1445" y="1980"/>
                        <a:pt x="1442" y="1985"/>
                        <a:pt x="1443" y="1989"/>
                      </a:cubicBezTo>
                      <a:cubicBezTo>
                        <a:pt x="1443" y="1993"/>
                        <a:pt x="1444" y="1997"/>
                        <a:pt x="1445" y="2001"/>
                      </a:cubicBezTo>
                      <a:cubicBezTo>
                        <a:pt x="1447" y="2006"/>
                        <a:pt x="1447" y="2016"/>
                        <a:pt x="1452" y="2020"/>
                      </a:cubicBezTo>
                      <a:cubicBezTo>
                        <a:pt x="1454" y="2021"/>
                        <a:pt x="1457" y="2015"/>
                        <a:pt x="1457" y="2017"/>
                      </a:cubicBezTo>
                      <a:cubicBezTo>
                        <a:pt x="1458" y="2027"/>
                        <a:pt x="1451" y="2029"/>
                        <a:pt x="1461" y="2039"/>
                      </a:cubicBezTo>
                      <a:cubicBezTo>
                        <a:pt x="1464" y="2042"/>
                        <a:pt x="1469" y="2042"/>
                        <a:pt x="1472" y="2042"/>
                      </a:cubicBezTo>
                      <a:cubicBezTo>
                        <a:pt x="1474" y="2043"/>
                        <a:pt x="1476" y="2041"/>
                        <a:pt x="1477" y="2042"/>
                      </a:cubicBezTo>
                      <a:cubicBezTo>
                        <a:pt x="1478" y="2044"/>
                        <a:pt x="1483" y="2056"/>
                        <a:pt x="1487" y="2057"/>
                      </a:cubicBezTo>
                      <a:cubicBezTo>
                        <a:pt x="1490" y="2058"/>
                        <a:pt x="1492" y="2055"/>
                        <a:pt x="1494" y="2055"/>
                      </a:cubicBezTo>
                      <a:cubicBezTo>
                        <a:pt x="1500" y="2057"/>
                        <a:pt x="1526" y="2072"/>
                        <a:pt x="1532" y="2076"/>
                      </a:cubicBezTo>
                      <a:cubicBezTo>
                        <a:pt x="1535" y="2079"/>
                        <a:pt x="1538" y="2084"/>
                        <a:pt x="1542" y="2085"/>
                      </a:cubicBezTo>
                      <a:cubicBezTo>
                        <a:pt x="1545" y="2087"/>
                        <a:pt x="1548" y="2084"/>
                        <a:pt x="1551" y="2084"/>
                      </a:cubicBezTo>
                      <a:cubicBezTo>
                        <a:pt x="1552" y="2084"/>
                        <a:pt x="1552" y="2084"/>
                        <a:pt x="1552" y="2084"/>
                      </a:cubicBezTo>
                      <a:cubicBezTo>
                        <a:pt x="1552" y="2084"/>
                        <a:pt x="1552" y="2084"/>
                        <a:pt x="1552" y="2084"/>
                      </a:cubicBezTo>
                      <a:cubicBezTo>
                        <a:pt x="1552" y="2084"/>
                        <a:pt x="1552" y="2084"/>
                        <a:pt x="1553" y="2084"/>
                      </a:cubicBezTo>
                      <a:cubicBezTo>
                        <a:pt x="1554" y="2084"/>
                        <a:pt x="1554" y="2084"/>
                        <a:pt x="1555" y="2084"/>
                      </a:cubicBezTo>
                      <a:cubicBezTo>
                        <a:pt x="1555" y="2086"/>
                        <a:pt x="1555" y="2086"/>
                        <a:pt x="1555" y="2086"/>
                      </a:cubicBezTo>
                      <a:cubicBezTo>
                        <a:pt x="1546" y="2118"/>
                        <a:pt x="1552" y="2101"/>
                        <a:pt x="1543" y="2125"/>
                      </a:cubicBezTo>
                      <a:cubicBezTo>
                        <a:pt x="1541" y="2130"/>
                        <a:pt x="1545" y="2145"/>
                        <a:pt x="1543" y="2146"/>
                      </a:cubicBezTo>
                      <a:cubicBezTo>
                        <a:pt x="1538" y="2153"/>
                        <a:pt x="1517" y="2163"/>
                        <a:pt x="1509" y="2157"/>
                      </a:cubicBezTo>
                      <a:cubicBezTo>
                        <a:pt x="1496" y="2147"/>
                        <a:pt x="1527" y="2152"/>
                        <a:pt x="1494" y="2144"/>
                      </a:cubicBezTo>
                      <a:cubicBezTo>
                        <a:pt x="1492" y="2143"/>
                        <a:pt x="1492" y="2147"/>
                        <a:pt x="1491" y="2147"/>
                      </a:cubicBezTo>
                      <a:cubicBezTo>
                        <a:pt x="1490" y="2147"/>
                        <a:pt x="1477" y="2143"/>
                        <a:pt x="1473" y="2141"/>
                      </a:cubicBezTo>
                      <a:cubicBezTo>
                        <a:pt x="1462" y="2136"/>
                        <a:pt x="1462" y="2136"/>
                        <a:pt x="1462" y="2136"/>
                      </a:cubicBezTo>
                      <a:close/>
                      <a:moveTo>
                        <a:pt x="237" y="1058"/>
                      </a:moveTo>
                      <a:cubicBezTo>
                        <a:pt x="241" y="1058"/>
                        <a:pt x="254" y="1061"/>
                        <a:pt x="255" y="1061"/>
                      </a:cubicBezTo>
                      <a:cubicBezTo>
                        <a:pt x="261" y="1064"/>
                        <a:pt x="266" y="1071"/>
                        <a:pt x="273" y="1074"/>
                      </a:cubicBezTo>
                      <a:cubicBezTo>
                        <a:pt x="284" y="1079"/>
                        <a:pt x="299" y="1077"/>
                        <a:pt x="308" y="1086"/>
                      </a:cubicBezTo>
                      <a:cubicBezTo>
                        <a:pt x="313" y="1090"/>
                        <a:pt x="318" y="1094"/>
                        <a:pt x="322" y="1099"/>
                      </a:cubicBezTo>
                      <a:cubicBezTo>
                        <a:pt x="324" y="1101"/>
                        <a:pt x="323" y="1105"/>
                        <a:pt x="325" y="1108"/>
                      </a:cubicBezTo>
                      <a:cubicBezTo>
                        <a:pt x="327" y="1109"/>
                        <a:pt x="331" y="1108"/>
                        <a:pt x="332" y="1111"/>
                      </a:cubicBezTo>
                      <a:cubicBezTo>
                        <a:pt x="333" y="1115"/>
                        <a:pt x="333" y="1120"/>
                        <a:pt x="330" y="1124"/>
                      </a:cubicBezTo>
                      <a:cubicBezTo>
                        <a:pt x="329" y="1126"/>
                        <a:pt x="323" y="1123"/>
                        <a:pt x="323" y="1125"/>
                      </a:cubicBezTo>
                      <a:cubicBezTo>
                        <a:pt x="322" y="1128"/>
                        <a:pt x="327" y="1129"/>
                        <a:pt x="329" y="1131"/>
                      </a:cubicBezTo>
                      <a:cubicBezTo>
                        <a:pt x="330" y="1133"/>
                        <a:pt x="329" y="1135"/>
                        <a:pt x="330" y="1137"/>
                      </a:cubicBezTo>
                      <a:cubicBezTo>
                        <a:pt x="330" y="1140"/>
                        <a:pt x="331" y="1145"/>
                        <a:pt x="330" y="1149"/>
                      </a:cubicBezTo>
                      <a:cubicBezTo>
                        <a:pt x="325" y="1164"/>
                        <a:pt x="307" y="1144"/>
                        <a:pt x="300" y="1154"/>
                      </a:cubicBezTo>
                      <a:cubicBezTo>
                        <a:pt x="293" y="1164"/>
                        <a:pt x="304" y="1178"/>
                        <a:pt x="300" y="1180"/>
                      </a:cubicBezTo>
                      <a:cubicBezTo>
                        <a:pt x="294" y="1184"/>
                        <a:pt x="284" y="1185"/>
                        <a:pt x="283" y="1185"/>
                      </a:cubicBezTo>
                      <a:cubicBezTo>
                        <a:pt x="282" y="1182"/>
                        <a:pt x="286" y="1180"/>
                        <a:pt x="285" y="1177"/>
                      </a:cubicBezTo>
                      <a:cubicBezTo>
                        <a:pt x="284" y="1174"/>
                        <a:pt x="283" y="1172"/>
                        <a:pt x="281" y="1169"/>
                      </a:cubicBezTo>
                      <a:cubicBezTo>
                        <a:pt x="279" y="1168"/>
                        <a:pt x="276" y="1168"/>
                        <a:pt x="274" y="1167"/>
                      </a:cubicBezTo>
                      <a:cubicBezTo>
                        <a:pt x="266" y="1158"/>
                        <a:pt x="265" y="1151"/>
                        <a:pt x="260" y="1146"/>
                      </a:cubicBezTo>
                      <a:cubicBezTo>
                        <a:pt x="258" y="1144"/>
                        <a:pt x="249" y="1139"/>
                        <a:pt x="248" y="1137"/>
                      </a:cubicBezTo>
                      <a:cubicBezTo>
                        <a:pt x="245" y="1134"/>
                        <a:pt x="247" y="1130"/>
                        <a:pt x="245" y="1127"/>
                      </a:cubicBezTo>
                      <a:cubicBezTo>
                        <a:pt x="237" y="1116"/>
                        <a:pt x="223" y="1115"/>
                        <a:pt x="214" y="1107"/>
                      </a:cubicBezTo>
                      <a:cubicBezTo>
                        <a:pt x="212" y="1105"/>
                        <a:pt x="221" y="1111"/>
                        <a:pt x="220" y="1109"/>
                      </a:cubicBezTo>
                      <a:cubicBezTo>
                        <a:pt x="219" y="1106"/>
                        <a:pt x="212" y="1107"/>
                        <a:pt x="212" y="1104"/>
                      </a:cubicBezTo>
                      <a:cubicBezTo>
                        <a:pt x="212" y="1095"/>
                        <a:pt x="230" y="1082"/>
                        <a:pt x="232" y="1074"/>
                      </a:cubicBezTo>
                      <a:cubicBezTo>
                        <a:pt x="232" y="1073"/>
                        <a:pt x="228" y="1074"/>
                        <a:pt x="228" y="1073"/>
                      </a:cubicBezTo>
                      <a:cubicBezTo>
                        <a:pt x="228" y="1070"/>
                        <a:pt x="230" y="1067"/>
                        <a:pt x="231" y="1065"/>
                      </a:cubicBezTo>
                      <a:cubicBezTo>
                        <a:pt x="231" y="1062"/>
                        <a:pt x="231" y="1058"/>
                        <a:pt x="233" y="1057"/>
                      </a:cubicBezTo>
                      <a:cubicBezTo>
                        <a:pt x="234" y="1056"/>
                        <a:pt x="239" y="1057"/>
                        <a:pt x="237" y="1058"/>
                      </a:cubicBezTo>
                      <a:close/>
                      <a:moveTo>
                        <a:pt x="446" y="0"/>
                      </a:moveTo>
                      <a:cubicBezTo>
                        <a:pt x="438" y="0"/>
                        <a:pt x="438" y="0"/>
                        <a:pt x="438" y="0"/>
                      </a:cubicBezTo>
                      <a:cubicBezTo>
                        <a:pt x="436" y="3"/>
                        <a:pt x="434" y="5"/>
                        <a:pt x="430" y="3"/>
                      </a:cubicBezTo>
                      <a:cubicBezTo>
                        <a:pt x="429" y="3"/>
                        <a:pt x="428" y="2"/>
                        <a:pt x="427" y="0"/>
                      </a:cubicBezTo>
                      <a:cubicBezTo>
                        <a:pt x="392" y="0"/>
                        <a:pt x="392" y="0"/>
                        <a:pt x="392" y="0"/>
                      </a:cubicBezTo>
                      <a:cubicBezTo>
                        <a:pt x="392" y="1"/>
                        <a:pt x="392" y="2"/>
                        <a:pt x="392" y="2"/>
                      </a:cubicBezTo>
                      <a:cubicBezTo>
                        <a:pt x="391" y="11"/>
                        <a:pt x="374" y="13"/>
                        <a:pt x="381" y="26"/>
                      </a:cubicBezTo>
                      <a:cubicBezTo>
                        <a:pt x="383" y="31"/>
                        <a:pt x="386" y="35"/>
                        <a:pt x="390" y="37"/>
                      </a:cubicBezTo>
                      <a:cubicBezTo>
                        <a:pt x="391" y="38"/>
                        <a:pt x="394" y="35"/>
                        <a:pt x="395" y="36"/>
                      </a:cubicBezTo>
                      <a:cubicBezTo>
                        <a:pt x="396" y="36"/>
                        <a:pt x="395" y="38"/>
                        <a:pt x="395" y="39"/>
                      </a:cubicBezTo>
                      <a:cubicBezTo>
                        <a:pt x="396" y="40"/>
                        <a:pt x="399" y="38"/>
                        <a:pt x="398" y="39"/>
                      </a:cubicBezTo>
                      <a:cubicBezTo>
                        <a:pt x="395" y="41"/>
                        <a:pt x="391" y="40"/>
                        <a:pt x="389" y="43"/>
                      </a:cubicBezTo>
                      <a:cubicBezTo>
                        <a:pt x="387" y="44"/>
                        <a:pt x="383" y="59"/>
                        <a:pt x="388" y="61"/>
                      </a:cubicBezTo>
                      <a:cubicBezTo>
                        <a:pt x="394" y="63"/>
                        <a:pt x="401" y="51"/>
                        <a:pt x="407" y="55"/>
                      </a:cubicBezTo>
                      <a:cubicBezTo>
                        <a:pt x="408" y="55"/>
                        <a:pt x="407" y="58"/>
                        <a:pt x="407" y="59"/>
                      </a:cubicBezTo>
                      <a:cubicBezTo>
                        <a:pt x="407" y="63"/>
                        <a:pt x="403" y="68"/>
                        <a:pt x="405" y="72"/>
                      </a:cubicBezTo>
                      <a:cubicBezTo>
                        <a:pt x="407" y="75"/>
                        <a:pt x="414" y="73"/>
                        <a:pt x="415" y="77"/>
                      </a:cubicBezTo>
                      <a:cubicBezTo>
                        <a:pt x="416" y="80"/>
                        <a:pt x="410" y="83"/>
                        <a:pt x="411" y="87"/>
                      </a:cubicBezTo>
                      <a:cubicBezTo>
                        <a:pt x="411" y="90"/>
                        <a:pt x="414" y="93"/>
                        <a:pt x="416" y="95"/>
                      </a:cubicBezTo>
                      <a:cubicBezTo>
                        <a:pt x="417" y="97"/>
                        <a:pt x="421" y="98"/>
                        <a:pt x="420" y="98"/>
                      </a:cubicBezTo>
                      <a:cubicBezTo>
                        <a:pt x="416" y="101"/>
                        <a:pt x="410" y="98"/>
                        <a:pt x="406" y="101"/>
                      </a:cubicBezTo>
                      <a:cubicBezTo>
                        <a:pt x="399" y="107"/>
                        <a:pt x="413" y="126"/>
                        <a:pt x="416" y="130"/>
                      </a:cubicBezTo>
                      <a:cubicBezTo>
                        <a:pt x="422" y="136"/>
                        <a:pt x="445" y="157"/>
                        <a:pt x="450" y="134"/>
                      </a:cubicBezTo>
                      <a:cubicBezTo>
                        <a:pt x="450" y="131"/>
                        <a:pt x="440" y="126"/>
                        <a:pt x="443" y="123"/>
                      </a:cubicBezTo>
                      <a:cubicBezTo>
                        <a:pt x="447" y="120"/>
                        <a:pt x="450" y="129"/>
                        <a:pt x="454" y="131"/>
                      </a:cubicBezTo>
                      <a:cubicBezTo>
                        <a:pt x="458" y="133"/>
                        <a:pt x="465" y="134"/>
                        <a:pt x="465" y="127"/>
                      </a:cubicBezTo>
                      <a:cubicBezTo>
                        <a:pt x="465" y="123"/>
                        <a:pt x="462" y="119"/>
                        <a:pt x="462" y="115"/>
                      </a:cubicBezTo>
                      <a:cubicBezTo>
                        <a:pt x="462" y="112"/>
                        <a:pt x="464" y="121"/>
                        <a:pt x="466" y="123"/>
                      </a:cubicBezTo>
                      <a:cubicBezTo>
                        <a:pt x="468" y="126"/>
                        <a:pt x="471" y="128"/>
                        <a:pt x="475" y="129"/>
                      </a:cubicBezTo>
                      <a:cubicBezTo>
                        <a:pt x="476" y="130"/>
                        <a:pt x="478" y="131"/>
                        <a:pt x="478" y="129"/>
                      </a:cubicBezTo>
                      <a:cubicBezTo>
                        <a:pt x="478" y="128"/>
                        <a:pt x="478" y="125"/>
                        <a:pt x="478" y="123"/>
                      </a:cubicBezTo>
                      <a:cubicBezTo>
                        <a:pt x="478" y="124"/>
                        <a:pt x="479" y="125"/>
                        <a:pt x="480" y="127"/>
                      </a:cubicBezTo>
                      <a:cubicBezTo>
                        <a:pt x="480" y="129"/>
                        <a:pt x="477" y="132"/>
                        <a:pt x="479" y="132"/>
                      </a:cubicBezTo>
                      <a:cubicBezTo>
                        <a:pt x="484" y="133"/>
                        <a:pt x="489" y="132"/>
                        <a:pt x="493" y="129"/>
                      </a:cubicBezTo>
                      <a:cubicBezTo>
                        <a:pt x="493" y="129"/>
                        <a:pt x="493" y="128"/>
                        <a:pt x="493" y="128"/>
                      </a:cubicBezTo>
                      <a:cubicBezTo>
                        <a:pt x="495" y="129"/>
                        <a:pt x="502" y="125"/>
                        <a:pt x="500" y="128"/>
                      </a:cubicBezTo>
                      <a:cubicBezTo>
                        <a:pt x="497" y="133"/>
                        <a:pt x="484" y="136"/>
                        <a:pt x="487" y="140"/>
                      </a:cubicBezTo>
                      <a:cubicBezTo>
                        <a:pt x="490" y="144"/>
                        <a:pt x="497" y="141"/>
                        <a:pt x="499" y="145"/>
                      </a:cubicBezTo>
                      <a:cubicBezTo>
                        <a:pt x="502" y="148"/>
                        <a:pt x="498" y="154"/>
                        <a:pt x="501" y="157"/>
                      </a:cubicBezTo>
                      <a:cubicBezTo>
                        <a:pt x="503" y="159"/>
                        <a:pt x="505" y="152"/>
                        <a:pt x="508" y="151"/>
                      </a:cubicBezTo>
                      <a:cubicBezTo>
                        <a:pt x="511" y="150"/>
                        <a:pt x="513" y="153"/>
                        <a:pt x="516" y="153"/>
                      </a:cubicBezTo>
                      <a:cubicBezTo>
                        <a:pt x="518" y="153"/>
                        <a:pt x="520" y="151"/>
                        <a:pt x="520" y="149"/>
                      </a:cubicBezTo>
                      <a:cubicBezTo>
                        <a:pt x="520" y="149"/>
                        <a:pt x="518" y="148"/>
                        <a:pt x="519" y="148"/>
                      </a:cubicBezTo>
                      <a:cubicBezTo>
                        <a:pt x="523" y="147"/>
                        <a:pt x="544" y="149"/>
                        <a:pt x="546" y="146"/>
                      </a:cubicBezTo>
                      <a:cubicBezTo>
                        <a:pt x="549" y="142"/>
                        <a:pt x="536" y="134"/>
                        <a:pt x="540" y="131"/>
                      </a:cubicBezTo>
                      <a:cubicBezTo>
                        <a:pt x="547" y="127"/>
                        <a:pt x="561" y="125"/>
                        <a:pt x="568" y="123"/>
                      </a:cubicBezTo>
                      <a:cubicBezTo>
                        <a:pt x="566" y="121"/>
                        <a:pt x="563" y="121"/>
                        <a:pt x="559" y="121"/>
                      </a:cubicBezTo>
                      <a:cubicBezTo>
                        <a:pt x="559" y="120"/>
                        <a:pt x="557" y="122"/>
                        <a:pt x="557" y="121"/>
                      </a:cubicBezTo>
                      <a:cubicBezTo>
                        <a:pt x="558" y="107"/>
                        <a:pt x="600" y="112"/>
                        <a:pt x="581" y="97"/>
                      </a:cubicBezTo>
                      <a:cubicBezTo>
                        <a:pt x="578" y="94"/>
                        <a:pt x="567" y="98"/>
                        <a:pt x="563" y="98"/>
                      </a:cubicBezTo>
                      <a:cubicBezTo>
                        <a:pt x="553" y="99"/>
                        <a:pt x="542" y="95"/>
                        <a:pt x="532" y="93"/>
                      </a:cubicBezTo>
                      <a:cubicBezTo>
                        <a:pt x="520" y="90"/>
                        <a:pt x="501" y="80"/>
                        <a:pt x="490" y="72"/>
                      </a:cubicBezTo>
                      <a:cubicBezTo>
                        <a:pt x="488" y="70"/>
                        <a:pt x="487" y="67"/>
                        <a:pt x="484" y="65"/>
                      </a:cubicBezTo>
                      <a:cubicBezTo>
                        <a:pt x="482" y="65"/>
                        <a:pt x="480" y="69"/>
                        <a:pt x="477" y="68"/>
                      </a:cubicBezTo>
                      <a:cubicBezTo>
                        <a:pt x="470" y="63"/>
                        <a:pt x="473" y="53"/>
                        <a:pt x="469" y="47"/>
                      </a:cubicBezTo>
                      <a:cubicBezTo>
                        <a:pt x="467" y="43"/>
                        <a:pt x="463" y="42"/>
                        <a:pt x="459" y="40"/>
                      </a:cubicBezTo>
                      <a:cubicBezTo>
                        <a:pt x="458" y="39"/>
                        <a:pt x="458" y="35"/>
                        <a:pt x="455" y="35"/>
                      </a:cubicBezTo>
                      <a:cubicBezTo>
                        <a:pt x="452" y="35"/>
                        <a:pt x="450" y="42"/>
                        <a:pt x="448" y="39"/>
                      </a:cubicBezTo>
                      <a:cubicBezTo>
                        <a:pt x="447" y="35"/>
                        <a:pt x="452" y="32"/>
                        <a:pt x="452" y="28"/>
                      </a:cubicBezTo>
                      <a:cubicBezTo>
                        <a:pt x="453" y="24"/>
                        <a:pt x="453" y="19"/>
                        <a:pt x="451" y="16"/>
                      </a:cubicBezTo>
                      <a:cubicBezTo>
                        <a:pt x="450" y="13"/>
                        <a:pt x="447" y="12"/>
                        <a:pt x="445" y="12"/>
                      </a:cubicBezTo>
                      <a:cubicBezTo>
                        <a:pt x="442" y="13"/>
                        <a:pt x="438" y="19"/>
                        <a:pt x="437" y="16"/>
                      </a:cubicBezTo>
                      <a:cubicBezTo>
                        <a:pt x="432" y="8"/>
                        <a:pt x="458" y="9"/>
                        <a:pt x="446" y="0"/>
                      </a:cubicBezTo>
                      <a:close/>
                      <a:moveTo>
                        <a:pt x="619" y="87"/>
                      </a:moveTo>
                      <a:cubicBezTo>
                        <a:pt x="623" y="82"/>
                        <a:pt x="640" y="93"/>
                        <a:pt x="643" y="93"/>
                      </a:cubicBezTo>
                      <a:cubicBezTo>
                        <a:pt x="652" y="94"/>
                        <a:pt x="686" y="86"/>
                        <a:pt x="686" y="103"/>
                      </a:cubicBezTo>
                      <a:cubicBezTo>
                        <a:pt x="686" y="107"/>
                        <a:pt x="672" y="119"/>
                        <a:pt x="670" y="119"/>
                      </a:cubicBezTo>
                      <a:cubicBezTo>
                        <a:pt x="665" y="119"/>
                        <a:pt x="662" y="112"/>
                        <a:pt x="658" y="112"/>
                      </a:cubicBezTo>
                      <a:cubicBezTo>
                        <a:pt x="654" y="113"/>
                        <a:pt x="652" y="118"/>
                        <a:pt x="649" y="121"/>
                      </a:cubicBezTo>
                      <a:cubicBezTo>
                        <a:pt x="647" y="120"/>
                        <a:pt x="622" y="115"/>
                        <a:pt x="620" y="110"/>
                      </a:cubicBezTo>
                      <a:cubicBezTo>
                        <a:pt x="620" y="107"/>
                        <a:pt x="628" y="106"/>
                        <a:pt x="627" y="104"/>
                      </a:cubicBezTo>
                      <a:cubicBezTo>
                        <a:pt x="626" y="101"/>
                        <a:pt x="620" y="106"/>
                        <a:pt x="618" y="104"/>
                      </a:cubicBezTo>
                      <a:cubicBezTo>
                        <a:pt x="616" y="103"/>
                        <a:pt x="620" y="102"/>
                        <a:pt x="620" y="100"/>
                      </a:cubicBezTo>
                      <a:cubicBezTo>
                        <a:pt x="620" y="95"/>
                        <a:pt x="616" y="90"/>
                        <a:pt x="619" y="87"/>
                      </a:cubicBezTo>
                      <a:close/>
                      <a:moveTo>
                        <a:pt x="493" y="297"/>
                      </a:moveTo>
                      <a:cubicBezTo>
                        <a:pt x="503" y="298"/>
                        <a:pt x="508" y="296"/>
                        <a:pt x="516" y="303"/>
                      </a:cubicBezTo>
                      <a:cubicBezTo>
                        <a:pt x="518" y="305"/>
                        <a:pt x="520" y="312"/>
                        <a:pt x="520" y="315"/>
                      </a:cubicBezTo>
                      <a:cubicBezTo>
                        <a:pt x="518" y="318"/>
                        <a:pt x="518" y="305"/>
                        <a:pt x="514" y="305"/>
                      </a:cubicBezTo>
                      <a:cubicBezTo>
                        <a:pt x="510" y="305"/>
                        <a:pt x="515" y="329"/>
                        <a:pt x="515" y="329"/>
                      </a:cubicBezTo>
                      <a:cubicBezTo>
                        <a:pt x="515" y="336"/>
                        <a:pt x="508" y="348"/>
                        <a:pt x="503" y="353"/>
                      </a:cubicBezTo>
                      <a:cubicBezTo>
                        <a:pt x="502" y="353"/>
                        <a:pt x="501" y="351"/>
                        <a:pt x="499" y="352"/>
                      </a:cubicBezTo>
                      <a:cubicBezTo>
                        <a:pt x="486" y="357"/>
                        <a:pt x="482" y="349"/>
                        <a:pt x="475" y="338"/>
                      </a:cubicBezTo>
                      <a:cubicBezTo>
                        <a:pt x="462" y="316"/>
                        <a:pt x="462" y="296"/>
                        <a:pt x="493" y="297"/>
                      </a:cubicBezTo>
                      <a:close/>
                      <a:moveTo>
                        <a:pt x="411" y="1066"/>
                      </a:moveTo>
                      <a:cubicBezTo>
                        <a:pt x="402" y="1068"/>
                        <a:pt x="412" y="1057"/>
                        <a:pt x="395" y="1041"/>
                      </a:cubicBezTo>
                      <a:cubicBezTo>
                        <a:pt x="388" y="1033"/>
                        <a:pt x="333" y="1031"/>
                        <a:pt x="354" y="1011"/>
                      </a:cubicBezTo>
                      <a:cubicBezTo>
                        <a:pt x="323" y="998"/>
                        <a:pt x="351" y="998"/>
                        <a:pt x="341" y="981"/>
                      </a:cubicBezTo>
                      <a:cubicBezTo>
                        <a:pt x="348" y="982"/>
                        <a:pt x="357" y="1001"/>
                        <a:pt x="370" y="1008"/>
                      </a:cubicBezTo>
                      <a:cubicBezTo>
                        <a:pt x="370" y="998"/>
                        <a:pt x="362" y="988"/>
                        <a:pt x="365" y="986"/>
                      </a:cubicBezTo>
                      <a:cubicBezTo>
                        <a:pt x="386" y="954"/>
                        <a:pt x="341" y="962"/>
                        <a:pt x="323" y="945"/>
                      </a:cubicBezTo>
                      <a:cubicBezTo>
                        <a:pt x="341" y="943"/>
                        <a:pt x="353" y="951"/>
                        <a:pt x="372" y="957"/>
                      </a:cubicBezTo>
                      <a:cubicBezTo>
                        <a:pt x="379" y="994"/>
                        <a:pt x="387" y="998"/>
                        <a:pt x="404" y="1012"/>
                      </a:cubicBezTo>
                      <a:cubicBezTo>
                        <a:pt x="432" y="1026"/>
                        <a:pt x="430" y="1047"/>
                        <a:pt x="423" y="1047"/>
                      </a:cubicBezTo>
                      <a:cubicBezTo>
                        <a:pt x="416" y="1046"/>
                        <a:pt x="421" y="1065"/>
                        <a:pt x="411" y="1066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7" name="Russia" descr="{&quot;Key&quot;:&quot;russia&quot;,&quot;Name&quot;:&quot;Russia&quot;,&quot;Value&quot;:1.0,&quot;Formula&quot;:&quot;&quot;,&quot;Text&quot;:&quot;&quot;,&quot;OfficeApplication&quot;:1,&quot;HasValue&quot;:true}">
                  <a:extLst>
                    <a:ext uri="{FF2B5EF4-FFF2-40B4-BE49-F238E27FC236}">
                      <a16:creationId xmlns:a16="http://schemas.microsoft.com/office/drawing/2014/main" id="{D2CAE860-A4AA-F80A-356F-1C71B703EFC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781397" y="3920172"/>
                  <a:ext cx="226588" cy="135396"/>
                </a:xfrm>
                <a:custGeom>
                  <a:avLst/>
                  <a:gdLst>
                    <a:gd name="T0" fmla="*/ 136 w 136"/>
                    <a:gd name="T1" fmla="*/ 57 h 75"/>
                    <a:gd name="T2" fmla="*/ 132 w 136"/>
                    <a:gd name="T3" fmla="*/ 19 h 75"/>
                    <a:gd name="T4" fmla="*/ 125 w 136"/>
                    <a:gd name="T5" fmla="*/ 14 h 75"/>
                    <a:gd name="T6" fmla="*/ 122 w 136"/>
                    <a:gd name="T7" fmla="*/ 14 h 75"/>
                    <a:gd name="T8" fmla="*/ 119 w 136"/>
                    <a:gd name="T9" fmla="*/ 7 h 75"/>
                    <a:gd name="T10" fmla="*/ 94 w 136"/>
                    <a:gd name="T11" fmla="*/ 13 h 75"/>
                    <a:gd name="T12" fmla="*/ 94 w 136"/>
                    <a:gd name="T13" fmla="*/ 10 h 75"/>
                    <a:gd name="T14" fmla="*/ 68 w 136"/>
                    <a:gd name="T15" fmla="*/ 5 h 75"/>
                    <a:gd name="T16" fmla="*/ 65 w 136"/>
                    <a:gd name="T17" fmla="*/ 0 h 75"/>
                    <a:gd name="T18" fmla="*/ 61 w 136"/>
                    <a:gd name="T19" fmla="*/ 3 h 75"/>
                    <a:gd name="T20" fmla="*/ 61 w 136"/>
                    <a:gd name="T21" fmla="*/ 7 h 75"/>
                    <a:gd name="T22" fmla="*/ 58 w 136"/>
                    <a:gd name="T23" fmla="*/ 7 h 75"/>
                    <a:gd name="T24" fmla="*/ 63 w 136"/>
                    <a:gd name="T25" fmla="*/ 26 h 75"/>
                    <a:gd name="T26" fmla="*/ 33 w 136"/>
                    <a:gd name="T27" fmla="*/ 29 h 75"/>
                    <a:gd name="T28" fmla="*/ 34 w 136"/>
                    <a:gd name="T29" fmla="*/ 26 h 75"/>
                    <a:gd name="T30" fmla="*/ 12 w 136"/>
                    <a:gd name="T31" fmla="*/ 33 h 75"/>
                    <a:gd name="T32" fmla="*/ 9 w 136"/>
                    <a:gd name="T33" fmla="*/ 34 h 75"/>
                    <a:gd name="T34" fmla="*/ 11 w 136"/>
                    <a:gd name="T35" fmla="*/ 48 h 75"/>
                    <a:gd name="T36" fmla="*/ 0 w 136"/>
                    <a:gd name="T37" fmla="*/ 71 h 75"/>
                    <a:gd name="T38" fmla="*/ 135 w 136"/>
                    <a:gd name="T39" fmla="*/ 57 h 75"/>
                    <a:gd name="T40" fmla="*/ 136 w 136"/>
                    <a:gd name="T41" fmla="*/ 57 h 75"/>
                    <a:gd name="T42" fmla="*/ 48 w 136"/>
                    <a:gd name="T43" fmla="*/ 2 h 75"/>
                    <a:gd name="T44" fmla="*/ 47 w 136"/>
                    <a:gd name="T45" fmla="*/ 2 h 75"/>
                    <a:gd name="T46" fmla="*/ 45 w 136"/>
                    <a:gd name="T47" fmla="*/ 8 h 75"/>
                    <a:gd name="T48" fmla="*/ 48 w 136"/>
                    <a:gd name="T49" fmla="*/ 2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36" h="75">
                      <a:moveTo>
                        <a:pt x="136" y="57"/>
                      </a:moveTo>
                      <a:cubicBezTo>
                        <a:pt x="123" y="40"/>
                        <a:pt x="135" y="24"/>
                        <a:pt x="132" y="19"/>
                      </a:cubicBezTo>
                      <a:cubicBezTo>
                        <a:pt x="130" y="17"/>
                        <a:pt x="128" y="15"/>
                        <a:pt x="125" y="14"/>
                      </a:cubicBezTo>
                      <a:cubicBezTo>
                        <a:pt x="124" y="13"/>
                        <a:pt x="123" y="15"/>
                        <a:pt x="122" y="14"/>
                      </a:cubicBezTo>
                      <a:cubicBezTo>
                        <a:pt x="120" y="13"/>
                        <a:pt x="121" y="8"/>
                        <a:pt x="119" y="7"/>
                      </a:cubicBezTo>
                      <a:cubicBezTo>
                        <a:pt x="111" y="5"/>
                        <a:pt x="103" y="13"/>
                        <a:pt x="94" y="13"/>
                      </a:cubicBezTo>
                      <a:cubicBezTo>
                        <a:pt x="93" y="13"/>
                        <a:pt x="95" y="11"/>
                        <a:pt x="94" y="10"/>
                      </a:cubicBezTo>
                      <a:cubicBezTo>
                        <a:pt x="86" y="8"/>
                        <a:pt x="75" y="9"/>
                        <a:pt x="68" y="5"/>
                      </a:cubicBezTo>
                      <a:cubicBezTo>
                        <a:pt x="67" y="4"/>
                        <a:pt x="67" y="1"/>
                        <a:pt x="65" y="0"/>
                      </a:cubicBezTo>
                      <a:cubicBezTo>
                        <a:pt x="63" y="0"/>
                        <a:pt x="63" y="2"/>
                        <a:pt x="61" y="3"/>
                      </a:cubicBezTo>
                      <a:cubicBezTo>
                        <a:pt x="61" y="5"/>
                        <a:pt x="61" y="6"/>
                        <a:pt x="61" y="7"/>
                      </a:cubicBezTo>
                      <a:cubicBezTo>
                        <a:pt x="60" y="8"/>
                        <a:pt x="58" y="6"/>
                        <a:pt x="58" y="7"/>
                      </a:cubicBezTo>
                      <a:cubicBezTo>
                        <a:pt x="57" y="14"/>
                        <a:pt x="65" y="19"/>
                        <a:pt x="63" y="26"/>
                      </a:cubicBezTo>
                      <a:cubicBezTo>
                        <a:pt x="61" y="33"/>
                        <a:pt x="32" y="32"/>
                        <a:pt x="33" y="29"/>
                      </a:cubicBezTo>
                      <a:cubicBezTo>
                        <a:pt x="33" y="28"/>
                        <a:pt x="34" y="27"/>
                        <a:pt x="34" y="26"/>
                      </a:cubicBezTo>
                      <a:cubicBezTo>
                        <a:pt x="28" y="32"/>
                        <a:pt x="21" y="31"/>
                        <a:pt x="12" y="33"/>
                      </a:cubicBezTo>
                      <a:cubicBezTo>
                        <a:pt x="11" y="33"/>
                        <a:pt x="9" y="33"/>
                        <a:pt x="9" y="34"/>
                      </a:cubicBezTo>
                      <a:cubicBezTo>
                        <a:pt x="9" y="39"/>
                        <a:pt x="11" y="43"/>
                        <a:pt x="11" y="48"/>
                      </a:cubicBezTo>
                      <a:cubicBezTo>
                        <a:pt x="11" y="56"/>
                        <a:pt x="7" y="64"/>
                        <a:pt x="0" y="71"/>
                      </a:cubicBezTo>
                      <a:cubicBezTo>
                        <a:pt x="33" y="75"/>
                        <a:pt x="109" y="73"/>
                        <a:pt x="135" y="57"/>
                      </a:cubicBezTo>
                      <a:cubicBezTo>
                        <a:pt x="135" y="57"/>
                        <a:pt x="135" y="57"/>
                        <a:pt x="136" y="57"/>
                      </a:cubicBezTo>
                      <a:close/>
                      <a:moveTo>
                        <a:pt x="48" y="2"/>
                      </a:moveTo>
                      <a:cubicBezTo>
                        <a:pt x="47" y="2"/>
                        <a:pt x="47" y="2"/>
                        <a:pt x="47" y="2"/>
                      </a:cubicBezTo>
                      <a:cubicBezTo>
                        <a:pt x="47" y="4"/>
                        <a:pt x="46" y="6"/>
                        <a:pt x="45" y="8"/>
                      </a:cubicBezTo>
                      <a:cubicBezTo>
                        <a:pt x="46" y="6"/>
                        <a:pt x="47" y="4"/>
                        <a:pt x="48" y="2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653" name="Montenegro" descr="{&quot;Key&quot;:&quot;montenegro&quot;,&quot;Name&quot;:&quot;Montenegro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FE458C49-D170-5D3F-F705-F8DA6909E2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6928" y="5492352"/>
                <a:ext cx="182159" cy="234154"/>
              </a:xfrm>
              <a:custGeom>
                <a:avLst/>
                <a:gdLst>
                  <a:gd name="T0" fmla="*/ 6 w 109"/>
                  <a:gd name="T1" fmla="*/ 88 h 130"/>
                  <a:gd name="T2" fmla="*/ 7 w 109"/>
                  <a:gd name="T3" fmla="*/ 92 h 130"/>
                  <a:gd name="T4" fmla="*/ 15 w 109"/>
                  <a:gd name="T5" fmla="*/ 92 h 130"/>
                  <a:gd name="T6" fmla="*/ 13 w 109"/>
                  <a:gd name="T7" fmla="*/ 96 h 130"/>
                  <a:gd name="T8" fmla="*/ 24 w 109"/>
                  <a:gd name="T9" fmla="*/ 103 h 130"/>
                  <a:gd name="T10" fmla="*/ 31 w 109"/>
                  <a:gd name="T11" fmla="*/ 101 h 130"/>
                  <a:gd name="T12" fmla="*/ 32 w 109"/>
                  <a:gd name="T13" fmla="*/ 107 h 130"/>
                  <a:gd name="T14" fmla="*/ 46 w 109"/>
                  <a:gd name="T15" fmla="*/ 117 h 130"/>
                  <a:gd name="T16" fmla="*/ 48 w 109"/>
                  <a:gd name="T17" fmla="*/ 124 h 130"/>
                  <a:gd name="T18" fmla="*/ 61 w 109"/>
                  <a:gd name="T19" fmla="*/ 130 h 130"/>
                  <a:gd name="T20" fmla="*/ 61 w 109"/>
                  <a:gd name="T21" fmla="*/ 119 h 130"/>
                  <a:gd name="T22" fmla="*/ 61 w 109"/>
                  <a:gd name="T23" fmla="*/ 112 h 130"/>
                  <a:gd name="T24" fmla="*/ 53 w 109"/>
                  <a:gd name="T25" fmla="*/ 106 h 130"/>
                  <a:gd name="T26" fmla="*/ 73 w 109"/>
                  <a:gd name="T27" fmla="*/ 68 h 130"/>
                  <a:gd name="T28" fmla="*/ 81 w 109"/>
                  <a:gd name="T29" fmla="*/ 82 h 130"/>
                  <a:gd name="T30" fmla="*/ 94 w 109"/>
                  <a:gd name="T31" fmla="*/ 72 h 130"/>
                  <a:gd name="T32" fmla="*/ 92 w 109"/>
                  <a:gd name="T33" fmla="*/ 60 h 130"/>
                  <a:gd name="T34" fmla="*/ 98 w 109"/>
                  <a:gd name="T35" fmla="*/ 56 h 130"/>
                  <a:gd name="T36" fmla="*/ 97 w 109"/>
                  <a:gd name="T37" fmla="*/ 51 h 130"/>
                  <a:gd name="T38" fmla="*/ 106 w 109"/>
                  <a:gd name="T39" fmla="*/ 47 h 130"/>
                  <a:gd name="T40" fmla="*/ 86 w 109"/>
                  <a:gd name="T41" fmla="*/ 31 h 130"/>
                  <a:gd name="T42" fmla="*/ 83 w 109"/>
                  <a:gd name="T43" fmla="*/ 18 h 130"/>
                  <a:gd name="T44" fmla="*/ 53 w 109"/>
                  <a:gd name="T45" fmla="*/ 3 h 130"/>
                  <a:gd name="T46" fmla="*/ 49 w 109"/>
                  <a:gd name="T47" fmla="*/ 2 h 130"/>
                  <a:gd name="T48" fmla="*/ 45 w 109"/>
                  <a:gd name="T49" fmla="*/ 0 h 130"/>
                  <a:gd name="T50" fmla="*/ 39 w 109"/>
                  <a:gd name="T51" fmla="*/ 9 h 130"/>
                  <a:gd name="T52" fmla="*/ 32 w 109"/>
                  <a:gd name="T53" fmla="*/ 9 h 130"/>
                  <a:gd name="T54" fmla="*/ 24 w 109"/>
                  <a:gd name="T55" fmla="*/ 10 h 130"/>
                  <a:gd name="T56" fmla="*/ 32 w 109"/>
                  <a:gd name="T57" fmla="*/ 31 h 130"/>
                  <a:gd name="T58" fmla="*/ 29 w 109"/>
                  <a:gd name="T59" fmla="*/ 31 h 130"/>
                  <a:gd name="T60" fmla="*/ 32 w 109"/>
                  <a:gd name="T61" fmla="*/ 31 h 130"/>
                  <a:gd name="T62" fmla="*/ 20 w 109"/>
                  <a:gd name="T63" fmla="*/ 23 h 130"/>
                  <a:gd name="T64" fmla="*/ 21 w 109"/>
                  <a:gd name="T65" fmla="*/ 22 h 130"/>
                  <a:gd name="T66" fmla="*/ 20 w 109"/>
                  <a:gd name="T67" fmla="*/ 23 h 130"/>
                  <a:gd name="T68" fmla="*/ 11 w 109"/>
                  <a:gd name="T69" fmla="*/ 48 h 130"/>
                  <a:gd name="T70" fmla="*/ 6 w 109"/>
                  <a:gd name="T71" fmla="*/ 50 h 130"/>
                  <a:gd name="T72" fmla="*/ 3 w 109"/>
                  <a:gd name="T73" fmla="*/ 54 h 130"/>
                  <a:gd name="T74" fmla="*/ 5 w 109"/>
                  <a:gd name="T75" fmla="*/ 83 h 130"/>
                  <a:gd name="T76" fmla="*/ 7 w 109"/>
                  <a:gd name="T77" fmla="*/ 83 h 130"/>
                  <a:gd name="T78" fmla="*/ 8 w 109"/>
                  <a:gd name="T79" fmla="*/ 92 h 130"/>
                  <a:gd name="T80" fmla="*/ 6 w 109"/>
                  <a:gd name="T81" fmla="*/ 88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9" h="130">
                    <a:moveTo>
                      <a:pt x="6" y="88"/>
                    </a:moveTo>
                    <a:cubicBezTo>
                      <a:pt x="7" y="92"/>
                      <a:pt x="7" y="92"/>
                      <a:pt x="7" y="92"/>
                    </a:cubicBezTo>
                    <a:cubicBezTo>
                      <a:pt x="10" y="92"/>
                      <a:pt x="12" y="92"/>
                      <a:pt x="15" y="92"/>
                    </a:cubicBezTo>
                    <a:cubicBezTo>
                      <a:pt x="14" y="94"/>
                      <a:pt x="13" y="95"/>
                      <a:pt x="13" y="96"/>
                    </a:cubicBezTo>
                    <a:cubicBezTo>
                      <a:pt x="18" y="107"/>
                      <a:pt x="21" y="105"/>
                      <a:pt x="24" y="103"/>
                    </a:cubicBezTo>
                    <a:cubicBezTo>
                      <a:pt x="26" y="101"/>
                      <a:pt x="28" y="100"/>
                      <a:pt x="31" y="101"/>
                    </a:cubicBezTo>
                    <a:cubicBezTo>
                      <a:pt x="32" y="103"/>
                      <a:pt x="31" y="105"/>
                      <a:pt x="32" y="107"/>
                    </a:cubicBezTo>
                    <a:cubicBezTo>
                      <a:pt x="37" y="112"/>
                      <a:pt x="43" y="111"/>
                      <a:pt x="46" y="117"/>
                    </a:cubicBezTo>
                    <a:cubicBezTo>
                      <a:pt x="48" y="119"/>
                      <a:pt x="46" y="122"/>
                      <a:pt x="48" y="124"/>
                    </a:cubicBezTo>
                    <a:cubicBezTo>
                      <a:pt x="52" y="127"/>
                      <a:pt x="56" y="129"/>
                      <a:pt x="61" y="130"/>
                    </a:cubicBezTo>
                    <a:cubicBezTo>
                      <a:pt x="61" y="126"/>
                      <a:pt x="61" y="122"/>
                      <a:pt x="61" y="119"/>
                    </a:cubicBezTo>
                    <a:cubicBezTo>
                      <a:pt x="61" y="117"/>
                      <a:pt x="62" y="114"/>
                      <a:pt x="61" y="112"/>
                    </a:cubicBezTo>
                    <a:cubicBezTo>
                      <a:pt x="59" y="109"/>
                      <a:pt x="54" y="109"/>
                      <a:pt x="53" y="106"/>
                    </a:cubicBezTo>
                    <a:cubicBezTo>
                      <a:pt x="53" y="105"/>
                      <a:pt x="71" y="69"/>
                      <a:pt x="73" y="68"/>
                    </a:cubicBezTo>
                    <a:cubicBezTo>
                      <a:pt x="74" y="67"/>
                      <a:pt x="76" y="81"/>
                      <a:pt x="81" y="82"/>
                    </a:cubicBezTo>
                    <a:cubicBezTo>
                      <a:pt x="94" y="72"/>
                      <a:pt x="94" y="72"/>
                      <a:pt x="94" y="72"/>
                    </a:cubicBezTo>
                    <a:cubicBezTo>
                      <a:pt x="93" y="66"/>
                      <a:pt x="94" y="66"/>
                      <a:pt x="92" y="60"/>
                    </a:cubicBezTo>
                    <a:cubicBezTo>
                      <a:pt x="91" y="57"/>
                      <a:pt x="95" y="59"/>
                      <a:pt x="98" y="56"/>
                    </a:cubicBezTo>
                    <a:cubicBezTo>
                      <a:pt x="100" y="55"/>
                      <a:pt x="99" y="53"/>
                      <a:pt x="97" y="51"/>
                    </a:cubicBezTo>
                    <a:cubicBezTo>
                      <a:pt x="95" y="49"/>
                      <a:pt x="109" y="49"/>
                      <a:pt x="106" y="47"/>
                    </a:cubicBezTo>
                    <a:cubicBezTo>
                      <a:pt x="99" y="42"/>
                      <a:pt x="92" y="34"/>
                      <a:pt x="86" y="31"/>
                    </a:cubicBezTo>
                    <a:cubicBezTo>
                      <a:pt x="82" y="29"/>
                      <a:pt x="87" y="22"/>
                      <a:pt x="83" y="18"/>
                    </a:cubicBezTo>
                    <a:cubicBezTo>
                      <a:pt x="76" y="11"/>
                      <a:pt x="59" y="7"/>
                      <a:pt x="53" y="3"/>
                    </a:cubicBezTo>
                    <a:cubicBezTo>
                      <a:pt x="52" y="4"/>
                      <a:pt x="51" y="3"/>
                      <a:pt x="49" y="2"/>
                    </a:cubicBezTo>
                    <a:cubicBezTo>
                      <a:pt x="48" y="1"/>
                      <a:pt x="47" y="0"/>
                      <a:pt x="45" y="0"/>
                    </a:cubicBezTo>
                    <a:cubicBezTo>
                      <a:pt x="42" y="1"/>
                      <a:pt x="41" y="6"/>
                      <a:pt x="39" y="9"/>
                    </a:cubicBezTo>
                    <a:cubicBezTo>
                      <a:pt x="38" y="9"/>
                      <a:pt x="35" y="9"/>
                      <a:pt x="32" y="9"/>
                    </a:cubicBezTo>
                    <a:cubicBezTo>
                      <a:pt x="28" y="9"/>
                      <a:pt x="24" y="9"/>
                      <a:pt x="24" y="10"/>
                    </a:cubicBezTo>
                    <a:cubicBezTo>
                      <a:pt x="22" y="18"/>
                      <a:pt x="36" y="19"/>
                      <a:pt x="32" y="31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26" y="27"/>
                      <a:pt x="26" y="23"/>
                      <a:pt x="20" y="23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2" y="32"/>
                      <a:pt x="13" y="45"/>
                      <a:pt x="11" y="48"/>
                    </a:cubicBezTo>
                    <a:cubicBezTo>
                      <a:pt x="9" y="51"/>
                      <a:pt x="7" y="51"/>
                      <a:pt x="6" y="50"/>
                    </a:cubicBezTo>
                    <a:cubicBezTo>
                      <a:pt x="5" y="50"/>
                      <a:pt x="4" y="49"/>
                      <a:pt x="3" y="54"/>
                    </a:cubicBezTo>
                    <a:cubicBezTo>
                      <a:pt x="0" y="70"/>
                      <a:pt x="18" y="71"/>
                      <a:pt x="5" y="83"/>
                    </a:cubicBezTo>
                    <a:cubicBezTo>
                      <a:pt x="7" y="83"/>
                      <a:pt x="7" y="83"/>
                      <a:pt x="7" y="83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7" y="90"/>
                      <a:pt x="7" y="89"/>
                      <a:pt x="6" y="88"/>
                    </a:cubicBezTo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4" name="Serbia" descr="{&quot;Key&quot;:&quot;serbia&quot;,&quot;Name&quot;:&quot;Serb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979A4B13-C608-6B44-E483-1DAE4999A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0993" y="5137135"/>
                <a:ext cx="420596" cy="584590"/>
              </a:xfrm>
              <a:custGeom>
                <a:avLst/>
                <a:gdLst>
                  <a:gd name="T0" fmla="*/ 108 w 251"/>
                  <a:gd name="T1" fmla="*/ 286 h 325"/>
                  <a:gd name="T2" fmla="*/ 114 w 251"/>
                  <a:gd name="T3" fmla="*/ 285 h 325"/>
                  <a:gd name="T4" fmla="*/ 129 w 251"/>
                  <a:gd name="T5" fmla="*/ 315 h 325"/>
                  <a:gd name="T6" fmla="*/ 141 w 251"/>
                  <a:gd name="T7" fmla="*/ 299 h 325"/>
                  <a:gd name="T8" fmla="*/ 170 w 251"/>
                  <a:gd name="T9" fmla="*/ 293 h 325"/>
                  <a:gd name="T10" fmla="*/ 181 w 251"/>
                  <a:gd name="T11" fmla="*/ 280 h 325"/>
                  <a:gd name="T12" fmla="*/ 224 w 251"/>
                  <a:gd name="T13" fmla="*/ 268 h 325"/>
                  <a:gd name="T14" fmla="*/ 228 w 251"/>
                  <a:gd name="T15" fmla="*/ 250 h 325"/>
                  <a:gd name="T16" fmla="*/ 224 w 251"/>
                  <a:gd name="T17" fmla="*/ 249 h 325"/>
                  <a:gd name="T18" fmla="*/ 221 w 251"/>
                  <a:gd name="T19" fmla="*/ 231 h 325"/>
                  <a:gd name="T20" fmla="*/ 237 w 251"/>
                  <a:gd name="T21" fmla="*/ 223 h 325"/>
                  <a:gd name="T22" fmla="*/ 220 w 251"/>
                  <a:gd name="T23" fmla="*/ 183 h 325"/>
                  <a:gd name="T24" fmla="*/ 217 w 251"/>
                  <a:gd name="T25" fmla="*/ 138 h 325"/>
                  <a:gd name="T26" fmla="*/ 204 w 251"/>
                  <a:gd name="T27" fmla="*/ 108 h 325"/>
                  <a:gd name="T28" fmla="*/ 187 w 251"/>
                  <a:gd name="T29" fmla="*/ 111 h 325"/>
                  <a:gd name="T30" fmla="*/ 167 w 251"/>
                  <a:gd name="T31" fmla="*/ 102 h 325"/>
                  <a:gd name="T32" fmla="*/ 155 w 251"/>
                  <a:gd name="T33" fmla="*/ 97 h 325"/>
                  <a:gd name="T34" fmla="*/ 142 w 251"/>
                  <a:gd name="T35" fmla="*/ 90 h 325"/>
                  <a:gd name="T36" fmla="*/ 141 w 251"/>
                  <a:gd name="T37" fmla="*/ 80 h 325"/>
                  <a:gd name="T38" fmla="*/ 105 w 251"/>
                  <a:gd name="T39" fmla="*/ 50 h 325"/>
                  <a:gd name="T40" fmla="*/ 103 w 251"/>
                  <a:gd name="T41" fmla="*/ 29 h 325"/>
                  <a:gd name="T42" fmla="*/ 91 w 251"/>
                  <a:gd name="T43" fmla="*/ 20 h 325"/>
                  <a:gd name="T44" fmla="*/ 72 w 251"/>
                  <a:gd name="T45" fmla="*/ 7 h 325"/>
                  <a:gd name="T46" fmla="*/ 48 w 251"/>
                  <a:gd name="T47" fmla="*/ 9 h 325"/>
                  <a:gd name="T48" fmla="*/ 21 w 251"/>
                  <a:gd name="T49" fmla="*/ 23 h 325"/>
                  <a:gd name="T50" fmla="*/ 12 w 251"/>
                  <a:gd name="T51" fmla="*/ 23 h 325"/>
                  <a:gd name="T52" fmla="*/ 0 w 251"/>
                  <a:gd name="T53" fmla="*/ 33 h 325"/>
                  <a:gd name="T54" fmla="*/ 12 w 251"/>
                  <a:gd name="T55" fmla="*/ 58 h 325"/>
                  <a:gd name="T56" fmla="*/ 14 w 251"/>
                  <a:gd name="T57" fmla="*/ 61 h 325"/>
                  <a:gd name="T58" fmla="*/ 15 w 251"/>
                  <a:gd name="T59" fmla="*/ 67 h 325"/>
                  <a:gd name="T60" fmla="*/ 36 w 251"/>
                  <a:gd name="T61" fmla="*/ 78 h 325"/>
                  <a:gd name="T62" fmla="*/ 23 w 251"/>
                  <a:gd name="T63" fmla="*/ 81 h 325"/>
                  <a:gd name="T64" fmla="*/ 25 w 251"/>
                  <a:gd name="T65" fmla="*/ 101 h 325"/>
                  <a:gd name="T66" fmla="*/ 36 w 251"/>
                  <a:gd name="T67" fmla="*/ 103 h 325"/>
                  <a:gd name="T68" fmla="*/ 34 w 251"/>
                  <a:gd name="T69" fmla="*/ 149 h 325"/>
                  <a:gd name="T70" fmla="*/ 52 w 251"/>
                  <a:gd name="T71" fmla="*/ 162 h 325"/>
                  <a:gd name="T72" fmla="*/ 45 w 251"/>
                  <a:gd name="T73" fmla="*/ 170 h 325"/>
                  <a:gd name="T74" fmla="*/ 56 w 251"/>
                  <a:gd name="T75" fmla="*/ 200 h 325"/>
                  <a:gd name="T76" fmla="*/ 90 w 251"/>
                  <a:gd name="T77" fmla="*/ 230 h 325"/>
                  <a:gd name="T78" fmla="*/ 101 w 251"/>
                  <a:gd name="T79" fmla="*/ 249 h 325"/>
                  <a:gd name="T80" fmla="*/ 97 w 251"/>
                  <a:gd name="T81" fmla="*/ 269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1" h="325">
                    <a:moveTo>
                      <a:pt x="96" y="269"/>
                    </a:moveTo>
                    <a:cubicBezTo>
                      <a:pt x="105" y="269"/>
                      <a:pt x="103" y="283"/>
                      <a:pt x="108" y="286"/>
                    </a:cubicBezTo>
                    <a:cubicBezTo>
                      <a:pt x="109" y="287"/>
                      <a:pt x="110" y="286"/>
                      <a:pt x="111" y="286"/>
                    </a:cubicBezTo>
                    <a:cubicBezTo>
                      <a:pt x="112" y="286"/>
                      <a:pt x="113" y="285"/>
                      <a:pt x="114" y="285"/>
                    </a:cubicBezTo>
                    <a:cubicBezTo>
                      <a:pt x="118" y="287"/>
                      <a:pt x="122" y="288"/>
                      <a:pt x="125" y="291"/>
                    </a:cubicBezTo>
                    <a:cubicBezTo>
                      <a:pt x="132" y="299"/>
                      <a:pt x="131" y="307"/>
                      <a:pt x="129" y="315"/>
                    </a:cubicBezTo>
                    <a:cubicBezTo>
                      <a:pt x="131" y="315"/>
                      <a:pt x="131" y="315"/>
                      <a:pt x="131" y="315"/>
                    </a:cubicBezTo>
                    <a:cubicBezTo>
                      <a:pt x="145" y="325"/>
                      <a:pt x="137" y="301"/>
                      <a:pt x="141" y="299"/>
                    </a:cubicBezTo>
                    <a:cubicBezTo>
                      <a:pt x="147" y="295"/>
                      <a:pt x="154" y="290"/>
                      <a:pt x="161" y="289"/>
                    </a:cubicBezTo>
                    <a:cubicBezTo>
                      <a:pt x="164" y="289"/>
                      <a:pt x="169" y="296"/>
                      <a:pt x="170" y="293"/>
                    </a:cubicBezTo>
                    <a:cubicBezTo>
                      <a:pt x="171" y="291"/>
                      <a:pt x="168" y="289"/>
                      <a:pt x="169" y="287"/>
                    </a:cubicBezTo>
                    <a:cubicBezTo>
                      <a:pt x="172" y="279"/>
                      <a:pt x="176" y="279"/>
                      <a:pt x="181" y="280"/>
                    </a:cubicBezTo>
                    <a:cubicBezTo>
                      <a:pt x="183" y="281"/>
                      <a:pt x="186" y="281"/>
                      <a:pt x="189" y="280"/>
                    </a:cubicBezTo>
                    <a:cubicBezTo>
                      <a:pt x="198" y="279"/>
                      <a:pt x="216" y="261"/>
                      <a:pt x="224" y="268"/>
                    </a:cubicBezTo>
                    <a:cubicBezTo>
                      <a:pt x="227" y="263"/>
                      <a:pt x="234" y="262"/>
                      <a:pt x="232" y="254"/>
                    </a:cubicBezTo>
                    <a:cubicBezTo>
                      <a:pt x="231" y="252"/>
                      <a:pt x="229" y="251"/>
                      <a:pt x="228" y="250"/>
                    </a:cubicBezTo>
                    <a:cubicBezTo>
                      <a:pt x="227" y="250"/>
                      <a:pt x="227" y="250"/>
                      <a:pt x="226" y="250"/>
                    </a:cubicBezTo>
                    <a:cubicBezTo>
                      <a:pt x="225" y="250"/>
                      <a:pt x="225" y="250"/>
                      <a:pt x="224" y="249"/>
                    </a:cubicBezTo>
                    <a:cubicBezTo>
                      <a:pt x="224" y="246"/>
                      <a:pt x="224" y="244"/>
                      <a:pt x="224" y="241"/>
                    </a:cubicBezTo>
                    <a:cubicBezTo>
                      <a:pt x="224" y="237"/>
                      <a:pt x="220" y="234"/>
                      <a:pt x="221" y="231"/>
                    </a:cubicBezTo>
                    <a:cubicBezTo>
                      <a:pt x="231" y="216"/>
                      <a:pt x="229" y="220"/>
                      <a:pt x="229" y="224"/>
                    </a:cubicBezTo>
                    <a:cubicBezTo>
                      <a:pt x="229" y="226"/>
                      <a:pt x="229" y="229"/>
                      <a:pt x="237" y="223"/>
                    </a:cubicBezTo>
                    <a:cubicBezTo>
                      <a:pt x="239" y="222"/>
                      <a:pt x="251" y="201"/>
                      <a:pt x="248" y="197"/>
                    </a:cubicBezTo>
                    <a:cubicBezTo>
                      <a:pt x="243" y="194"/>
                      <a:pt x="221" y="184"/>
                      <a:pt x="220" y="183"/>
                    </a:cubicBezTo>
                    <a:cubicBezTo>
                      <a:pt x="214" y="177"/>
                      <a:pt x="203" y="153"/>
                      <a:pt x="207" y="145"/>
                    </a:cubicBezTo>
                    <a:cubicBezTo>
                      <a:pt x="208" y="141"/>
                      <a:pt x="215" y="141"/>
                      <a:pt x="217" y="138"/>
                    </a:cubicBezTo>
                    <a:cubicBezTo>
                      <a:pt x="219" y="134"/>
                      <a:pt x="216" y="129"/>
                      <a:pt x="218" y="125"/>
                    </a:cubicBezTo>
                    <a:cubicBezTo>
                      <a:pt x="210" y="121"/>
                      <a:pt x="203" y="116"/>
                      <a:pt x="204" y="108"/>
                    </a:cubicBezTo>
                    <a:cubicBezTo>
                      <a:pt x="205" y="103"/>
                      <a:pt x="223" y="103"/>
                      <a:pt x="218" y="100"/>
                    </a:cubicBezTo>
                    <a:cubicBezTo>
                      <a:pt x="158" y="70"/>
                      <a:pt x="211" y="97"/>
                      <a:pt x="187" y="111"/>
                    </a:cubicBezTo>
                    <a:cubicBezTo>
                      <a:pt x="183" y="114"/>
                      <a:pt x="181" y="104"/>
                      <a:pt x="177" y="102"/>
                    </a:cubicBezTo>
                    <a:cubicBezTo>
                      <a:pt x="174" y="101"/>
                      <a:pt x="170" y="102"/>
                      <a:pt x="167" y="102"/>
                    </a:cubicBezTo>
                    <a:cubicBezTo>
                      <a:pt x="164" y="102"/>
                      <a:pt x="160" y="104"/>
                      <a:pt x="157" y="103"/>
                    </a:cubicBezTo>
                    <a:cubicBezTo>
                      <a:pt x="155" y="102"/>
                      <a:pt x="156" y="99"/>
                      <a:pt x="155" y="97"/>
                    </a:cubicBezTo>
                    <a:cubicBezTo>
                      <a:pt x="154" y="94"/>
                      <a:pt x="149" y="94"/>
                      <a:pt x="144" y="95"/>
                    </a:cubicBezTo>
                    <a:cubicBezTo>
                      <a:pt x="138" y="95"/>
                      <a:pt x="134" y="96"/>
                      <a:pt x="142" y="90"/>
                    </a:cubicBezTo>
                    <a:cubicBezTo>
                      <a:pt x="145" y="88"/>
                      <a:pt x="154" y="86"/>
                      <a:pt x="151" y="84"/>
                    </a:cubicBezTo>
                    <a:cubicBezTo>
                      <a:pt x="148" y="82"/>
                      <a:pt x="142" y="84"/>
                      <a:pt x="141" y="80"/>
                    </a:cubicBezTo>
                    <a:cubicBezTo>
                      <a:pt x="141" y="77"/>
                      <a:pt x="152" y="71"/>
                      <a:pt x="145" y="66"/>
                    </a:cubicBezTo>
                    <a:cubicBezTo>
                      <a:pt x="134" y="60"/>
                      <a:pt x="112" y="63"/>
                      <a:pt x="105" y="50"/>
                    </a:cubicBezTo>
                    <a:cubicBezTo>
                      <a:pt x="103" y="47"/>
                      <a:pt x="103" y="33"/>
                      <a:pt x="103" y="30"/>
                    </a:cubicBezTo>
                    <a:cubicBezTo>
                      <a:pt x="103" y="29"/>
                      <a:pt x="103" y="29"/>
                      <a:pt x="103" y="29"/>
                    </a:cubicBezTo>
                    <a:cubicBezTo>
                      <a:pt x="102" y="29"/>
                      <a:pt x="100" y="33"/>
                      <a:pt x="99" y="32"/>
                    </a:cubicBezTo>
                    <a:cubicBezTo>
                      <a:pt x="95" y="29"/>
                      <a:pt x="95" y="23"/>
                      <a:pt x="91" y="20"/>
                    </a:cubicBezTo>
                    <a:cubicBezTo>
                      <a:pt x="88" y="18"/>
                      <a:pt x="83" y="19"/>
                      <a:pt x="79" y="16"/>
                    </a:cubicBezTo>
                    <a:cubicBezTo>
                      <a:pt x="76" y="14"/>
                      <a:pt x="74" y="10"/>
                      <a:pt x="72" y="7"/>
                    </a:cubicBezTo>
                    <a:cubicBezTo>
                      <a:pt x="69" y="7"/>
                      <a:pt x="66" y="4"/>
                      <a:pt x="64" y="4"/>
                    </a:cubicBezTo>
                    <a:cubicBezTo>
                      <a:pt x="63" y="4"/>
                      <a:pt x="48" y="9"/>
                      <a:pt x="48" y="9"/>
                    </a:cubicBezTo>
                    <a:cubicBezTo>
                      <a:pt x="38" y="8"/>
                      <a:pt x="49" y="0"/>
                      <a:pt x="36" y="8"/>
                    </a:cubicBezTo>
                    <a:cubicBezTo>
                      <a:pt x="30" y="12"/>
                      <a:pt x="26" y="19"/>
                      <a:pt x="21" y="23"/>
                    </a:cubicBezTo>
                    <a:cubicBezTo>
                      <a:pt x="18" y="25"/>
                      <a:pt x="16" y="24"/>
                      <a:pt x="15" y="23"/>
                    </a:cubicBezTo>
                    <a:cubicBezTo>
                      <a:pt x="14" y="22"/>
                      <a:pt x="13" y="22"/>
                      <a:pt x="12" y="23"/>
                    </a:cubicBezTo>
                    <a:cubicBezTo>
                      <a:pt x="5" y="31"/>
                      <a:pt x="4" y="32"/>
                      <a:pt x="0" y="32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10" y="46"/>
                      <a:pt x="8" y="43"/>
                      <a:pt x="6" y="56"/>
                    </a:cubicBezTo>
                    <a:cubicBezTo>
                      <a:pt x="6" y="59"/>
                      <a:pt x="9" y="58"/>
                      <a:pt x="12" y="58"/>
                    </a:cubicBezTo>
                    <a:cubicBezTo>
                      <a:pt x="15" y="58"/>
                      <a:pt x="18" y="57"/>
                      <a:pt x="18" y="60"/>
                    </a:cubicBezTo>
                    <a:cubicBezTo>
                      <a:pt x="17" y="63"/>
                      <a:pt x="16" y="62"/>
                      <a:pt x="14" y="61"/>
                    </a:cubicBezTo>
                    <a:cubicBezTo>
                      <a:pt x="14" y="61"/>
                      <a:pt x="13" y="61"/>
                      <a:pt x="13" y="61"/>
                    </a:cubicBezTo>
                    <a:cubicBezTo>
                      <a:pt x="9" y="64"/>
                      <a:pt x="15" y="65"/>
                      <a:pt x="15" y="67"/>
                    </a:cubicBezTo>
                    <a:cubicBezTo>
                      <a:pt x="15" y="68"/>
                      <a:pt x="10" y="69"/>
                      <a:pt x="13" y="71"/>
                    </a:cubicBezTo>
                    <a:cubicBezTo>
                      <a:pt x="19" y="76"/>
                      <a:pt x="29" y="78"/>
                      <a:pt x="36" y="78"/>
                    </a:cubicBezTo>
                    <a:cubicBezTo>
                      <a:pt x="37" y="85"/>
                      <a:pt x="33" y="83"/>
                      <a:pt x="28" y="82"/>
                    </a:cubicBezTo>
                    <a:cubicBezTo>
                      <a:pt x="26" y="81"/>
                      <a:pt x="24" y="80"/>
                      <a:pt x="23" y="81"/>
                    </a:cubicBezTo>
                    <a:cubicBezTo>
                      <a:pt x="23" y="88"/>
                      <a:pt x="18" y="91"/>
                      <a:pt x="25" y="98"/>
                    </a:cubicBezTo>
                    <a:cubicBezTo>
                      <a:pt x="26" y="99"/>
                      <a:pt x="26" y="100"/>
                      <a:pt x="25" y="101"/>
                    </a:cubicBezTo>
                    <a:cubicBezTo>
                      <a:pt x="23" y="104"/>
                      <a:pt x="14" y="102"/>
                      <a:pt x="19" y="107"/>
                    </a:cubicBezTo>
                    <a:cubicBezTo>
                      <a:pt x="25" y="106"/>
                      <a:pt x="30" y="102"/>
                      <a:pt x="36" y="103"/>
                    </a:cubicBezTo>
                    <a:cubicBezTo>
                      <a:pt x="36" y="120"/>
                      <a:pt x="26" y="132"/>
                      <a:pt x="27" y="143"/>
                    </a:cubicBezTo>
                    <a:cubicBezTo>
                      <a:pt x="29" y="151"/>
                      <a:pt x="31" y="150"/>
                      <a:pt x="34" y="149"/>
                    </a:cubicBezTo>
                    <a:cubicBezTo>
                      <a:pt x="36" y="149"/>
                      <a:pt x="38" y="148"/>
                      <a:pt x="41" y="150"/>
                    </a:cubicBezTo>
                    <a:cubicBezTo>
                      <a:pt x="46" y="152"/>
                      <a:pt x="47" y="159"/>
                      <a:pt x="52" y="162"/>
                    </a:cubicBezTo>
                    <a:cubicBezTo>
                      <a:pt x="54" y="163"/>
                      <a:pt x="60" y="161"/>
                      <a:pt x="58" y="166"/>
                    </a:cubicBezTo>
                    <a:cubicBezTo>
                      <a:pt x="56" y="173"/>
                      <a:pt x="50" y="171"/>
                      <a:pt x="45" y="170"/>
                    </a:cubicBezTo>
                    <a:cubicBezTo>
                      <a:pt x="42" y="168"/>
                      <a:pt x="39" y="167"/>
                      <a:pt x="38" y="169"/>
                    </a:cubicBezTo>
                    <a:cubicBezTo>
                      <a:pt x="38" y="169"/>
                      <a:pt x="63" y="193"/>
                      <a:pt x="56" y="200"/>
                    </a:cubicBezTo>
                    <a:cubicBezTo>
                      <a:pt x="70" y="207"/>
                      <a:pt x="63" y="204"/>
                      <a:pt x="84" y="213"/>
                    </a:cubicBezTo>
                    <a:cubicBezTo>
                      <a:pt x="91" y="215"/>
                      <a:pt x="84" y="227"/>
                      <a:pt x="90" y="230"/>
                    </a:cubicBezTo>
                    <a:cubicBezTo>
                      <a:pt x="100" y="234"/>
                      <a:pt x="100" y="239"/>
                      <a:pt x="107" y="242"/>
                    </a:cubicBezTo>
                    <a:cubicBezTo>
                      <a:pt x="113" y="246"/>
                      <a:pt x="97" y="246"/>
                      <a:pt x="101" y="249"/>
                    </a:cubicBezTo>
                    <a:cubicBezTo>
                      <a:pt x="108" y="254"/>
                      <a:pt x="96" y="253"/>
                      <a:pt x="95" y="256"/>
                    </a:cubicBezTo>
                    <a:cubicBezTo>
                      <a:pt x="99" y="271"/>
                      <a:pt x="98" y="270"/>
                      <a:pt x="97" y="269"/>
                    </a:cubicBezTo>
                    <a:cubicBezTo>
                      <a:pt x="97" y="268"/>
                      <a:pt x="96" y="268"/>
                      <a:pt x="96" y="269"/>
                    </a:cubicBezTo>
                  </a:path>
                </a:pathLst>
              </a:custGeom>
              <a:solidFill>
                <a:srgbClr val="C2CEE6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5" name="Malta" descr="{&quot;Key&quot;:&quot;malta&quot;,&quot;Name&quot;:&quot;Malt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5E267683-09ED-3500-5519-2C012EB7B3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5063" y="6565340"/>
                <a:ext cx="76951" cy="42863"/>
              </a:xfrm>
              <a:custGeom>
                <a:avLst/>
                <a:gdLst>
                  <a:gd name="T0" fmla="*/ 0 w 67"/>
                  <a:gd name="T1" fmla="*/ 0 h 54"/>
                  <a:gd name="T2" fmla="*/ 0 w 67"/>
                  <a:gd name="T3" fmla="*/ 41 h 54"/>
                  <a:gd name="T4" fmla="*/ 27 w 67"/>
                  <a:gd name="T5" fmla="*/ 41 h 54"/>
                  <a:gd name="T6" fmla="*/ 67 w 67"/>
                  <a:gd name="T7" fmla="*/ 54 h 54"/>
                  <a:gd name="T8" fmla="*/ 67 w 67"/>
                  <a:gd name="T9" fmla="*/ 14 h 54"/>
                  <a:gd name="T10" fmla="*/ 40 w 67"/>
                  <a:gd name="T11" fmla="*/ 0 h 54"/>
                  <a:gd name="T12" fmla="*/ 0 w 67"/>
                  <a:gd name="T13" fmla="*/ 0 h 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"/>
                  <a:gd name="T22" fmla="*/ 0 h 54"/>
                  <a:gd name="T23" fmla="*/ 67 w 67"/>
                  <a:gd name="T24" fmla="*/ 54 h 5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" h="54">
                    <a:moveTo>
                      <a:pt x="0" y="0"/>
                    </a:moveTo>
                    <a:lnTo>
                      <a:pt x="0" y="41"/>
                    </a:lnTo>
                    <a:lnTo>
                      <a:pt x="27" y="41"/>
                    </a:lnTo>
                    <a:lnTo>
                      <a:pt x="67" y="54"/>
                    </a:lnTo>
                    <a:lnTo>
                      <a:pt x="67" y="14"/>
                    </a:lnTo>
                    <a:lnTo>
                      <a:pt x="4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1" name="Cities">
              <a:extLst>
                <a:ext uri="{FF2B5EF4-FFF2-40B4-BE49-F238E27FC236}">
                  <a16:creationId xmlns:a16="http://schemas.microsoft.com/office/drawing/2014/main" id="{47C0FC0D-3DA0-661C-84B0-4D48A59D84A6}"/>
                </a:ext>
              </a:extLst>
            </p:cNvPr>
            <p:cNvGrpSpPr/>
            <p:nvPr/>
          </p:nvGrpSpPr>
          <p:grpSpPr>
            <a:xfrm>
              <a:off x="3652868" y="2546929"/>
              <a:ext cx="3084643" cy="3121600"/>
              <a:chOff x="3652868" y="2546929"/>
              <a:chExt cx="3084643" cy="3121600"/>
            </a:xfrm>
            <a:grpFill/>
          </p:grpSpPr>
          <p:sp>
            <p:nvSpPr>
              <p:cNvPr id="48" name="Etiquette - Circle - Reykjavik">
                <a:extLst>
                  <a:ext uri="{FF2B5EF4-FFF2-40B4-BE49-F238E27FC236}">
                    <a16:creationId xmlns:a16="http://schemas.microsoft.com/office/drawing/2014/main" id="{766BBB88-5508-EA01-5322-484343986E4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652868" y="2546929"/>
                <a:ext cx="63360" cy="6336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Etiquette - Circle - London">
                <a:extLst>
                  <a:ext uri="{FF2B5EF4-FFF2-40B4-BE49-F238E27FC236}">
                    <a16:creationId xmlns:a16="http://schemas.microsoft.com/office/drawing/2014/main" id="{88EBB7CF-6A05-FE8B-E619-A3DBE7342C6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303494" y="4317489"/>
                <a:ext cx="63360" cy="6336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Etiquette - Circle - Minsk">
                <a:extLst>
                  <a:ext uri="{FF2B5EF4-FFF2-40B4-BE49-F238E27FC236}">
                    <a16:creationId xmlns:a16="http://schemas.microsoft.com/office/drawing/2014/main" id="{662CCA9F-8F6D-A7CB-79E6-358B9682972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52944" y="4035394"/>
                <a:ext cx="63360" cy="6336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Etiquette - Circle - Kiev">
                <a:extLst>
                  <a:ext uri="{FF2B5EF4-FFF2-40B4-BE49-F238E27FC236}">
                    <a16:creationId xmlns:a16="http://schemas.microsoft.com/office/drawing/2014/main" id="{E3F34AF6-EB5D-D3F0-6852-2476D05A31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74151" y="4400458"/>
                <a:ext cx="63360" cy="6336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Etiquette - Circle - Bratislava">
                <a:extLst>
                  <a:ext uri="{FF2B5EF4-FFF2-40B4-BE49-F238E27FC236}">
                    <a16:creationId xmlns:a16="http://schemas.microsoft.com/office/drawing/2014/main" id="{CB529E72-C9C4-1E16-93DC-F5E90667999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660583" y="4888316"/>
                <a:ext cx="63360" cy="6336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Etiquette - Circle - Chisinau">
                <a:extLst>
                  <a:ext uri="{FF2B5EF4-FFF2-40B4-BE49-F238E27FC236}">
                    <a16:creationId xmlns:a16="http://schemas.microsoft.com/office/drawing/2014/main" id="{5D730C78-CBC5-A4C0-9AF6-DA33AFF271B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38949" y="4830238"/>
                <a:ext cx="63360" cy="6336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Etiquette - Circle - Podgorica">
                <a:extLst>
                  <a:ext uri="{FF2B5EF4-FFF2-40B4-BE49-F238E27FC236}">
                    <a16:creationId xmlns:a16="http://schemas.microsoft.com/office/drawing/2014/main" id="{D969702F-2E11-52A9-88A1-0E63FB4E7A7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88788" y="5605169"/>
                <a:ext cx="63360" cy="6336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2" name="GradientColorLegend">
              <a:extLst>
                <a:ext uri="{FF2B5EF4-FFF2-40B4-BE49-F238E27FC236}">
                  <a16:creationId xmlns:a16="http://schemas.microsoft.com/office/drawing/2014/main" id="{CFAAA02F-63C9-D12B-1FAF-CC40162F9E6C}"/>
                </a:ext>
              </a:extLst>
            </p:cNvPr>
            <p:cNvGrpSpPr/>
            <p:nvPr/>
          </p:nvGrpSpPr>
          <p:grpSpPr>
            <a:xfrm>
              <a:off x="2277073" y="3098849"/>
              <a:ext cx="207301" cy="1655724"/>
              <a:chOff x="1022556" y="2436035"/>
              <a:chExt cx="207301" cy="1655724"/>
            </a:xfrm>
            <a:grpFill/>
          </p:grpSpPr>
          <p:sp>
            <p:nvSpPr>
              <p:cNvPr id="45" name="Etiquette - GradientColorLegend - DARK - Shape" hidden="1">
                <a:extLst>
                  <a:ext uri="{FF2B5EF4-FFF2-40B4-BE49-F238E27FC236}">
                    <a16:creationId xmlns:a16="http://schemas.microsoft.com/office/drawing/2014/main" id="{4E66E27A-6058-C4C1-24F4-06E668415BC4}"/>
                  </a:ext>
                </a:extLst>
              </p:cNvPr>
              <p:cNvSpPr/>
              <p:nvPr/>
            </p:nvSpPr>
            <p:spPr>
              <a:xfrm>
                <a:off x="1066170" y="2575168"/>
                <a:ext cx="120073" cy="1382400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Etiquette - GradientColorLegend - DARK - MaxValue" hidden="1">
                <a:extLst>
                  <a:ext uri="{FF2B5EF4-FFF2-40B4-BE49-F238E27FC236}">
                    <a16:creationId xmlns:a16="http://schemas.microsoft.com/office/drawing/2014/main" id="{B0B89F85-F604-EAC6-B7AA-DECBC1A2A7CB}"/>
                  </a:ext>
                </a:extLst>
              </p:cNvPr>
              <p:cNvSpPr txBox="1"/>
              <p:nvPr/>
            </p:nvSpPr>
            <p:spPr>
              <a:xfrm>
                <a:off x="1022556" y="2436035"/>
                <a:ext cx="207301" cy="131576"/>
              </a:xfrm>
              <a:prstGeom prst="rect">
                <a:avLst/>
              </a:prstGeom>
              <a:grpFill/>
            </p:spPr>
            <p:txBody>
              <a:bodyPr wrap="none" lIns="0" tIns="0" rIns="0" bIns="0" rtlCol="0" anchor="b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Max</a:t>
                </a:r>
              </a:p>
            </p:txBody>
          </p:sp>
          <p:sp>
            <p:nvSpPr>
              <p:cNvPr id="47" name="Etiquette - GradientColorLegend - DARK - MinValue" hidden="1">
                <a:extLst>
                  <a:ext uri="{FF2B5EF4-FFF2-40B4-BE49-F238E27FC236}">
                    <a16:creationId xmlns:a16="http://schemas.microsoft.com/office/drawing/2014/main" id="{1512913C-21FA-3906-6D34-DDAE2CB929AE}"/>
                  </a:ext>
                </a:extLst>
              </p:cNvPr>
              <p:cNvSpPr txBox="1"/>
              <p:nvPr/>
            </p:nvSpPr>
            <p:spPr>
              <a:xfrm>
                <a:off x="1037974" y="3960183"/>
                <a:ext cx="176463" cy="131576"/>
              </a:xfrm>
              <a:prstGeom prst="rect">
                <a:avLst/>
              </a:prstGeom>
              <a:grp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Min</a:t>
                </a:r>
              </a:p>
            </p:txBody>
          </p:sp>
        </p:grpSp>
        <p:grpSp>
          <p:nvGrpSpPr>
            <p:cNvPr id="23" name="RangeColorLegend">
              <a:extLst>
                <a:ext uri="{FF2B5EF4-FFF2-40B4-BE49-F238E27FC236}">
                  <a16:creationId xmlns:a16="http://schemas.microsoft.com/office/drawing/2014/main" id="{F4CBF767-B60A-19D2-6FE1-04590EE101C7}"/>
                </a:ext>
              </a:extLst>
            </p:cNvPr>
            <p:cNvGrpSpPr/>
            <p:nvPr/>
          </p:nvGrpSpPr>
          <p:grpSpPr>
            <a:xfrm>
              <a:off x="1815576" y="3530476"/>
              <a:ext cx="1270800" cy="1538880"/>
              <a:chOff x="9228362" y="4919762"/>
              <a:chExt cx="1270800" cy="1538880"/>
            </a:xfrm>
            <a:grpFill/>
          </p:grpSpPr>
          <p:sp>
            <p:nvSpPr>
              <p:cNvPr id="25" name="Etiquette - RangeColorLegend - DARK - Color - 2" hidden="1">
                <a:extLst>
                  <a:ext uri="{FF2B5EF4-FFF2-40B4-BE49-F238E27FC236}">
                    <a16:creationId xmlns:a16="http://schemas.microsoft.com/office/drawing/2014/main" id="{5479C47E-5F8B-A736-2536-015FA49D7DB0}"/>
                  </a:ext>
                </a:extLst>
              </p:cNvPr>
              <p:cNvSpPr/>
              <p:nvPr/>
            </p:nvSpPr>
            <p:spPr>
              <a:xfrm>
                <a:off x="9228362" y="5073650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Etiquette - RangeColorLegend - DARK - Color - 1" hidden="1">
                <a:extLst>
                  <a:ext uri="{FF2B5EF4-FFF2-40B4-BE49-F238E27FC236}">
                    <a16:creationId xmlns:a16="http://schemas.microsoft.com/office/drawing/2014/main" id="{6F959F8B-BF46-C535-E147-ECFB95D7AD4B}"/>
                  </a:ext>
                </a:extLst>
              </p:cNvPr>
              <p:cNvSpPr/>
              <p:nvPr/>
            </p:nvSpPr>
            <p:spPr>
              <a:xfrm>
                <a:off x="9228362" y="4919762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Etiquette - RangeColorLegend - DARK - Number - 2" hidden="1">
                <a:extLst>
                  <a:ext uri="{FF2B5EF4-FFF2-40B4-BE49-F238E27FC236}">
                    <a16:creationId xmlns:a16="http://schemas.microsoft.com/office/drawing/2014/main" id="{E95E3278-A847-0B5B-810E-0A71883BFD5C}"/>
                  </a:ext>
                </a:extLst>
              </p:cNvPr>
              <p:cNvSpPr/>
              <p:nvPr/>
            </p:nvSpPr>
            <p:spPr>
              <a:xfrm>
                <a:off x="9383162" y="5073650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[100 to 200[</a:t>
                </a:r>
              </a:p>
            </p:txBody>
          </p:sp>
          <p:sp>
            <p:nvSpPr>
              <p:cNvPr id="28" name="Etiquette - RangeColorLegend - DARK - Number - 1" hidden="1">
                <a:extLst>
                  <a:ext uri="{FF2B5EF4-FFF2-40B4-BE49-F238E27FC236}">
                    <a16:creationId xmlns:a16="http://schemas.microsoft.com/office/drawing/2014/main" id="{06D2437E-417E-8D90-BBD2-BC342E6D8842}"/>
                  </a:ext>
                </a:extLst>
              </p:cNvPr>
              <p:cNvSpPr/>
              <p:nvPr/>
            </p:nvSpPr>
            <p:spPr>
              <a:xfrm>
                <a:off x="9383162" y="4919762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[0 to 100[</a:t>
                </a:r>
              </a:p>
            </p:txBody>
          </p:sp>
          <p:sp>
            <p:nvSpPr>
              <p:cNvPr id="29" name="Etiquette - RangeColorLegend - DARK - Color - 4" hidden="1">
                <a:extLst>
                  <a:ext uri="{FF2B5EF4-FFF2-40B4-BE49-F238E27FC236}">
                    <a16:creationId xmlns:a16="http://schemas.microsoft.com/office/drawing/2014/main" id="{51D4156A-2FFB-1714-93F2-6DA2A7BA139B}"/>
                  </a:ext>
                </a:extLst>
              </p:cNvPr>
              <p:cNvSpPr/>
              <p:nvPr/>
            </p:nvSpPr>
            <p:spPr>
              <a:xfrm>
                <a:off x="9228362" y="5381426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Etiquette - RangeColorLegend - DARK - Color - 3" hidden="1">
                <a:extLst>
                  <a:ext uri="{FF2B5EF4-FFF2-40B4-BE49-F238E27FC236}">
                    <a16:creationId xmlns:a16="http://schemas.microsoft.com/office/drawing/2014/main" id="{63CA5D48-B33E-48F9-B70F-54BF9E06F313}"/>
                  </a:ext>
                </a:extLst>
              </p:cNvPr>
              <p:cNvSpPr/>
              <p:nvPr/>
            </p:nvSpPr>
            <p:spPr>
              <a:xfrm>
                <a:off x="9228362" y="5227538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Etiquette - RangeColorLegend - DARK - Number - 4" hidden="1">
                <a:extLst>
                  <a:ext uri="{FF2B5EF4-FFF2-40B4-BE49-F238E27FC236}">
                    <a16:creationId xmlns:a16="http://schemas.microsoft.com/office/drawing/2014/main" id="{A5902CB1-FD0C-88B9-3B62-7300F6811429}"/>
                  </a:ext>
                </a:extLst>
              </p:cNvPr>
              <p:cNvSpPr/>
              <p:nvPr/>
            </p:nvSpPr>
            <p:spPr>
              <a:xfrm>
                <a:off x="9383162" y="5381426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[300 to 400[</a:t>
                </a:r>
              </a:p>
            </p:txBody>
          </p:sp>
          <p:sp>
            <p:nvSpPr>
              <p:cNvPr id="32" name="Etiquette - RangeColorLegend - DARK - Number - 3" hidden="1">
                <a:extLst>
                  <a:ext uri="{FF2B5EF4-FFF2-40B4-BE49-F238E27FC236}">
                    <a16:creationId xmlns:a16="http://schemas.microsoft.com/office/drawing/2014/main" id="{27667D54-6C9E-A9D1-D66F-5002938F4EDD}"/>
                  </a:ext>
                </a:extLst>
              </p:cNvPr>
              <p:cNvSpPr/>
              <p:nvPr/>
            </p:nvSpPr>
            <p:spPr>
              <a:xfrm>
                <a:off x="9383162" y="5227538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[200 to 300[</a:t>
                </a:r>
              </a:p>
            </p:txBody>
          </p:sp>
          <p:sp>
            <p:nvSpPr>
              <p:cNvPr id="33" name="Etiquette - RangeColorLegend - DARK - Color - 5" hidden="1">
                <a:extLst>
                  <a:ext uri="{FF2B5EF4-FFF2-40B4-BE49-F238E27FC236}">
                    <a16:creationId xmlns:a16="http://schemas.microsoft.com/office/drawing/2014/main" id="{E77F51FD-1434-02BA-41CE-6E47E8878951}"/>
                  </a:ext>
                </a:extLst>
              </p:cNvPr>
              <p:cNvSpPr/>
              <p:nvPr/>
            </p:nvSpPr>
            <p:spPr>
              <a:xfrm>
                <a:off x="9228362" y="5535314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Etiquette - RangeColorLegend - DARK - Number - 5" hidden="1">
                <a:extLst>
                  <a:ext uri="{FF2B5EF4-FFF2-40B4-BE49-F238E27FC236}">
                    <a16:creationId xmlns:a16="http://schemas.microsoft.com/office/drawing/2014/main" id="{8AF2D0E5-8EA5-2FFC-3BAD-29DB70E9924A}"/>
                  </a:ext>
                </a:extLst>
              </p:cNvPr>
              <p:cNvSpPr/>
              <p:nvPr/>
            </p:nvSpPr>
            <p:spPr>
              <a:xfrm>
                <a:off x="9383162" y="5535314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400+</a:t>
                </a:r>
              </a:p>
            </p:txBody>
          </p:sp>
          <p:sp>
            <p:nvSpPr>
              <p:cNvPr id="35" name="Etiquette - RangeColorLegend - DARK - Color - 6" hidden="1">
                <a:extLst>
                  <a:ext uri="{FF2B5EF4-FFF2-40B4-BE49-F238E27FC236}">
                    <a16:creationId xmlns:a16="http://schemas.microsoft.com/office/drawing/2014/main" id="{0A8AEFAF-9742-813E-7324-1FA4EDF1D3B6}"/>
                  </a:ext>
                </a:extLst>
              </p:cNvPr>
              <p:cNvSpPr/>
              <p:nvPr/>
            </p:nvSpPr>
            <p:spPr>
              <a:xfrm>
                <a:off x="9228362" y="5689202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Etiquette - RangeColorLegend - DARK - Number - 6" hidden="1">
                <a:extLst>
                  <a:ext uri="{FF2B5EF4-FFF2-40B4-BE49-F238E27FC236}">
                    <a16:creationId xmlns:a16="http://schemas.microsoft.com/office/drawing/2014/main" id="{04ED94F7-162F-89A2-836C-E69DC70D6378}"/>
                  </a:ext>
                </a:extLst>
              </p:cNvPr>
              <p:cNvSpPr/>
              <p:nvPr/>
            </p:nvSpPr>
            <p:spPr>
              <a:xfrm>
                <a:off x="9383162" y="5689202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400+</a:t>
                </a:r>
              </a:p>
            </p:txBody>
          </p:sp>
          <p:sp>
            <p:nvSpPr>
              <p:cNvPr id="37" name="Etiquette - RangeColorLegend - DARK - Color - 7" hidden="1">
                <a:extLst>
                  <a:ext uri="{FF2B5EF4-FFF2-40B4-BE49-F238E27FC236}">
                    <a16:creationId xmlns:a16="http://schemas.microsoft.com/office/drawing/2014/main" id="{28468853-0A44-74F4-77F3-76D2CE595DA2}"/>
                  </a:ext>
                </a:extLst>
              </p:cNvPr>
              <p:cNvSpPr/>
              <p:nvPr/>
            </p:nvSpPr>
            <p:spPr>
              <a:xfrm>
                <a:off x="9228362" y="5843090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Etiquette - RangeColorLegend - DARK - Number - 7" hidden="1">
                <a:extLst>
                  <a:ext uri="{FF2B5EF4-FFF2-40B4-BE49-F238E27FC236}">
                    <a16:creationId xmlns:a16="http://schemas.microsoft.com/office/drawing/2014/main" id="{30E6BF7A-888B-B972-98F6-1D3D968EE3EA}"/>
                  </a:ext>
                </a:extLst>
              </p:cNvPr>
              <p:cNvSpPr/>
              <p:nvPr/>
            </p:nvSpPr>
            <p:spPr>
              <a:xfrm>
                <a:off x="9383162" y="5843090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400+</a:t>
                </a:r>
              </a:p>
            </p:txBody>
          </p:sp>
          <p:sp>
            <p:nvSpPr>
              <p:cNvPr id="39" name="Etiquette - RangeColorLegend - DARK - Color - 8" hidden="1">
                <a:extLst>
                  <a:ext uri="{FF2B5EF4-FFF2-40B4-BE49-F238E27FC236}">
                    <a16:creationId xmlns:a16="http://schemas.microsoft.com/office/drawing/2014/main" id="{8A6F9330-3D10-49C8-0144-B290025ED21A}"/>
                  </a:ext>
                </a:extLst>
              </p:cNvPr>
              <p:cNvSpPr/>
              <p:nvPr/>
            </p:nvSpPr>
            <p:spPr>
              <a:xfrm>
                <a:off x="9228362" y="5996978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Etiquette - RangeColorLegend - DARK - Number - 8" hidden="1">
                <a:extLst>
                  <a:ext uri="{FF2B5EF4-FFF2-40B4-BE49-F238E27FC236}">
                    <a16:creationId xmlns:a16="http://schemas.microsoft.com/office/drawing/2014/main" id="{60BDA42E-08CD-F58E-0D86-3B126A9DFA38}"/>
                  </a:ext>
                </a:extLst>
              </p:cNvPr>
              <p:cNvSpPr/>
              <p:nvPr/>
            </p:nvSpPr>
            <p:spPr>
              <a:xfrm>
                <a:off x="9383162" y="5996978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400+</a:t>
                </a:r>
              </a:p>
            </p:txBody>
          </p:sp>
          <p:sp>
            <p:nvSpPr>
              <p:cNvPr id="41" name="Etiquette - RangeColorLegend - DARK - Color - 9" hidden="1">
                <a:extLst>
                  <a:ext uri="{FF2B5EF4-FFF2-40B4-BE49-F238E27FC236}">
                    <a16:creationId xmlns:a16="http://schemas.microsoft.com/office/drawing/2014/main" id="{9BECE236-1EFF-02DA-8E1C-3D0938A25B74}"/>
                  </a:ext>
                </a:extLst>
              </p:cNvPr>
              <p:cNvSpPr/>
              <p:nvPr/>
            </p:nvSpPr>
            <p:spPr>
              <a:xfrm>
                <a:off x="9228362" y="6150866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Etiquette - RangeColorLegend - DARK - Number - 9" hidden="1">
                <a:extLst>
                  <a:ext uri="{FF2B5EF4-FFF2-40B4-BE49-F238E27FC236}">
                    <a16:creationId xmlns:a16="http://schemas.microsoft.com/office/drawing/2014/main" id="{26C57748-122A-A134-F4AC-C8DA25070037}"/>
                  </a:ext>
                </a:extLst>
              </p:cNvPr>
              <p:cNvSpPr/>
              <p:nvPr/>
            </p:nvSpPr>
            <p:spPr>
              <a:xfrm>
                <a:off x="9383162" y="6150866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400+</a:t>
                </a:r>
              </a:p>
            </p:txBody>
          </p:sp>
          <p:sp>
            <p:nvSpPr>
              <p:cNvPr id="43" name="Etiquette - RangeColorLegend - DARK - Color - 10" hidden="1">
                <a:extLst>
                  <a:ext uri="{FF2B5EF4-FFF2-40B4-BE49-F238E27FC236}">
                    <a16:creationId xmlns:a16="http://schemas.microsoft.com/office/drawing/2014/main" id="{2FF76133-EFE2-F2B9-3606-B94262E7FE58}"/>
                  </a:ext>
                </a:extLst>
              </p:cNvPr>
              <p:cNvSpPr/>
              <p:nvPr/>
            </p:nvSpPr>
            <p:spPr>
              <a:xfrm>
                <a:off x="9228362" y="6304754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Etiquette - RangeColorLegend - DARK - Number - 10" hidden="1">
                <a:extLst>
                  <a:ext uri="{FF2B5EF4-FFF2-40B4-BE49-F238E27FC236}">
                    <a16:creationId xmlns:a16="http://schemas.microsoft.com/office/drawing/2014/main" id="{60094CEF-A2F5-D8F5-5CC8-A966ED72C520}"/>
                  </a:ext>
                </a:extLst>
              </p:cNvPr>
              <p:cNvSpPr/>
              <p:nvPr/>
            </p:nvSpPr>
            <p:spPr>
              <a:xfrm>
                <a:off x="9383162" y="6304754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400+</a:t>
                </a:r>
              </a:p>
            </p:txBody>
          </p:sp>
        </p:grpSp>
      </p:grpSp>
      <p:sp>
        <p:nvSpPr>
          <p:cNvPr id="663" name="CuadroTexto 279">
            <a:extLst>
              <a:ext uri="{FF2B5EF4-FFF2-40B4-BE49-F238E27FC236}">
                <a16:creationId xmlns:a16="http://schemas.microsoft.com/office/drawing/2014/main" id="{C43B1558-A458-CD8D-F7C0-198FE17C55E1}"/>
              </a:ext>
            </a:extLst>
          </p:cNvPr>
          <p:cNvSpPr txBox="1"/>
          <p:nvPr/>
        </p:nvSpPr>
        <p:spPr>
          <a:xfrm>
            <a:off x="9709936" y="676189"/>
            <a:ext cx="22918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6785C1"/>
                </a:solidFill>
                <a:effectLst/>
                <a:uLnTx/>
                <a:uFillTx/>
              </a:rPr>
              <a:t>18</a:t>
            </a:r>
            <a:r>
              <a:rPr kumimoji="0" lang="en-GB" sz="4000" b="1" i="0" u="none" strike="noStrike" kern="0" cap="none" spc="0" normalizeH="0" baseline="0" noProof="0">
                <a:ln>
                  <a:noFill/>
                </a:ln>
                <a:solidFill>
                  <a:srgbClr val="51C3F9">
                    <a:lumMod val="50000"/>
                  </a:srgbClr>
                </a:solidFill>
                <a:effectLst/>
                <a:uLnTx/>
                <a:uFillTx/>
              </a:rPr>
              <a:t> </a:t>
            </a:r>
            <a:r>
              <a:rPr kumimoji="0" lang="en-GB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countries where ESCs are issued</a:t>
            </a:r>
            <a:endParaRPr kumimoji="0" lang="en-GB" sz="36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664" name="GradientColorLegend">
            <a:extLst>
              <a:ext uri="{FF2B5EF4-FFF2-40B4-BE49-F238E27FC236}">
                <a16:creationId xmlns:a16="http://schemas.microsoft.com/office/drawing/2014/main" id="{81A7D230-49A2-B402-2966-B108D747473B}"/>
              </a:ext>
            </a:extLst>
          </p:cNvPr>
          <p:cNvGrpSpPr/>
          <p:nvPr/>
        </p:nvGrpSpPr>
        <p:grpSpPr>
          <a:xfrm>
            <a:off x="5958373" y="1721016"/>
            <a:ext cx="193964" cy="1549198"/>
            <a:chOff x="1022556" y="2436035"/>
            <a:chExt cx="207301" cy="1655724"/>
          </a:xfrm>
          <a:solidFill>
            <a:srgbClr val="FFFFFF">
              <a:lumMod val="85000"/>
            </a:srgbClr>
          </a:solidFill>
        </p:grpSpPr>
        <p:sp>
          <p:nvSpPr>
            <p:cNvPr id="665" name="Etiquette - GradientColorLegend - DARK - Shape" hidden="1">
              <a:extLst>
                <a:ext uri="{FF2B5EF4-FFF2-40B4-BE49-F238E27FC236}">
                  <a16:creationId xmlns:a16="http://schemas.microsoft.com/office/drawing/2014/main" id="{B2EFA34D-A1C7-CF85-28AD-F945220AEB70}"/>
                </a:ext>
              </a:extLst>
            </p:cNvPr>
            <p:cNvSpPr/>
            <p:nvPr/>
          </p:nvSpPr>
          <p:spPr>
            <a:xfrm>
              <a:off x="1066170" y="2575168"/>
              <a:ext cx="120073" cy="13824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66" name="Etiquette - GradientColorLegend - DARK - MaxValue" hidden="1">
              <a:extLst>
                <a:ext uri="{FF2B5EF4-FFF2-40B4-BE49-F238E27FC236}">
                  <a16:creationId xmlns:a16="http://schemas.microsoft.com/office/drawing/2014/main" id="{E97EFEBF-280F-F383-4284-46025431AE46}"/>
                </a:ext>
              </a:extLst>
            </p:cNvPr>
            <p:cNvSpPr txBox="1"/>
            <p:nvPr/>
          </p:nvSpPr>
          <p:spPr>
            <a:xfrm>
              <a:off x="1022556" y="2436035"/>
              <a:ext cx="207301" cy="131576"/>
            </a:xfrm>
            <a:prstGeom prst="rect">
              <a:avLst/>
            </a:prstGeom>
            <a:grpFill/>
          </p:spPr>
          <p:txBody>
            <a:bodyPr wrap="none" lIns="0" tIns="0" rIns="0" bIns="0" rtlCol="0" anchor="b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Max</a:t>
              </a:r>
            </a:p>
          </p:txBody>
        </p:sp>
        <p:sp>
          <p:nvSpPr>
            <p:cNvPr id="667" name="Etiquette - GradientColorLegend - DARK - MinValue" hidden="1">
              <a:extLst>
                <a:ext uri="{FF2B5EF4-FFF2-40B4-BE49-F238E27FC236}">
                  <a16:creationId xmlns:a16="http://schemas.microsoft.com/office/drawing/2014/main" id="{D1D26BCE-6A46-641A-070C-DCD0BBDD7224}"/>
                </a:ext>
              </a:extLst>
            </p:cNvPr>
            <p:cNvSpPr txBox="1"/>
            <p:nvPr/>
          </p:nvSpPr>
          <p:spPr>
            <a:xfrm>
              <a:off x="1037974" y="3960183"/>
              <a:ext cx="176463" cy="131576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Min</a:t>
              </a:r>
            </a:p>
          </p:txBody>
        </p:sp>
      </p:grpSp>
      <p:grpSp>
        <p:nvGrpSpPr>
          <p:cNvPr id="668" name="RangeColorLegend">
            <a:extLst>
              <a:ext uri="{FF2B5EF4-FFF2-40B4-BE49-F238E27FC236}">
                <a16:creationId xmlns:a16="http://schemas.microsoft.com/office/drawing/2014/main" id="{0AB62807-BDA9-81E8-9E94-58863B365EEE}"/>
              </a:ext>
            </a:extLst>
          </p:cNvPr>
          <p:cNvGrpSpPr/>
          <p:nvPr/>
        </p:nvGrpSpPr>
        <p:grpSpPr>
          <a:xfrm>
            <a:off x="5526568" y="2124873"/>
            <a:ext cx="1189039" cy="1439871"/>
            <a:chOff x="9228362" y="4919762"/>
            <a:chExt cx="1270800" cy="1538880"/>
          </a:xfrm>
          <a:solidFill>
            <a:srgbClr val="FFFFFF">
              <a:lumMod val="85000"/>
            </a:srgbClr>
          </a:solidFill>
        </p:grpSpPr>
        <p:sp>
          <p:nvSpPr>
            <p:cNvPr id="669" name="Etiquette - RangeColorLegend - DARK - Color - 2" hidden="1">
              <a:extLst>
                <a:ext uri="{FF2B5EF4-FFF2-40B4-BE49-F238E27FC236}">
                  <a16:creationId xmlns:a16="http://schemas.microsoft.com/office/drawing/2014/main" id="{8B21DE03-A158-FD05-3392-C86544B59576}"/>
                </a:ext>
              </a:extLst>
            </p:cNvPr>
            <p:cNvSpPr/>
            <p:nvPr/>
          </p:nvSpPr>
          <p:spPr>
            <a:xfrm>
              <a:off x="9228362" y="5073650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70" name="Etiquette - RangeColorLegend - DARK - Color - 1" hidden="1">
              <a:extLst>
                <a:ext uri="{FF2B5EF4-FFF2-40B4-BE49-F238E27FC236}">
                  <a16:creationId xmlns:a16="http://schemas.microsoft.com/office/drawing/2014/main" id="{15ECF6B8-072F-9F1D-6D05-69F86A115C7A}"/>
                </a:ext>
              </a:extLst>
            </p:cNvPr>
            <p:cNvSpPr/>
            <p:nvPr/>
          </p:nvSpPr>
          <p:spPr>
            <a:xfrm>
              <a:off x="9228362" y="4919762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71" name="Etiquette - RangeColorLegend - DARK - Number - 2" hidden="1">
              <a:extLst>
                <a:ext uri="{FF2B5EF4-FFF2-40B4-BE49-F238E27FC236}">
                  <a16:creationId xmlns:a16="http://schemas.microsoft.com/office/drawing/2014/main" id="{F896E166-C32D-DE72-183F-693C7B4C31BC}"/>
                </a:ext>
              </a:extLst>
            </p:cNvPr>
            <p:cNvSpPr/>
            <p:nvPr/>
          </p:nvSpPr>
          <p:spPr>
            <a:xfrm>
              <a:off x="9383162" y="5073650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[100 to 200[</a:t>
              </a:r>
            </a:p>
          </p:txBody>
        </p:sp>
        <p:sp>
          <p:nvSpPr>
            <p:cNvPr id="672" name="Etiquette - RangeColorLegend - DARK - Number - 1" hidden="1">
              <a:extLst>
                <a:ext uri="{FF2B5EF4-FFF2-40B4-BE49-F238E27FC236}">
                  <a16:creationId xmlns:a16="http://schemas.microsoft.com/office/drawing/2014/main" id="{6C1C32B4-F6AB-D1C9-47DF-DECC43FFF9D2}"/>
                </a:ext>
              </a:extLst>
            </p:cNvPr>
            <p:cNvSpPr/>
            <p:nvPr/>
          </p:nvSpPr>
          <p:spPr>
            <a:xfrm>
              <a:off x="9383162" y="4919762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[0 to 100[</a:t>
              </a:r>
            </a:p>
          </p:txBody>
        </p:sp>
        <p:sp>
          <p:nvSpPr>
            <p:cNvPr id="676" name="Etiquette - RangeColorLegend - DARK - Color - 4" hidden="1">
              <a:extLst>
                <a:ext uri="{FF2B5EF4-FFF2-40B4-BE49-F238E27FC236}">
                  <a16:creationId xmlns:a16="http://schemas.microsoft.com/office/drawing/2014/main" id="{CB9239AC-557D-2998-B819-C0552A26C6A9}"/>
                </a:ext>
              </a:extLst>
            </p:cNvPr>
            <p:cNvSpPr/>
            <p:nvPr/>
          </p:nvSpPr>
          <p:spPr>
            <a:xfrm>
              <a:off x="9228362" y="5381426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77" name="Etiquette - RangeColorLegend - DARK - Color - 3" hidden="1">
              <a:extLst>
                <a:ext uri="{FF2B5EF4-FFF2-40B4-BE49-F238E27FC236}">
                  <a16:creationId xmlns:a16="http://schemas.microsoft.com/office/drawing/2014/main" id="{074CE8AF-463C-BD2A-70F4-115363CACF85}"/>
                </a:ext>
              </a:extLst>
            </p:cNvPr>
            <p:cNvSpPr/>
            <p:nvPr/>
          </p:nvSpPr>
          <p:spPr>
            <a:xfrm>
              <a:off x="9228362" y="5227538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78" name="Etiquette - RangeColorLegend - DARK - Number - 4" hidden="1">
              <a:extLst>
                <a:ext uri="{FF2B5EF4-FFF2-40B4-BE49-F238E27FC236}">
                  <a16:creationId xmlns:a16="http://schemas.microsoft.com/office/drawing/2014/main" id="{296F7DEA-5DB5-AFB7-63AA-3977A59CDFA1}"/>
                </a:ext>
              </a:extLst>
            </p:cNvPr>
            <p:cNvSpPr/>
            <p:nvPr/>
          </p:nvSpPr>
          <p:spPr>
            <a:xfrm>
              <a:off x="9383162" y="5381426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[300 to 400[</a:t>
              </a:r>
            </a:p>
          </p:txBody>
        </p:sp>
        <p:sp>
          <p:nvSpPr>
            <p:cNvPr id="679" name="Etiquette - RangeColorLegend - DARK - Number - 3" hidden="1">
              <a:extLst>
                <a:ext uri="{FF2B5EF4-FFF2-40B4-BE49-F238E27FC236}">
                  <a16:creationId xmlns:a16="http://schemas.microsoft.com/office/drawing/2014/main" id="{2709357F-4D42-CF73-8B13-ADB8E1C595E1}"/>
                </a:ext>
              </a:extLst>
            </p:cNvPr>
            <p:cNvSpPr/>
            <p:nvPr/>
          </p:nvSpPr>
          <p:spPr>
            <a:xfrm>
              <a:off x="9383162" y="5227538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[200 to 300[</a:t>
              </a:r>
            </a:p>
          </p:txBody>
        </p:sp>
        <p:sp>
          <p:nvSpPr>
            <p:cNvPr id="680" name="Etiquette - RangeColorLegend - DARK - Color - 5" hidden="1">
              <a:extLst>
                <a:ext uri="{FF2B5EF4-FFF2-40B4-BE49-F238E27FC236}">
                  <a16:creationId xmlns:a16="http://schemas.microsoft.com/office/drawing/2014/main" id="{FCBD29F5-92CA-D5C6-D6A8-C43F3819C338}"/>
                </a:ext>
              </a:extLst>
            </p:cNvPr>
            <p:cNvSpPr/>
            <p:nvPr/>
          </p:nvSpPr>
          <p:spPr>
            <a:xfrm>
              <a:off x="9228362" y="5535314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81" name="Etiquette - RangeColorLegend - DARK - Number - 5" hidden="1">
              <a:extLst>
                <a:ext uri="{FF2B5EF4-FFF2-40B4-BE49-F238E27FC236}">
                  <a16:creationId xmlns:a16="http://schemas.microsoft.com/office/drawing/2014/main" id="{D5FB2434-20AE-1A1B-BCCE-1A03C5FFFEE8}"/>
                </a:ext>
              </a:extLst>
            </p:cNvPr>
            <p:cNvSpPr/>
            <p:nvPr/>
          </p:nvSpPr>
          <p:spPr>
            <a:xfrm>
              <a:off x="9383162" y="5535314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400+</a:t>
              </a:r>
            </a:p>
          </p:txBody>
        </p:sp>
        <p:sp>
          <p:nvSpPr>
            <p:cNvPr id="682" name="Etiquette - RangeColorLegend - DARK - Color - 6" hidden="1">
              <a:extLst>
                <a:ext uri="{FF2B5EF4-FFF2-40B4-BE49-F238E27FC236}">
                  <a16:creationId xmlns:a16="http://schemas.microsoft.com/office/drawing/2014/main" id="{5E3DF964-2C24-94F1-7E0C-0449FC18CF43}"/>
                </a:ext>
              </a:extLst>
            </p:cNvPr>
            <p:cNvSpPr/>
            <p:nvPr/>
          </p:nvSpPr>
          <p:spPr>
            <a:xfrm>
              <a:off x="9228362" y="5689202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83" name="Etiquette - RangeColorLegend - DARK - Number - 6" hidden="1">
              <a:extLst>
                <a:ext uri="{FF2B5EF4-FFF2-40B4-BE49-F238E27FC236}">
                  <a16:creationId xmlns:a16="http://schemas.microsoft.com/office/drawing/2014/main" id="{1C387ECC-EFAA-A0E8-8419-893379E1EB03}"/>
                </a:ext>
              </a:extLst>
            </p:cNvPr>
            <p:cNvSpPr/>
            <p:nvPr/>
          </p:nvSpPr>
          <p:spPr>
            <a:xfrm>
              <a:off x="9383162" y="5689202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400+</a:t>
              </a:r>
            </a:p>
          </p:txBody>
        </p:sp>
        <p:sp>
          <p:nvSpPr>
            <p:cNvPr id="684" name="Etiquette - RangeColorLegend - DARK - Color - 7" hidden="1">
              <a:extLst>
                <a:ext uri="{FF2B5EF4-FFF2-40B4-BE49-F238E27FC236}">
                  <a16:creationId xmlns:a16="http://schemas.microsoft.com/office/drawing/2014/main" id="{BE575ED9-AAD1-E3E7-ADBB-C8A44DC00825}"/>
                </a:ext>
              </a:extLst>
            </p:cNvPr>
            <p:cNvSpPr/>
            <p:nvPr/>
          </p:nvSpPr>
          <p:spPr>
            <a:xfrm>
              <a:off x="9228362" y="5843090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85" name="Etiquette - RangeColorLegend - DARK - Number - 7" hidden="1">
              <a:extLst>
                <a:ext uri="{FF2B5EF4-FFF2-40B4-BE49-F238E27FC236}">
                  <a16:creationId xmlns:a16="http://schemas.microsoft.com/office/drawing/2014/main" id="{C1A16A14-776F-399D-6EBD-7F515F99C537}"/>
                </a:ext>
              </a:extLst>
            </p:cNvPr>
            <p:cNvSpPr/>
            <p:nvPr/>
          </p:nvSpPr>
          <p:spPr>
            <a:xfrm>
              <a:off x="9383162" y="5843090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400+</a:t>
              </a:r>
            </a:p>
          </p:txBody>
        </p:sp>
        <p:sp>
          <p:nvSpPr>
            <p:cNvPr id="686" name="Etiquette - RangeColorLegend - DARK - Color - 8" hidden="1">
              <a:extLst>
                <a:ext uri="{FF2B5EF4-FFF2-40B4-BE49-F238E27FC236}">
                  <a16:creationId xmlns:a16="http://schemas.microsoft.com/office/drawing/2014/main" id="{49A3A69B-8F33-7A36-5066-9DC404D14F1A}"/>
                </a:ext>
              </a:extLst>
            </p:cNvPr>
            <p:cNvSpPr/>
            <p:nvPr/>
          </p:nvSpPr>
          <p:spPr>
            <a:xfrm>
              <a:off x="9228362" y="5996978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87" name="Etiquette - RangeColorLegend - DARK - Number - 8" hidden="1">
              <a:extLst>
                <a:ext uri="{FF2B5EF4-FFF2-40B4-BE49-F238E27FC236}">
                  <a16:creationId xmlns:a16="http://schemas.microsoft.com/office/drawing/2014/main" id="{408A87A8-C296-682D-8B14-F72744590FFA}"/>
                </a:ext>
              </a:extLst>
            </p:cNvPr>
            <p:cNvSpPr/>
            <p:nvPr/>
          </p:nvSpPr>
          <p:spPr>
            <a:xfrm>
              <a:off x="9383162" y="5996978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400+</a:t>
              </a:r>
            </a:p>
          </p:txBody>
        </p:sp>
        <p:sp>
          <p:nvSpPr>
            <p:cNvPr id="688" name="Etiquette - RangeColorLegend - DARK - Color - 9" hidden="1">
              <a:extLst>
                <a:ext uri="{FF2B5EF4-FFF2-40B4-BE49-F238E27FC236}">
                  <a16:creationId xmlns:a16="http://schemas.microsoft.com/office/drawing/2014/main" id="{77E265A2-21DB-5C85-E352-F3C1480D856F}"/>
                </a:ext>
              </a:extLst>
            </p:cNvPr>
            <p:cNvSpPr/>
            <p:nvPr/>
          </p:nvSpPr>
          <p:spPr>
            <a:xfrm>
              <a:off x="9228362" y="6150866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89" name="Etiquette - RangeColorLegend - DARK - Number - 9" hidden="1">
              <a:extLst>
                <a:ext uri="{FF2B5EF4-FFF2-40B4-BE49-F238E27FC236}">
                  <a16:creationId xmlns:a16="http://schemas.microsoft.com/office/drawing/2014/main" id="{C6E767A0-01AB-D49D-ECBA-F864594B367F}"/>
                </a:ext>
              </a:extLst>
            </p:cNvPr>
            <p:cNvSpPr/>
            <p:nvPr/>
          </p:nvSpPr>
          <p:spPr>
            <a:xfrm>
              <a:off x="9383162" y="6150866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400+</a:t>
              </a:r>
            </a:p>
          </p:txBody>
        </p:sp>
        <p:sp>
          <p:nvSpPr>
            <p:cNvPr id="690" name="Etiquette - RangeColorLegend - DARK - Color - 10" hidden="1">
              <a:extLst>
                <a:ext uri="{FF2B5EF4-FFF2-40B4-BE49-F238E27FC236}">
                  <a16:creationId xmlns:a16="http://schemas.microsoft.com/office/drawing/2014/main" id="{95C384C2-09DB-8665-3003-8229A2470A74}"/>
                </a:ext>
              </a:extLst>
            </p:cNvPr>
            <p:cNvSpPr/>
            <p:nvPr/>
          </p:nvSpPr>
          <p:spPr>
            <a:xfrm>
              <a:off x="9228362" y="6304754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91" name="Etiquette - RangeColorLegend - DARK - Number - 10" hidden="1">
              <a:extLst>
                <a:ext uri="{FF2B5EF4-FFF2-40B4-BE49-F238E27FC236}">
                  <a16:creationId xmlns:a16="http://schemas.microsoft.com/office/drawing/2014/main" id="{E72139F3-85DF-0C77-B0AF-3E3A3E1F8D6C}"/>
                </a:ext>
              </a:extLst>
            </p:cNvPr>
            <p:cNvSpPr/>
            <p:nvPr/>
          </p:nvSpPr>
          <p:spPr>
            <a:xfrm>
              <a:off x="9383162" y="6304754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400+</a:t>
              </a:r>
            </a:p>
          </p:txBody>
        </p:sp>
      </p:grpSp>
      <p:sp>
        <p:nvSpPr>
          <p:cNvPr id="692" name="CuadroTexto 10">
            <a:extLst>
              <a:ext uri="{FF2B5EF4-FFF2-40B4-BE49-F238E27FC236}">
                <a16:creationId xmlns:a16="http://schemas.microsoft.com/office/drawing/2014/main" id="{F30D4EB6-5796-0430-02F1-70526796CB97}"/>
              </a:ext>
            </a:extLst>
          </p:cNvPr>
          <p:cNvSpPr txBox="1"/>
          <p:nvPr/>
        </p:nvSpPr>
        <p:spPr>
          <a:xfrm>
            <a:off x="1316030" y="1141383"/>
            <a:ext cx="3132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6785C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2.45M</a:t>
            </a:r>
          </a:p>
        </p:txBody>
      </p:sp>
      <p:sp>
        <p:nvSpPr>
          <p:cNvPr id="693" name="CuadroTexto 12">
            <a:extLst>
              <a:ext uri="{FF2B5EF4-FFF2-40B4-BE49-F238E27FC236}">
                <a16:creationId xmlns:a16="http://schemas.microsoft.com/office/drawing/2014/main" id="{95DE059B-2C7E-F1A0-C7E0-77F32191C13A}"/>
              </a:ext>
            </a:extLst>
          </p:cNvPr>
          <p:cNvSpPr txBox="1"/>
          <p:nvPr/>
        </p:nvSpPr>
        <p:spPr>
          <a:xfrm>
            <a:off x="1316030" y="1834166"/>
            <a:ext cx="21752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Students have been issued an active card*</a:t>
            </a:r>
          </a:p>
        </p:txBody>
      </p:sp>
      <p:cxnSp>
        <p:nvCxnSpPr>
          <p:cNvPr id="694" name="Conector recto 2">
            <a:extLst>
              <a:ext uri="{FF2B5EF4-FFF2-40B4-BE49-F238E27FC236}">
                <a16:creationId xmlns:a16="http://schemas.microsoft.com/office/drawing/2014/main" id="{A768C300-87E2-0896-73FB-B4DAF8F31926}"/>
              </a:ext>
            </a:extLst>
          </p:cNvPr>
          <p:cNvCxnSpPr>
            <a:cxnSpLocks/>
          </p:cNvCxnSpPr>
          <p:nvPr/>
        </p:nvCxnSpPr>
        <p:spPr>
          <a:xfrm>
            <a:off x="1316030" y="1813753"/>
            <a:ext cx="5364000" cy="0"/>
          </a:xfrm>
          <a:prstGeom prst="line">
            <a:avLst/>
          </a:prstGeom>
          <a:noFill/>
          <a:ln w="28575" cap="flat" cmpd="sng" algn="ctr">
            <a:solidFill>
              <a:srgbClr val="6785C1"/>
            </a:solidFill>
            <a:prstDash val="solid"/>
            <a:miter lim="800000"/>
          </a:ln>
          <a:effectLst/>
        </p:spPr>
      </p:cxnSp>
      <p:sp>
        <p:nvSpPr>
          <p:cNvPr id="695" name="Elipse 26">
            <a:extLst>
              <a:ext uri="{FF2B5EF4-FFF2-40B4-BE49-F238E27FC236}">
                <a16:creationId xmlns:a16="http://schemas.microsoft.com/office/drawing/2014/main" id="{B4107DF1-41BA-9DE8-26D1-19D954FD6F06}"/>
              </a:ext>
            </a:extLst>
          </p:cNvPr>
          <p:cNvSpPr/>
          <p:nvPr/>
        </p:nvSpPr>
        <p:spPr>
          <a:xfrm>
            <a:off x="602896" y="1443426"/>
            <a:ext cx="741600" cy="740655"/>
          </a:xfrm>
          <a:prstGeom prst="ellipse">
            <a:avLst/>
          </a:prstGeom>
          <a:solidFill>
            <a:srgbClr val="6785C1"/>
          </a:solidFill>
          <a:ln w="12700" cap="flat" cmpd="sng" algn="ctr">
            <a:solidFill>
              <a:srgbClr val="6785C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96" name="CuadroTexto 29">
            <a:extLst>
              <a:ext uri="{FF2B5EF4-FFF2-40B4-BE49-F238E27FC236}">
                <a16:creationId xmlns:a16="http://schemas.microsoft.com/office/drawing/2014/main" id="{84098AF4-9800-8079-2A2E-13CB6EE641F5}"/>
              </a:ext>
            </a:extLst>
          </p:cNvPr>
          <p:cNvSpPr txBox="1"/>
          <p:nvPr/>
        </p:nvSpPr>
        <p:spPr>
          <a:xfrm>
            <a:off x="1316030" y="3517148"/>
            <a:ext cx="1462111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506DD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877</a:t>
            </a:r>
            <a:endParaRPr kumimoji="0" lang="en-GB" sz="3600" b="1" i="0" u="none" strike="noStrike" kern="0" cap="none" spc="0" normalizeH="0" baseline="0" noProof="0">
              <a:ln>
                <a:noFill/>
              </a:ln>
              <a:solidFill>
                <a:srgbClr val="506DD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97" name="CuadroTexto 50">
            <a:extLst>
              <a:ext uri="{FF2B5EF4-FFF2-40B4-BE49-F238E27FC236}">
                <a16:creationId xmlns:a16="http://schemas.microsoft.com/office/drawing/2014/main" id="{74E5EAA8-1553-3CD7-1F96-AE02F650907E}"/>
              </a:ext>
            </a:extLst>
          </p:cNvPr>
          <p:cNvSpPr txBox="1"/>
          <p:nvPr/>
        </p:nvSpPr>
        <p:spPr>
          <a:xfrm>
            <a:off x="1316030" y="4206138"/>
            <a:ext cx="21752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Card issuers have registered in the ESC-R</a:t>
            </a:r>
          </a:p>
        </p:txBody>
      </p:sp>
      <p:cxnSp>
        <p:nvCxnSpPr>
          <p:cNvPr id="698" name="Conector recto 52">
            <a:extLst>
              <a:ext uri="{FF2B5EF4-FFF2-40B4-BE49-F238E27FC236}">
                <a16:creationId xmlns:a16="http://schemas.microsoft.com/office/drawing/2014/main" id="{85973889-2EFA-4D91-CB4A-0A3B34426076}"/>
              </a:ext>
            </a:extLst>
          </p:cNvPr>
          <p:cNvCxnSpPr>
            <a:cxnSpLocks/>
          </p:cNvCxnSpPr>
          <p:nvPr/>
        </p:nvCxnSpPr>
        <p:spPr>
          <a:xfrm>
            <a:off x="1316030" y="4185725"/>
            <a:ext cx="2121712" cy="0"/>
          </a:xfrm>
          <a:prstGeom prst="line">
            <a:avLst/>
          </a:prstGeom>
          <a:noFill/>
          <a:ln w="28575" cap="flat" cmpd="sng" algn="ctr">
            <a:solidFill>
              <a:srgbClr val="0F1C50">
                <a:lumMod val="50000"/>
                <a:lumOff val="50000"/>
              </a:srgbClr>
            </a:solidFill>
            <a:prstDash val="solid"/>
            <a:miter lim="800000"/>
          </a:ln>
          <a:effectLst/>
        </p:spPr>
      </p:cxnSp>
      <p:sp>
        <p:nvSpPr>
          <p:cNvPr id="699" name="Elipse 54">
            <a:extLst>
              <a:ext uri="{FF2B5EF4-FFF2-40B4-BE49-F238E27FC236}">
                <a16:creationId xmlns:a16="http://schemas.microsoft.com/office/drawing/2014/main" id="{4FD992A7-AFB7-579B-5B9D-7AF0E63717F2}"/>
              </a:ext>
            </a:extLst>
          </p:cNvPr>
          <p:cNvSpPr/>
          <p:nvPr/>
        </p:nvSpPr>
        <p:spPr>
          <a:xfrm>
            <a:off x="602896" y="3815398"/>
            <a:ext cx="741600" cy="740655"/>
          </a:xfrm>
          <a:prstGeom prst="ellipse">
            <a:avLst/>
          </a:prstGeom>
          <a:solidFill>
            <a:srgbClr val="0F1C50">
              <a:lumMod val="50000"/>
              <a:lumOff val="50000"/>
            </a:srgbClr>
          </a:solidFill>
          <a:ln w="12700" cap="flat" cmpd="sng" algn="ctr">
            <a:solidFill>
              <a:srgbClr val="0F1C50">
                <a:lumMod val="50000"/>
                <a:lumOff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00" name="Digitization2" descr="{&quot;Key&quot;:&quot;POWER_USER_SHAPE_ICON&quot;,&quot;Value&quot;:&quot;POWER_USER_SHAPE_ICON_STYLE_1&quot;}">
            <a:extLst>
              <a:ext uri="{FF2B5EF4-FFF2-40B4-BE49-F238E27FC236}">
                <a16:creationId xmlns:a16="http://schemas.microsoft.com/office/drawing/2014/main" id="{97375F1F-B0C9-0729-5E7A-A1182ADB7765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744514" y="4008456"/>
            <a:ext cx="423682" cy="366299"/>
            <a:chOff x="5738813" y="5402263"/>
            <a:chExt cx="703263" cy="608013"/>
          </a:xfrm>
          <a:solidFill>
            <a:sysClr val="window" lastClr="FFFFFF"/>
          </a:solidFill>
        </p:grpSpPr>
        <p:sp>
          <p:nvSpPr>
            <p:cNvPr id="701" name="Freeform 431">
              <a:extLst>
                <a:ext uri="{FF2B5EF4-FFF2-40B4-BE49-F238E27FC236}">
                  <a16:creationId xmlns:a16="http://schemas.microsoft.com/office/drawing/2014/main" id="{36D3C57C-1CF2-5471-E799-8842CE7A1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8813" y="5402263"/>
              <a:ext cx="327025" cy="608013"/>
            </a:xfrm>
            <a:custGeom>
              <a:avLst/>
              <a:gdLst>
                <a:gd name="T0" fmla="*/ 239 w 239"/>
                <a:gd name="T1" fmla="*/ 443 h 443"/>
                <a:gd name="T2" fmla="*/ 203 w 239"/>
                <a:gd name="T3" fmla="*/ 443 h 443"/>
                <a:gd name="T4" fmla="*/ 188 w 239"/>
                <a:gd name="T5" fmla="*/ 430 h 443"/>
                <a:gd name="T6" fmla="*/ 181 w 239"/>
                <a:gd name="T7" fmla="*/ 387 h 443"/>
                <a:gd name="T8" fmla="*/ 133 w 239"/>
                <a:gd name="T9" fmla="*/ 367 h 443"/>
                <a:gd name="T10" fmla="*/ 97 w 239"/>
                <a:gd name="T11" fmla="*/ 393 h 443"/>
                <a:gd name="T12" fmla="*/ 77 w 239"/>
                <a:gd name="T13" fmla="*/ 391 h 443"/>
                <a:gd name="T14" fmla="*/ 52 w 239"/>
                <a:gd name="T15" fmla="*/ 365 h 443"/>
                <a:gd name="T16" fmla="*/ 50 w 239"/>
                <a:gd name="T17" fmla="*/ 346 h 443"/>
                <a:gd name="T18" fmla="*/ 76 w 239"/>
                <a:gd name="T19" fmla="*/ 310 h 443"/>
                <a:gd name="T20" fmla="*/ 56 w 239"/>
                <a:gd name="T21" fmla="*/ 262 h 443"/>
                <a:gd name="T22" fmla="*/ 12 w 239"/>
                <a:gd name="T23" fmla="*/ 255 h 443"/>
                <a:gd name="T24" fmla="*/ 0 w 239"/>
                <a:gd name="T25" fmla="*/ 240 h 443"/>
                <a:gd name="T26" fmla="*/ 0 w 239"/>
                <a:gd name="T27" fmla="*/ 203 h 443"/>
                <a:gd name="T28" fmla="*/ 12 w 239"/>
                <a:gd name="T29" fmla="*/ 189 h 443"/>
                <a:gd name="T30" fmla="*/ 56 w 239"/>
                <a:gd name="T31" fmla="*/ 181 h 443"/>
                <a:gd name="T32" fmla="*/ 76 w 239"/>
                <a:gd name="T33" fmla="*/ 133 h 443"/>
                <a:gd name="T34" fmla="*/ 50 w 239"/>
                <a:gd name="T35" fmla="*/ 97 h 443"/>
                <a:gd name="T36" fmla="*/ 52 w 239"/>
                <a:gd name="T37" fmla="*/ 78 h 443"/>
                <a:gd name="T38" fmla="*/ 77 w 239"/>
                <a:gd name="T39" fmla="*/ 52 h 443"/>
                <a:gd name="T40" fmla="*/ 97 w 239"/>
                <a:gd name="T41" fmla="*/ 51 h 443"/>
                <a:gd name="T42" fmla="*/ 133 w 239"/>
                <a:gd name="T43" fmla="*/ 76 h 443"/>
                <a:gd name="T44" fmla="*/ 181 w 239"/>
                <a:gd name="T45" fmla="*/ 56 h 443"/>
                <a:gd name="T46" fmla="*/ 188 w 239"/>
                <a:gd name="T47" fmla="*/ 13 h 443"/>
                <a:gd name="T48" fmla="*/ 203 w 239"/>
                <a:gd name="T49" fmla="*/ 0 h 443"/>
                <a:gd name="T50" fmla="*/ 239 w 239"/>
                <a:gd name="T51" fmla="*/ 0 h 443"/>
                <a:gd name="T52" fmla="*/ 239 w 239"/>
                <a:gd name="T53" fmla="*/ 17 h 443"/>
                <a:gd name="T54" fmla="*/ 204 w 239"/>
                <a:gd name="T55" fmla="*/ 17 h 443"/>
                <a:gd name="T56" fmla="*/ 196 w 239"/>
                <a:gd name="T57" fmla="*/ 70 h 443"/>
                <a:gd name="T58" fmla="*/ 190 w 239"/>
                <a:gd name="T59" fmla="*/ 71 h 443"/>
                <a:gd name="T60" fmla="*/ 137 w 239"/>
                <a:gd name="T61" fmla="*/ 93 h 443"/>
                <a:gd name="T62" fmla="*/ 132 w 239"/>
                <a:gd name="T63" fmla="*/ 96 h 443"/>
                <a:gd name="T64" fmla="*/ 88 w 239"/>
                <a:gd name="T65" fmla="*/ 65 h 443"/>
                <a:gd name="T66" fmla="*/ 64 w 239"/>
                <a:gd name="T67" fmla="*/ 89 h 443"/>
                <a:gd name="T68" fmla="*/ 96 w 239"/>
                <a:gd name="T69" fmla="*/ 133 h 443"/>
                <a:gd name="T70" fmla="*/ 93 w 239"/>
                <a:gd name="T71" fmla="*/ 137 h 443"/>
                <a:gd name="T72" fmla="*/ 71 w 239"/>
                <a:gd name="T73" fmla="*/ 190 h 443"/>
                <a:gd name="T74" fmla="*/ 70 w 239"/>
                <a:gd name="T75" fmla="*/ 196 h 443"/>
                <a:gd name="T76" fmla="*/ 16 w 239"/>
                <a:gd name="T77" fmla="*/ 205 h 443"/>
                <a:gd name="T78" fmla="*/ 16 w 239"/>
                <a:gd name="T79" fmla="*/ 239 h 443"/>
                <a:gd name="T80" fmla="*/ 70 w 239"/>
                <a:gd name="T81" fmla="*/ 247 h 443"/>
                <a:gd name="T82" fmla="*/ 71 w 239"/>
                <a:gd name="T83" fmla="*/ 253 h 443"/>
                <a:gd name="T84" fmla="*/ 93 w 239"/>
                <a:gd name="T85" fmla="*/ 306 h 443"/>
                <a:gd name="T86" fmla="*/ 96 w 239"/>
                <a:gd name="T87" fmla="*/ 311 h 443"/>
                <a:gd name="T88" fmla="*/ 64 w 239"/>
                <a:gd name="T89" fmla="*/ 355 h 443"/>
                <a:gd name="T90" fmla="*/ 88 w 239"/>
                <a:gd name="T91" fmla="*/ 378 h 443"/>
                <a:gd name="T92" fmla="*/ 132 w 239"/>
                <a:gd name="T93" fmla="*/ 347 h 443"/>
                <a:gd name="T94" fmla="*/ 137 w 239"/>
                <a:gd name="T95" fmla="*/ 350 h 443"/>
                <a:gd name="T96" fmla="*/ 190 w 239"/>
                <a:gd name="T97" fmla="*/ 372 h 443"/>
                <a:gd name="T98" fmla="*/ 196 w 239"/>
                <a:gd name="T99" fmla="*/ 373 h 443"/>
                <a:gd name="T100" fmla="*/ 204 w 239"/>
                <a:gd name="T101" fmla="*/ 427 h 443"/>
                <a:gd name="T102" fmla="*/ 239 w 239"/>
                <a:gd name="T103" fmla="*/ 427 h 443"/>
                <a:gd name="T104" fmla="*/ 239 w 239"/>
                <a:gd name="T105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9" h="443">
                  <a:moveTo>
                    <a:pt x="239" y="443"/>
                  </a:moveTo>
                  <a:lnTo>
                    <a:pt x="203" y="443"/>
                  </a:lnTo>
                  <a:cubicBezTo>
                    <a:pt x="196" y="443"/>
                    <a:pt x="189" y="438"/>
                    <a:pt x="188" y="430"/>
                  </a:cubicBezTo>
                  <a:lnTo>
                    <a:pt x="181" y="387"/>
                  </a:lnTo>
                  <a:cubicBezTo>
                    <a:pt x="164" y="383"/>
                    <a:pt x="148" y="376"/>
                    <a:pt x="133" y="367"/>
                  </a:cubicBezTo>
                  <a:lnTo>
                    <a:pt x="97" y="393"/>
                  </a:lnTo>
                  <a:cubicBezTo>
                    <a:pt x="91" y="397"/>
                    <a:pt x="83" y="396"/>
                    <a:pt x="77" y="391"/>
                  </a:cubicBezTo>
                  <a:lnTo>
                    <a:pt x="52" y="365"/>
                  </a:lnTo>
                  <a:cubicBezTo>
                    <a:pt x="46" y="360"/>
                    <a:pt x="46" y="352"/>
                    <a:pt x="50" y="346"/>
                  </a:cubicBezTo>
                  <a:lnTo>
                    <a:pt x="76" y="310"/>
                  </a:lnTo>
                  <a:cubicBezTo>
                    <a:pt x="67" y="295"/>
                    <a:pt x="60" y="279"/>
                    <a:pt x="56" y="262"/>
                  </a:cubicBezTo>
                  <a:lnTo>
                    <a:pt x="12" y="255"/>
                  </a:lnTo>
                  <a:cubicBezTo>
                    <a:pt x="5" y="254"/>
                    <a:pt x="0" y="247"/>
                    <a:pt x="0" y="240"/>
                  </a:cubicBezTo>
                  <a:lnTo>
                    <a:pt x="0" y="203"/>
                  </a:lnTo>
                  <a:cubicBezTo>
                    <a:pt x="0" y="196"/>
                    <a:pt x="5" y="190"/>
                    <a:pt x="12" y="189"/>
                  </a:cubicBezTo>
                  <a:lnTo>
                    <a:pt x="56" y="181"/>
                  </a:lnTo>
                  <a:cubicBezTo>
                    <a:pt x="60" y="164"/>
                    <a:pt x="67" y="148"/>
                    <a:pt x="76" y="133"/>
                  </a:cubicBezTo>
                  <a:lnTo>
                    <a:pt x="50" y="97"/>
                  </a:lnTo>
                  <a:cubicBezTo>
                    <a:pt x="46" y="91"/>
                    <a:pt x="46" y="83"/>
                    <a:pt x="52" y="78"/>
                  </a:cubicBezTo>
                  <a:lnTo>
                    <a:pt x="77" y="52"/>
                  </a:lnTo>
                  <a:cubicBezTo>
                    <a:pt x="83" y="47"/>
                    <a:pt x="91" y="46"/>
                    <a:pt x="97" y="51"/>
                  </a:cubicBezTo>
                  <a:lnTo>
                    <a:pt x="133" y="76"/>
                  </a:lnTo>
                  <a:cubicBezTo>
                    <a:pt x="148" y="67"/>
                    <a:pt x="164" y="60"/>
                    <a:pt x="181" y="56"/>
                  </a:cubicBezTo>
                  <a:lnTo>
                    <a:pt x="188" y="13"/>
                  </a:lnTo>
                  <a:cubicBezTo>
                    <a:pt x="189" y="5"/>
                    <a:pt x="196" y="0"/>
                    <a:pt x="203" y="0"/>
                  </a:cubicBezTo>
                  <a:lnTo>
                    <a:pt x="239" y="0"/>
                  </a:lnTo>
                  <a:lnTo>
                    <a:pt x="239" y="17"/>
                  </a:lnTo>
                  <a:lnTo>
                    <a:pt x="204" y="17"/>
                  </a:lnTo>
                  <a:lnTo>
                    <a:pt x="196" y="70"/>
                  </a:lnTo>
                  <a:lnTo>
                    <a:pt x="190" y="71"/>
                  </a:lnTo>
                  <a:cubicBezTo>
                    <a:pt x="171" y="75"/>
                    <a:pt x="153" y="82"/>
                    <a:pt x="137" y="93"/>
                  </a:cubicBezTo>
                  <a:lnTo>
                    <a:pt x="132" y="96"/>
                  </a:lnTo>
                  <a:lnTo>
                    <a:pt x="88" y="65"/>
                  </a:lnTo>
                  <a:lnTo>
                    <a:pt x="64" y="89"/>
                  </a:lnTo>
                  <a:lnTo>
                    <a:pt x="96" y="133"/>
                  </a:lnTo>
                  <a:lnTo>
                    <a:pt x="93" y="137"/>
                  </a:lnTo>
                  <a:cubicBezTo>
                    <a:pt x="82" y="154"/>
                    <a:pt x="75" y="172"/>
                    <a:pt x="71" y="190"/>
                  </a:cubicBezTo>
                  <a:lnTo>
                    <a:pt x="70" y="196"/>
                  </a:lnTo>
                  <a:lnTo>
                    <a:pt x="16" y="205"/>
                  </a:lnTo>
                  <a:lnTo>
                    <a:pt x="16" y="239"/>
                  </a:lnTo>
                  <a:lnTo>
                    <a:pt x="70" y="247"/>
                  </a:lnTo>
                  <a:lnTo>
                    <a:pt x="71" y="253"/>
                  </a:lnTo>
                  <a:cubicBezTo>
                    <a:pt x="75" y="272"/>
                    <a:pt x="82" y="290"/>
                    <a:pt x="93" y="306"/>
                  </a:cubicBezTo>
                  <a:lnTo>
                    <a:pt x="96" y="311"/>
                  </a:lnTo>
                  <a:lnTo>
                    <a:pt x="64" y="355"/>
                  </a:lnTo>
                  <a:lnTo>
                    <a:pt x="88" y="378"/>
                  </a:lnTo>
                  <a:lnTo>
                    <a:pt x="132" y="347"/>
                  </a:lnTo>
                  <a:lnTo>
                    <a:pt x="137" y="350"/>
                  </a:lnTo>
                  <a:cubicBezTo>
                    <a:pt x="153" y="361"/>
                    <a:pt x="171" y="368"/>
                    <a:pt x="190" y="372"/>
                  </a:cubicBezTo>
                  <a:lnTo>
                    <a:pt x="196" y="373"/>
                  </a:lnTo>
                  <a:lnTo>
                    <a:pt x="204" y="427"/>
                  </a:lnTo>
                  <a:lnTo>
                    <a:pt x="239" y="427"/>
                  </a:lnTo>
                  <a:lnTo>
                    <a:pt x="239" y="44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702" name="Freeform 432">
              <a:extLst>
                <a:ext uri="{FF2B5EF4-FFF2-40B4-BE49-F238E27FC236}">
                  <a16:creationId xmlns:a16="http://schemas.microsoft.com/office/drawing/2014/main" id="{E7AB81E9-48BA-4D33-B7A4-430650DC3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9788" y="5576888"/>
              <a:ext cx="128588" cy="258763"/>
            </a:xfrm>
            <a:custGeom>
              <a:avLst/>
              <a:gdLst>
                <a:gd name="T0" fmla="*/ 94 w 94"/>
                <a:gd name="T1" fmla="*/ 189 h 189"/>
                <a:gd name="T2" fmla="*/ 0 w 94"/>
                <a:gd name="T3" fmla="*/ 95 h 189"/>
                <a:gd name="T4" fmla="*/ 94 w 94"/>
                <a:gd name="T5" fmla="*/ 0 h 189"/>
                <a:gd name="T6" fmla="*/ 94 w 94"/>
                <a:gd name="T7" fmla="*/ 17 h 189"/>
                <a:gd name="T8" fmla="*/ 16 w 94"/>
                <a:gd name="T9" fmla="*/ 95 h 189"/>
                <a:gd name="T10" fmla="*/ 94 w 94"/>
                <a:gd name="T11" fmla="*/ 172 h 189"/>
                <a:gd name="T12" fmla="*/ 94 w 94"/>
                <a:gd name="T1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89">
                  <a:moveTo>
                    <a:pt x="94" y="189"/>
                  </a:moveTo>
                  <a:cubicBezTo>
                    <a:pt x="42" y="189"/>
                    <a:pt x="0" y="147"/>
                    <a:pt x="0" y="95"/>
                  </a:cubicBezTo>
                  <a:cubicBezTo>
                    <a:pt x="0" y="43"/>
                    <a:pt x="42" y="0"/>
                    <a:pt x="94" y="0"/>
                  </a:cubicBezTo>
                  <a:lnTo>
                    <a:pt x="94" y="17"/>
                  </a:lnTo>
                  <a:cubicBezTo>
                    <a:pt x="51" y="17"/>
                    <a:pt x="16" y="52"/>
                    <a:pt x="16" y="95"/>
                  </a:cubicBezTo>
                  <a:cubicBezTo>
                    <a:pt x="16" y="137"/>
                    <a:pt x="51" y="172"/>
                    <a:pt x="94" y="172"/>
                  </a:cubicBezTo>
                  <a:lnTo>
                    <a:pt x="94" y="1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703" name="Freeform 433">
              <a:extLst>
                <a:ext uri="{FF2B5EF4-FFF2-40B4-BE49-F238E27FC236}">
                  <a16:creationId xmlns:a16="http://schemas.microsoft.com/office/drawing/2014/main" id="{1FE1888B-A60B-3383-2C6E-CA9ECAD657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4588" y="5453063"/>
              <a:ext cx="88900" cy="88900"/>
            </a:xfrm>
            <a:custGeom>
              <a:avLst/>
              <a:gdLst>
                <a:gd name="T0" fmla="*/ 32 w 65"/>
                <a:gd name="T1" fmla="*/ 17 h 65"/>
                <a:gd name="T2" fmla="*/ 16 w 65"/>
                <a:gd name="T3" fmla="*/ 33 h 65"/>
                <a:gd name="T4" fmla="*/ 32 w 65"/>
                <a:gd name="T5" fmla="*/ 49 h 65"/>
                <a:gd name="T6" fmla="*/ 48 w 65"/>
                <a:gd name="T7" fmla="*/ 33 h 65"/>
                <a:gd name="T8" fmla="*/ 32 w 65"/>
                <a:gd name="T9" fmla="*/ 17 h 65"/>
                <a:gd name="T10" fmla="*/ 32 w 65"/>
                <a:gd name="T11" fmla="*/ 65 h 65"/>
                <a:gd name="T12" fmla="*/ 0 w 65"/>
                <a:gd name="T13" fmla="*/ 33 h 65"/>
                <a:gd name="T14" fmla="*/ 32 w 65"/>
                <a:gd name="T15" fmla="*/ 0 h 65"/>
                <a:gd name="T16" fmla="*/ 65 w 65"/>
                <a:gd name="T17" fmla="*/ 33 h 65"/>
                <a:gd name="T18" fmla="*/ 32 w 65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2" y="17"/>
                  </a:moveTo>
                  <a:cubicBezTo>
                    <a:pt x="23" y="17"/>
                    <a:pt x="16" y="24"/>
                    <a:pt x="16" y="33"/>
                  </a:cubicBezTo>
                  <a:cubicBezTo>
                    <a:pt x="16" y="42"/>
                    <a:pt x="23" y="49"/>
                    <a:pt x="32" y="49"/>
                  </a:cubicBezTo>
                  <a:cubicBezTo>
                    <a:pt x="41" y="49"/>
                    <a:pt x="48" y="42"/>
                    <a:pt x="48" y="33"/>
                  </a:cubicBezTo>
                  <a:cubicBezTo>
                    <a:pt x="48" y="24"/>
                    <a:pt x="41" y="17"/>
                    <a:pt x="32" y="17"/>
                  </a:cubicBezTo>
                  <a:close/>
                  <a:moveTo>
                    <a:pt x="32" y="65"/>
                  </a:moveTo>
                  <a:cubicBezTo>
                    <a:pt x="14" y="65"/>
                    <a:pt x="0" y="51"/>
                    <a:pt x="0" y="33"/>
                  </a:cubicBezTo>
                  <a:cubicBezTo>
                    <a:pt x="0" y="15"/>
                    <a:pt x="14" y="0"/>
                    <a:pt x="32" y="0"/>
                  </a:cubicBezTo>
                  <a:cubicBezTo>
                    <a:pt x="50" y="0"/>
                    <a:pt x="65" y="15"/>
                    <a:pt x="65" y="33"/>
                  </a:cubicBezTo>
                  <a:cubicBezTo>
                    <a:pt x="65" y="51"/>
                    <a:pt x="50" y="65"/>
                    <a:pt x="32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24" name="Freeform 434">
              <a:extLst>
                <a:ext uri="{FF2B5EF4-FFF2-40B4-BE49-F238E27FC236}">
                  <a16:creationId xmlns:a16="http://schemas.microsoft.com/office/drawing/2014/main" id="{DE7B30B7-53AA-2E4E-DF95-3483575B6A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0476" y="5476875"/>
              <a:ext cx="88900" cy="88900"/>
            </a:xfrm>
            <a:custGeom>
              <a:avLst/>
              <a:gdLst>
                <a:gd name="T0" fmla="*/ 33 w 65"/>
                <a:gd name="T1" fmla="*/ 17 h 65"/>
                <a:gd name="T2" fmla="*/ 17 w 65"/>
                <a:gd name="T3" fmla="*/ 32 h 65"/>
                <a:gd name="T4" fmla="*/ 33 w 65"/>
                <a:gd name="T5" fmla="*/ 48 h 65"/>
                <a:gd name="T6" fmla="*/ 49 w 65"/>
                <a:gd name="T7" fmla="*/ 32 h 65"/>
                <a:gd name="T8" fmla="*/ 33 w 65"/>
                <a:gd name="T9" fmla="*/ 17 h 65"/>
                <a:gd name="T10" fmla="*/ 33 w 65"/>
                <a:gd name="T11" fmla="*/ 65 h 65"/>
                <a:gd name="T12" fmla="*/ 0 w 65"/>
                <a:gd name="T13" fmla="*/ 32 h 65"/>
                <a:gd name="T14" fmla="*/ 33 w 65"/>
                <a:gd name="T15" fmla="*/ 0 h 65"/>
                <a:gd name="T16" fmla="*/ 65 w 65"/>
                <a:gd name="T17" fmla="*/ 32 h 65"/>
                <a:gd name="T18" fmla="*/ 33 w 65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3" y="17"/>
                  </a:moveTo>
                  <a:cubicBezTo>
                    <a:pt x="24" y="17"/>
                    <a:pt x="17" y="24"/>
                    <a:pt x="17" y="32"/>
                  </a:cubicBezTo>
                  <a:cubicBezTo>
                    <a:pt x="17" y="41"/>
                    <a:pt x="24" y="48"/>
                    <a:pt x="33" y="48"/>
                  </a:cubicBezTo>
                  <a:cubicBezTo>
                    <a:pt x="42" y="48"/>
                    <a:pt x="49" y="41"/>
                    <a:pt x="49" y="32"/>
                  </a:cubicBezTo>
                  <a:cubicBezTo>
                    <a:pt x="49" y="24"/>
                    <a:pt x="42" y="17"/>
                    <a:pt x="33" y="17"/>
                  </a:cubicBezTo>
                  <a:close/>
                  <a:moveTo>
                    <a:pt x="33" y="65"/>
                  </a:moveTo>
                  <a:cubicBezTo>
                    <a:pt x="15" y="65"/>
                    <a:pt x="0" y="50"/>
                    <a:pt x="0" y="32"/>
                  </a:cubicBezTo>
                  <a:cubicBezTo>
                    <a:pt x="0" y="14"/>
                    <a:pt x="15" y="0"/>
                    <a:pt x="33" y="0"/>
                  </a:cubicBezTo>
                  <a:cubicBezTo>
                    <a:pt x="51" y="0"/>
                    <a:pt x="65" y="14"/>
                    <a:pt x="65" y="32"/>
                  </a:cubicBezTo>
                  <a:cubicBezTo>
                    <a:pt x="65" y="50"/>
                    <a:pt x="51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25" name="Freeform 435">
              <a:extLst>
                <a:ext uri="{FF2B5EF4-FFF2-40B4-BE49-F238E27FC236}">
                  <a16:creationId xmlns:a16="http://schemas.microsoft.com/office/drawing/2014/main" id="{664BA7DC-1457-6C4E-ED84-852C07E9A8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2988" y="5653088"/>
              <a:ext cx="88900" cy="88900"/>
            </a:xfrm>
            <a:custGeom>
              <a:avLst/>
              <a:gdLst>
                <a:gd name="T0" fmla="*/ 32 w 65"/>
                <a:gd name="T1" fmla="*/ 16 h 65"/>
                <a:gd name="T2" fmla="*/ 16 w 65"/>
                <a:gd name="T3" fmla="*/ 32 h 65"/>
                <a:gd name="T4" fmla="*/ 32 w 65"/>
                <a:gd name="T5" fmla="*/ 48 h 65"/>
                <a:gd name="T6" fmla="*/ 48 w 65"/>
                <a:gd name="T7" fmla="*/ 32 h 65"/>
                <a:gd name="T8" fmla="*/ 32 w 65"/>
                <a:gd name="T9" fmla="*/ 16 h 65"/>
                <a:gd name="T10" fmla="*/ 32 w 65"/>
                <a:gd name="T11" fmla="*/ 65 h 65"/>
                <a:gd name="T12" fmla="*/ 0 w 65"/>
                <a:gd name="T13" fmla="*/ 32 h 65"/>
                <a:gd name="T14" fmla="*/ 32 w 65"/>
                <a:gd name="T15" fmla="*/ 0 h 65"/>
                <a:gd name="T16" fmla="*/ 65 w 65"/>
                <a:gd name="T17" fmla="*/ 32 h 65"/>
                <a:gd name="T18" fmla="*/ 32 w 65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2" y="16"/>
                  </a:moveTo>
                  <a:cubicBezTo>
                    <a:pt x="23" y="16"/>
                    <a:pt x="16" y="24"/>
                    <a:pt x="16" y="32"/>
                  </a:cubicBezTo>
                  <a:cubicBezTo>
                    <a:pt x="16" y="41"/>
                    <a:pt x="23" y="48"/>
                    <a:pt x="32" y="48"/>
                  </a:cubicBezTo>
                  <a:cubicBezTo>
                    <a:pt x="41" y="48"/>
                    <a:pt x="48" y="41"/>
                    <a:pt x="48" y="32"/>
                  </a:cubicBezTo>
                  <a:cubicBezTo>
                    <a:pt x="48" y="24"/>
                    <a:pt x="41" y="16"/>
                    <a:pt x="32" y="16"/>
                  </a:cubicBezTo>
                  <a:close/>
                  <a:moveTo>
                    <a:pt x="32" y="65"/>
                  </a:moveTo>
                  <a:cubicBezTo>
                    <a:pt x="14" y="65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5" y="14"/>
                    <a:pt x="65" y="32"/>
                  </a:cubicBezTo>
                  <a:cubicBezTo>
                    <a:pt x="65" y="50"/>
                    <a:pt x="50" y="65"/>
                    <a:pt x="32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26" name="Freeform 436">
              <a:extLst>
                <a:ext uri="{FF2B5EF4-FFF2-40B4-BE49-F238E27FC236}">
                  <a16:creationId xmlns:a16="http://schemas.microsoft.com/office/drawing/2014/main" id="{F5A7DA44-C650-25C2-1EF1-70605877D7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5838" y="5795963"/>
              <a:ext cx="90488" cy="88900"/>
            </a:xfrm>
            <a:custGeom>
              <a:avLst/>
              <a:gdLst>
                <a:gd name="T0" fmla="*/ 33 w 66"/>
                <a:gd name="T1" fmla="*/ 17 h 65"/>
                <a:gd name="T2" fmla="*/ 17 w 66"/>
                <a:gd name="T3" fmla="*/ 33 h 65"/>
                <a:gd name="T4" fmla="*/ 33 w 66"/>
                <a:gd name="T5" fmla="*/ 49 h 65"/>
                <a:gd name="T6" fmla="*/ 49 w 66"/>
                <a:gd name="T7" fmla="*/ 33 h 65"/>
                <a:gd name="T8" fmla="*/ 33 w 66"/>
                <a:gd name="T9" fmla="*/ 17 h 65"/>
                <a:gd name="T10" fmla="*/ 33 w 66"/>
                <a:gd name="T11" fmla="*/ 65 h 65"/>
                <a:gd name="T12" fmla="*/ 0 w 66"/>
                <a:gd name="T13" fmla="*/ 33 h 65"/>
                <a:gd name="T14" fmla="*/ 33 w 66"/>
                <a:gd name="T15" fmla="*/ 0 h 65"/>
                <a:gd name="T16" fmla="*/ 66 w 66"/>
                <a:gd name="T17" fmla="*/ 33 h 65"/>
                <a:gd name="T18" fmla="*/ 33 w 66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5">
                  <a:moveTo>
                    <a:pt x="33" y="17"/>
                  </a:moveTo>
                  <a:cubicBezTo>
                    <a:pt x="24" y="17"/>
                    <a:pt x="17" y="24"/>
                    <a:pt x="17" y="33"/>
                  </a:cubicBezTo>
                  <a:cubicBezTo>
                    <a:pt x="17" y="42"/>
                    <a:pt x="24" y="49"/>
                    <a:pt x="33" y="49"/>
                  </a:cubicBezTo>
                  <a:cubicBezTo>
                    <a:pt x="42" y="49"/>
                    <a:pt x="49" y="42"/>
                    <a:pt x="49" y="33"/>
                  </a:cubicBezTo>
                  <a:cubicBezTo>
                    <a:pt x="49" y="24"/>
                    <a:pt x="42" y="17"/>
                    <a:pt x="33" y="17"/>
                  </a:cubicBezTo>
                  <a:close/>
                  <a:moveTo>
                    <a:pt x="33" y="65"/>
                  </a:moveTo>
                  <a:cubicBezTo>
                    <a:pt x="15" y="65"/>
                    <a:pt x="0" y="51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1" y="0"/>
                    <a:pt x="66" y="15"/>
                    <a:pt x="66" y="33"/>
                  </a:cubicBezTo>
                  <a:cubicBezTo>
                    <a:pt x="66" y="51"/>
                    <a:pt x="51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27" name="Freeform 437">
              <a:extLst>
                <a:ext uri="{FF2B5EF4-FFF2-40B4-BE49-F238E27FC236}">
                  <a16:creationId xmlns:a16="http://schemas.microsoft.com/office/drawing/2014/main" id="{6CB66198-BF7F-2F6C-BDA2-40B1639837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3176" y="5862638"/>
              <a:ext cx="88900" cy="88900"/>
            </a:xfrm>
            <a:custGeom>
              <a:avLst/>
              <a:gdLst>
                <a:gd name="T0" fmla="*/ 33 w 65"/>
                <a:gd name="T1" fmla="*/ 16 h 65"/>
                <a:gd name="T2" fmla="*/ 17 w 65"/>
                <a:gd name="T3" fmla="*/ 32 h 65"/>
                <a:gd name="T4" fmla="*/ 33 w 65"/>
                <a:gd name="T5" fmla="*/ 48 h 65"/>
                <a:gd name="T6" fmla="*/ 49 w 65"/>
                <a:gd name="T7" fmla="*/ 32 h 65"/>
                <a:gd name="T8" fmla="*/ 33 w 65"/>
                <a:gd name="T9" fmla="*/ 16 h 65"/>
                <a:gd name="T10" fmla="*/ 33 w 65"/>
                <a:gd name="T11" fmla="*/ 65 h 65"/>
                <a:gd name="T12" fmla="*/ 0 w 65"/>
                <a:gd name="T13" fmla="*/ 32 h 65"/>
                <a:gd name="T14" fmla="*/ 33 w 65"/>
                <a:gd name="T15" fmla="*/ 0 h 65"/>
                <a:gd name="T16" fmla="*/ 65 w 65"/>
                <a:gd name="T17" fmla="*/ 32 h 65"/>
                <a:gd name="T18" fmla="*/ 33 w 65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3" y="16"/>
                  </a:moveTo>
                  <a:cubicBezTo>
                    <a:pt x="24" y="16"/>
                    <a:pt x="17" y="24"/>
                    <a:pt x="17" y="32"/>
                  </a:cubicBezTo>
                  <a:cubicBezTo>
                    <a:pt x="17" y="41"/>
                    <a:pt x="24" y="48"/>
                    <a:pt x="33" y="48"/>
                  </a:cubicBezTo>
                  <a:cubicBezTo>
                    <a:pt x="42" y="48"/>
                    <a:pt x="49" y="41"/>
                    <a:pt x="49" y="32"/>
                  </a:cubicBezTo>
                  <a:cubicBezTo>
                    <a:pt x="49" y="24"/>
                    <a:pt x="42" y="16"/>
                    <a:pt x="33" y="16"/>
                  </a:cubicBezTo>
                  <a:close/>
                  <a:moveTo>
                    <a:pt x="33" y="65"/>
                  </a:moveTo>
                  <a:cubicBezTo>
                    <a:pt x="15" y="65"/>
                    <a:pt x="0" y="50"/>
                    <a:pt x="0" y="32"/>
                  </a:cubicBezTo>
                  <a:cubicBezTo>
                    <a:pt x="0" y="14"/>
                    <a:pt x="15" y="0"/>
                    <a:pt x="33" y="0"/>
                  </a:cubicBezTo>
                  <a:cubicBezTo>
                    <a:pt x="51" y="0"/>
                    <a:pt x="65" y="14"/>
                    <a:pt x="65" y="32"/>
                  </a:cubicBezTo>
                  <a:cubicBezTo>
                    <a:pt x="65" y="50"/>
                    <a:pt x="51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28" name="Freeform 438">
              <a:extLst>
                <a:ext uri="{FF2B5EF4-FFF2-40B4-BE49-F238E27FC236}">
                  <a16:creationId xmlns:a16="http://schemas.microsoft.com/office/drawing/2014/main" id="{4EDFA98F-E932-A49D-F470-C362D24F05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81738" y="5753100"/>
              <a:ext cx="88900" cy="90488"/>
            </a:xfrm>
            <a:custGeom>
              <a:avLst/>
              <a:gdLst>
                <a:gd name="T0" fmla="*/ 33 w 66"/>
                <a:gd name="T1" fmla="*/ 17 h 66"/>
                <a:gd name="T2" fmla="*/ 17 w 66"/>
                <a:gd name="T3" fmla="*/ 33 h 66"/>
                <a:gd name="T4" fmla="*/ 33 w 66"/>
                <a:gd name="T5" fmla="*/ 49 h 66"/>
                <a:gd name="T6" fmla="*/ 49 w 66"/>
                <a:gd name="T7" fmla="*/ 33 h 66"/>
                <a:gd name="T8" fmla="*/ 33 w 66"/>
                <a:gd name="T9" fmla="*/ 17 h 66"/>
                <a:gd name="T10" fmla="*/ 33 w 66"/>
                <a:gd name="T11" fmla="*/ 66 h 66"/>
                <a:gd name="T12" fmla="*/ 0 w 66"/>
                <a:gd name="T13" fmla="*/ 33 h 66"/>
                <a:gd name="T14" fmla="*/ 33 w 66"/>
                <a:gd name="T15" fmla="*/ 0 h 66"/>
                <a:gd name="T16" fmla="*/ 66 w 66"/>
                <a:gd name="T17" fmla="*/ 33 h 66"/>
                <a:gd name="T18" fmla="*/ 33 w 66"/>
                <a:gd name="T1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6">
                  <a:moveTo>
                    <a:pt x="33" y="17"/>
                  </a:moveTo>
                  <a:cubicBezTo>
                    <a:pt x="24" y="17"/>
                    <a:pt x="17" y="24"/>
                    <a:pt x="17" y="33"/>
                  </a:cubicBezTo>
                  <a:cubicBezTo>
                    <a:pt x="17" y="42"/>
                    <a:pt x="24" y="49"/>
                    <a:pt x="33" y="49"/>
                  </a:cubicBezTo>
                  <a:cubicBezTo>
                    <a:pt x="42" y="49"/>
                    <a:pt x="49" y="42"/>
                    <a:pt x="49" y="33"/>
                  </a:cubicBezTo>
                  <a:cubicBezTo>
                    <a:pt x="49" y="24"/>
                    <a:pt x="42" y="17"/>
                    <a:pt x="33" y="17"/>
                  </a:cubicBezTo>
                  <a:close/>
                  <a:moveTo>
                    <a:pt x="33" y="66"/>
                  </a:moveTo>
                  <a:cubicBezTo>
                    <a:pt x="15" y="66"/>
                    <a:pt x="0" y="51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1" y="0"/>
                    <a:pt x="66" y="15"/>
                    <a:pt x="66" y="33"/>
                  </a:cubicBezTo>
                  <a:cubicBezTo>
                    <a:pt x="66" y="51"/>
                    <a:pt x="51" y="66"/>
                    <a:pt x="33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29" name="Freeform 439">
              <a:extLst>
                <a:ext uri="{FF2B5EF4-FFF2-40B4-BE49-F238E27FC236}">
                  <a16:creationId xmlns:a16="http://schemas.microsoft.com/office/drawing/2014/main" id="{9A0C0E43-E4B8-F1F2-C9FF-905076C15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2988" y="5853113"/>
              <a:ext cx="158750" cy="69850"/>
            </a:xfrm>
            <a:custGeom>
              <a:avLst/>
              <a:gdLst>
                <a:gd name="T0" fmla="*/ 100 w 100"/>
                <a:gd name="T1" fmla="*/ 44 h 44"/>
                <a:gd name="T2" fmla="*/ 34 w 100"/>
                <a:gd name="T3" fmla="*/ 44 h 44"/>
                <a:gd name="T4" fmla="*/ 0 w 100"/>
                <a:gd name="T5" fmla="*/ 11 h 44"/>
                <a:gd name="T6" fmla="*/ 10 w 100"/>
                <a:gd name="T7" fmla="*/ 0 h 44"/>
                <a:gd name="T8" fmla="*/ 39 w 100"/>
                <a:gd name="T9" fmla="*/ 31 h 44"/>
                <a:gd name="T10" fmla="*/ 100 w 100"/>
                <a:gd name="T11" fmla="*/ 31 h 44"/>
                <a:gd name="T12" fmla="*/ 100 w 100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44">
                  <a:moveTo>
                    <a:pt x="100" y="44"/>
                  </a:moveTo>
                  <a:lnTo>
                    <a:pt x="34" y="44"/>
                  </a:lnTo>
                  <a:lnTo>
                    <a:pt x="0" y="11"/>
                  </a:lnTo>
                  <a:lnTo>
                    <a:pt x="10" y="0"/>
                  </a:lnTo>
                  <a:lnTo>
                    <a:pt x="39" y="31"/>
                  </a:lnTo>
                  <a:lnTo>
                    <a:pt x="100" y="31"/>
                  </a:lnTo>
                  <a:lnTo>
                    <a:pt x="10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30" name="Freeform 440">
              <a:extLst>
                <a:ext uri="{FF2B5EF4-FFF2-40B4-BE49-F238E27FC236}">
                  <a16:creationId xmlns:a16="http://schemas.microsoft.com/office/drawing/2014/main" id="{AD602749-A363-1F6E-DDC6-C233AF7BC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063" y="5534025"/>
              <a:ext cx="287338" cy="79375"/>
            </a:xfrm>
            <a:custGeom>
              <a:avLst/>
              <a:gdLst>
                <a:gd name="T0" fmla="*/ 141 w 181"/>
                <a:gd name="T1" fmla="*/ 50 h 50"/>
                <a:gd name="T2" fmla="*/ 0 w 181"/>
                <a:gd name="T3" fmla="*/ 50 h 50"/>
                <a:gd name="T4" fmla="*/ 0 w 181"/>
                <a:gd name="T5" fmla="*/ 36 h 50"/>
                <a:gd name="T6" fmla="*/ 135 w 181"/>
                <a:gd name="T7" fmla="*/ 36 h 50"/>
                <a:gd name="T8" fmla="*/ 171 w 181"/>
                <a:gd name="T9" fmla="*/ 0 h 50"/>
                <a:gd name="T10" fmla="*/ 181 w 181"/>
                <a:gd name="T11" fmla="*/ 11 h 50"/>
                <a:gd name="T12" fmla="*/ 141 w 181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50">
                  <a:moveTo>
                    <a:pt x="141" y="50"/>
                  </a:moveTo>
                  <a:lnTo>
                    <a:pt x="0" y="50"/>
                  </a:lnTo>
                  <a:lnTo>
                    <a:pt x="0" y="36"/>
                  </a:lnTo>
                  <a:lnTo>
                    <a:pt x="135" y="36"/>
                  </a:lnTo>
                  <a:lnTo>
                    <a:pt x="171" y="0"/>
                  </a:lnTo>
                  <a:lnTo>
                    <a:pt x="181" y="11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31" name="Freeform 441">
              <a:extLst>
                <a:ext uri="{FF2B5EF4-FFF2-40B4-BE49-F238E27FC236}">
                  <a16:creationId xmlns:a16="http://schemas.microsoft.com/office/drawing/2014/main" id="{3F993399-ACF3-B404-3ABD-361AD71FB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063" y="5402263"/>
              <a:ext cx="171450" cy="85725"/>
            </a:xfrm>
            <a:custGeom>
              <a:avLst/>
              <a:gdLst>
                <a:gd name="T0" fmla="*/ 98 w 108"/>
                <a:gd name="T1" fmla="*/ 54 h 54"/>
                <a:gd name="T2" fmla="*/ 59 w 108"/>
                <a:gd name="T3" fmla="*/ 15 h 54"/>
                <a:gd name="T4" fmla="*/ 0 w 108"/>
                <a:gd name="T5" fmla="*/ 15 h 54"/>
                <a:gd name="T6" fmla="*/ 0 w 108"/>
                <a:gd name="T7" fmla="*/ 0 h 54"/>
                <a:gd name="T8" fmla="*/ 65 w 108"/>
                <a:gd name="T9" fmla="*/ 0 h 54"/>
                <a:gd name="T10" fmla="*/ 108 w 108"/>
                <a:gd name="T11" fmla="*/ 44 h 54"/>
                <a:gd name="T12" fmla="*/ 98 w 108"/>
                <a:gd name="T1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54">
                  <a:moveTo>
                    <a:pt x="98" y="54"/>
                  </a:moveTo>
                  <a:lnTo>
                    <a:pt x="59" y="1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08" y="44"/>
                  </a:lnTo>
                  <a:lnTo>
                    <a:pt x="98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32" name="Freeform 442">
              <a:extLst>
                <a:ext uri="{FF2B5EF4-FFF2-40B4-BE49-F238E27FC236}">
                  <a16:creationId xmlns:a16="http://schemas.microsoft.com/office/drawing/2014/main" id="{FDE454CB-FFC8-66D8-9122-77CBC64CB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063" y="5924550"/>
              <a:ext cx="300038" cy="85725"/>
            </a:xfrm>
            <a:custGeom>
              <a:avLst/>
              <a:gdLst>
                <a:gd name="T0" fmla="*/ 145 w 189"/>
                <a:gd name="T1" fmla="*/ 54 h 54"/>
                <a:gd name="T2" fmla="*/ 0 w 189"/>
                <a:gd name="T3" fmla="*/ 54 h 54"/>
                <a:gd name="T4" fmla="*/ 0 w 189"/>
                <a:gd name="T5" fmla="*/ 40 h 54"/>
                <a:gd name="T6" fmla="*/ 139 w 189"/>
                <a:gd name="T7" fmla="*/ 40 h 54"/>
                <a:gd name="T8" fmla="*/ 178 w 189"/>
                <a:gd name="T9" fmla="*/ 0 h 54"/>
                <a:gd name="T10" fmla="*/ 189 w 189"/>
                <a:gd name="T11" fmla="*/ 11 h 54"/>
                <a:gd name="T12" fmla="*/ 145 w 189"/>
                <a:gd name="T1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54">
                  <a:moveTo>
                    <a:pt x="145" y="54"/>
                  </a:moveTo>
                  <a:lnTo>
                    <a:pt x="0" y="54"/>
                  </a:lnTo>
                  <a:lnTo>
                    <a:pt x="0" y="40"/>
                  </a:lnTo>
                  <a:lnTo>
                    <a:pt x="139" y="40"/>
                  </a:lnTo>
                  <a:lnTo>
                    <a:pt x="178" y="0"/>
                  </a:lnTo>
                  <a:lnTo>
                    <a:pt x="189" y="11"/>
                  </a:lnTo>
                  <a:lnTo>
                    <a:pt x="14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33" name="Freeform 443">
              <a:extLst>
                <a:ext uri="{FF2B5EF4-FFF2-40B4-BE49-F238E27FC236}">
                  <a16:creationId xmlns:a16="http://schemas.microsoft.com/office/drawing/2014/main" id="{DB647BB9-BD0F-A057-8C6F-6966E3B42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5686425"/>
              <a:ext cx="136525" cy="90488"/>
            </a:xfrm>
            <a:custGeom>
              <a:avLst/>
              <a:gdLst>
                <a:gd name="T0" fmla="*/ 86 w 86"/>
                <a:gd name="T1" fmla="*/ 57 h 57"/>
                <a:gd name="T2" fmla="*/ 72 w 86"/>
                <a:gd name="T3" fmla="*/ 57 h 57"/>
                <a:gd name="T4" fmla="*/ 72 w 86"/>
                <a:gd name="T5" fmla="*/ 15 h 57"/>
                <a:gd name="T6" fmla="*/ 0 w 86"/>
                <a:gd name="T7" fmla="*/ 15 h 57"/>
                <a:gd name="T8" fmla="*/ 0 w 86"/>
                <a:gd name="T9" fmla="*/ 0 h 57"/>
                <a:gd name="T10" fmla="*/ 86 w 86"/>
                <a:gd name="T11" fmla="*/ 0 h 57"/>
                <a:gd name="T12" fmla="*/ 86 w 86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57">
                  <a:moveTo>
                    <a:pt x="86" y="57"/>
                  </a:moveTo>
                  <a:lnTo>
                    <a:pt x="72" y="57"/>
                  </a:lnTo>
                  <a:lnTo>
                    <a:pt x="72" y="1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86" y="0"/>
                  </a:lnTo>
                  <a:lnTo>
                    <a:pt x="8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</p:grpSp>
      <p:sp>
        <p:nvSpPr>
          <p:cNvPr id="1634" name="CuadroTexto 84">
            <a:extLst>
              <a:ext uri="{FF2B5EF4-FFF2-40B4-BE49-F238E27FC236}">
                <a16:creationId xmlns:a16="http://schemas.microsoft.com/office/drawing/2014/main" id="{1A2DB3E8-67C7-E24C-C24E-B290B750CA4D}"/>
              </a:ext>
            </a:extLst>
          </p:cNvPr>
          <p:cNvSpPr txBox="1"/>
          <p:nvPr/>
        </p:nvSpPr>
        <p:spPr>
          <a:xfrm>
            <a:off x="4546518" y="3517148"/>
            <a:ext cx="1870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kern="0">
                <a:solidFill>
                  <a:srgbClr val="0070C0"/>
                </a:solidFill>
                <a:latin typeface="Arial"/>
              </a:rPr>
              <a:t>6</a:t>
            </a: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</a:t>
            </a:r>
          </a:p>
        </p:txBody>
      </p:sp>
      <p:sp>
        <p:nvSpPr>
          <p:cNvPr id="1635" name="CuadroTexto 85">
            <a:extLst>
              <a:ext uri="{FF2B5EF4-FFF2-40B4-BE49-F238E27FC236}">
                <a16:creationId xmlns:a16="http://schemas.microsoft.com/office/drawing/2014/main" id="{0AD6007E-41AD-6708-2AA5-C39D49E37AD4}"/>
              </a:ext>
            </a:extLst>
          </p:cNvPr>
          <p:cNvSpPr txBox="1"/>
          <p:nvPr/>
        </p:nvSpPr>
        <p:spPr>
          <a:xfrm>
            <a:off x="4546518" y="4201584"/>
            <a:ext cx="2175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Holograms requested</a:t>
            </a:r>
          </a:p>
        </p:txBody>
      </p:sp>
      <p:cxnSp>
        <p:nvCxnSpPr>
          <p:cNvPr id="1636" name="Conector recto 86">
            <a:extLst>
              <a:ext uri="{FF2B5EF4-FFF2-40B4-BE49-F238E27FC236}">
                <a16:creationId xmlns:a16="http://schemas.microsoft.com/office/drawing/2014/main" id="{CDC97579-882C-BB2D-77CB-F2A55A9849A6}"/>
              </a:ext>
            </a:extLst>
          </p:cNvPr>
          <p:cNvCxnSpPr>
            <a:cxnSpLocks/>
          </p:cNvCxnSpPr>
          <p:nvPr/>
        </p:nvCxnSpPr>
        <p:spPr>
          <a:xfrm>
            <a:off x="4546518" y="4181171"/>
            <a:ext cx="2121712" cy="0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miter lim="800000"/>
          </a:ln>
          <a:effectLst/>
        </p:spPr>
      </p:cxnSp>
      <p:sp>
        <p:nvSpPr>
          <p:cNvPr id="1637" name="Elipse 87">
            <a:extLst>
              <a:ext uri="{FF2B5EF4-FFF2-40B4-BE49-F238E27FC236}">
                <a16:creationId xmlns:a16="http://schemas.microsoft.com/office/drawing/2014/main" id="{367D5C2B-304A-F9A8-6622-31FEC14471F2}"/>
              </a:ext>
            </a:extLst>
          </p:cNvPr>
          <p:cNvSpPr/>
          <p:nvPr/>
        </p:nvSpPr>
        <p:spPr>
          <a:xfrm>
            <a:off x="3833384" y="3810844"/>
            <a:ext cx="741600" cy="740655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638" name="Hologram" descr="{&quot;Key&quot;:&quot;POWER_USER_SHAPE_ICON&quot;,&quot;Value&quot;:&quot;POWER_USER_SHAPE_ICON_STYLE_1&quot;}">
            <a:extLst>
              <a:ext uri="{FF2B5EF4-FFF2-40B4-BE49-F238E27FC236}">
                <a16:creationId xmlns:a16="http://schemas.microsoft.com/office/drawing/2014/main" id="{EDEE8FF5-1286-02A5-2410-960C537CCA1E}"/>
              </a:ext>
            </a:extLst>
          </p:cNvPr>
          <p:cNvGrpSpPr>
            <a:grpSpLocks noChangeAspect="1"/>
          </p:cNvGrpSpPr>
          <p:nvPr/>
        </p:nvGrpSpPr>
        <p:grpSpPr>
          <a:xfrm>
            <a:off x="4016562" y="3990505"/>
            <a:ext cx="359190" cy="431850"/>
            <a:chOff x="5300663" y="5657850"/>
            <a:chExt cx="557213" cy="669926"/>
          </a:xfrm>
          <a:solidFill>
            <a:sysClr val="window" lastClr="FFFFFF"/>
          </a:solidFill>
        </p:grpSpPr>
        <p:sp>
          <p:nvSpPr>
            <p:cNvPr id="1639" name="Freeform 427">
              <a:extLst>
                <a:ext uri="{FF2B5EF4-FFF2-40B4-BE49-F238E27FC236}">
                  <a16:creationId xmlns:a16="http://schemas.microsoft.com/office/drawing/2014/main" id="{E395D5B9-DB6A-1C56-3779-CD236A3C54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7176" y="6240463"/>
              <a:ext cx="482600" cy="87313"/>
            </a:xfrm>
            <a:custGeom>
              <a:avLst/>
              <a:gdLst>
                <a:gd name="T0" fmla="*/ 25 w 650"/>
                <a:gd name="T1" fmla="*/ 17 h 117"/>
                <a:gd name="T2" fmla="*/ 16 w 650"/>
                <a:gd name="T3" fmla="*/ 25 h 117"/>
                <a:gd name="T4" fmla="*/ 16 w 650"/>
                <a:gd name="T5" fmla="*/ 92 h 117"/>
                <a:gd name="T6" fmla="*/ 25 w 650"/>
                <a:gd name="T7" fmla="*/ 100 h 117"/>
                <a:gd name="T8" fmla="*/ 625 w 650"/>
                <a:gd name="T9" fmla="*/ 100 h 117"/>
                <a:gd name="T10" fmla="*/ 633 w 650"/>
                <a:gd name="T11" fmla="*/ 92 h 117"/>
                <a:gd name="T12" fmla="*/ 633 w 650"/>
                <a:gd name="T13" fmla="*/ 25 h 117"/>
                <a:gd name="T14" fmla="*/ 625 w 650"/>
                <a:gd name="T15" fmla="*/ 17 h 117"/>
                <a:gd name="T16" fmla="*/ 25 w 650"/>
                <a:gd name="T17" fmla="*/ 17 h 117"/>
                <a:gd name="T18" fmla="*/ 625 w 650"/>
                <a:gd name="T19" fmla="*/ 117 h 117"/>
                <a:gd name="T20" fmla="*/ 25 w 650"/>
                <a:gd name="T21" fmla="*/ 117 h 117"/>
                <a:gd name="T22" fmla="*/ 0 w 650"/>
                <a:gd name="T23" fmla="*/ 92 h 117"/>
                <a:gd name="T24" fmla="*/ 0 w 650"/>
                <a:gd name="T25" fmla="*/ 25 h 117"/>
                <a:gd name="T26" fmla="*/ 25 w 650"/>
                <a:gd name="T27" fmla="*/ 0 h 117"/>
                <a:gd name="T28" fmla="*/ 625 w 650"/>
                <a:gd name="T29" fmla="*/ 0 h 117"/>
                <a:gd name="T30" fmla="*/ 650 w 650"/>
                <a:gd name="T31" fmla="*/ 25 h 117"/>
                <a:gd name="T32" fmla="*/ 650 w 650"/>
                <a:gd name="T33" fmla="*/ 92 h 117"/>
                <a:gd name="T34" fmla="*/ 625 w 650"/>
                <a:gd name="T3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0" h="117">
                  <a:moveTo>
                    <a:pt x="25" y="17"/>
                  </a:moveTo>
                  <a:cubicBezTo>
                    <a:pt x="20" y="17"/>
                    <a:pt x="16" y="21"/>
                    <a:pt x="16" y="25"/>
                  </a:cubicBezTo>
                  <a:lnTo>
                    <a:pt x="16" y="92"/>
                  </a:lnTo>
                  <a:cubicBezTo>
                    <a:pt x="16" y="97"/>
                    <a:pt x="20" y="100"/>
                    <a:pt x="25" y="100"/>
                  </a:cubicBezTo>
                  <a:lnTo>
                    <a:pt x="625" y="100"/>
                  </a:lnTo>
                  <a:cubicBezTo>
                    <a:pt x="629" y="100"/>
                    <a:pt x="633" y="97"/>
                    <a:pt x="633" y="92"/>
                  </a:cubicBezTo>
                  <a:lnTo>
                    <a:pt x="633" y="25"/>
                  </a:lnTo>
                  <a:cubicBezTo>
                    <a:pt x="633" y="21"/>
                    <a:pt x="629" y="17"/>
                    <a:pt x="625" y="17"/>
                  </a:cubicBezTo>
                  <a:lnTo>
                    <a:pt x="25" y="17"/>
                  </a:lnTo>
                  <a:close/>
                  <a:moveTo>
                    <a:pt x="625" y="117"/>
                  </a:moveTo>
                  <a:lnTo>
                    <a:pt x="25" y="117"/>
                  </a:lnTo>
                  <a:cubicBezTo>
                    <a:pt x="11" y="117"/>
                    <a:pt x="0" y="106"/>
                    <a:pt x="0" y="92"/>
                  </a:cubicBezTo>
                  <a:lnTo>
                    <a:pt x="0" y="25"/>
                  </a:lnTo>
                  <a:cubicBezTo>
                    <a:pt x="0" y="12"/>
                    <a:pt x="11" y="0"/>
                    <a:pt x="25" y="0"/>
                  </a:cubicBezTo>
                  <a:lnTo>
                    <a:pt x="625" y="0"/>
                  </a:lnTo>
                  <a:cubicBezTo>
                    <a:pt x="638" y="0"/>
                    <a:pt x="650" y="12"/>
                    <a:pt x="650" y="25"/>
                  </a:cubicBezTo>
                  <a:lnTo>
                    <a:pt x="650" y="92"/>
                  </a:lnTo>
                  <a:cubicBezTo>
                    <a:pt x="650" y="106"/>
                    <a:pt x="638" y="117"/>
                    <a:pt x="625" y="1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0" name="Freeform 428">
              <a:extLst>
                <a:ext uri="{FF2B5EF4-FFF2-40B4-BE49-F238E27FC236}">
                  <a16:creationId xmlns:a16="http://schemas.microsoft.com/office/drawing/2014/main" id="{912C558D-3B36-4BBD-570E-65AD35E419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1001" y="6191250"/>
              <a:ext cx="234950" cy="61913"/>
            </a:xfrm>
            <a:custGeom>
              <a:avLst/>
              <a:gdLst>
                <a:gd name="T0" fmla="*/ 17 w 317"/>
                <a:gd name="T1" fmla="*/ 66 h 83"/>
                <a:gd name="T2" fmla="*/ 300 w 317"/>
                <a:gd name="T3" fmla="*/ 66 h 83"/>
                <a:gd name="T4" fmla="*/ 300 w 317"/>
                <a:gd name="T5" fmla="*/ 41 h 83"/>
                <a:gd name="T6" fmla="*/ 275 w 317"/>
                <a:gd name="T7" fmla="*/ 16 h 83"/>
                <a:gd name="T8" fmla="*/ 42 w 317"/>
                <a:gd name="T9" fmla="*/ 16 h 83"/>
                <a:gd name="T10" fmla="*/ 17 w 317"/>
                <a:gd name="T11" fmla="*/ 41 h 83"/>
                <a:gd name="T12" fmla="*/ 17 w 317"/>
                <a:gd name="T13" fmla="*/ 66 h 83"/>
                <a:gd name="T14" fmla="*/ 317 w 317"/>
                <a:gd name="T15" fmla="*/ 83 h 83"/>
                <a:gd name="T16" fmla="*/ 0 w 317"/>
                <a:gd name="T17" fmla="*/ 83 h 83"/>
                <a:gd name="T18" fmla="*/ 0 w 317"/>
                <a:gd name="T19" fmla="*/ 41 h 83"/>
                <a:gd name="T20" fmla="*/ 42 w 317"/>
                <a:gd name="T21" fmla="*/ 0 h 83"/>
                <a:gd name="T22" fmla="*/ 275 w 317"/>
                <a:gd name="T23" fmla="*/ 0 h 83"/>
                <a:gd name="T24" fmla="*/ 317 w 317"/>
                <a:gd name="T25" fmla="*/ 41 h 83"/>
                <a:gd name="T26" fmla="*/ 317 w 317"/>
                <a:gd name="T2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7" h="83">
                  <a:moveTo>
                    <a:pt x="17" y="66"/>
                  </a:moveTo>
                  <a:lnTo>
                    <a:pt x="300" y="66"/>
                  </a:lnTo>
                  <a:lnTo>
                    <a:pt x="300" y="41"/>
                  </a:lnTo>
                  <a:cubicBezTo>
                    <a:pt x="300" y="28"/>
                    <a:pt x="289" y="16"/>
                    <a:pt x="275" y="16"/>
                  </a:cubicBezTo>
                  <a:lnTo>
                    <a:pt x="42" y="16"/>
                  </a:lnTo>
                  <a:cubicBezTo>
                    <a:pt x="28" y="16"/>
                    <a:pt x="17" y="28"/>
                    <a:pt x="17" y="41"/>
                  </a:cubicBezTo>
                  <a:lnTo>
                    <a:pt x="17" y="66"/>
                  </a:lnTo>
                  <a:close/>
                  <a:moveTo>
                    <a:pt x="317" y="83"/>
                  </a:moveTo>
                  <a:lnTo>
                    <a:pt x="0" y="83"/>
                  </a:lnTo>
                  <a:lnTo>
                    <a:pt x="0" y="41"/>
                  </a:lnTo>
                  <a:cubicBezTo>
                    <a:pt x="0" y="18"/>
                    <a:pt x="19" y="0"/>
                    <a:pt x="42" y="0"/>
                  </a:cubicBezTo>
                  <a:lnTo>
                    <a:pt x="275" y="0"/>
                  </a:lnTo>
                  <a:cubicBezTo>
                    <a:pt x="298" y="0"/>
                    <a:pt x="317" y="18"/>
                    <a:pt x="317" y="41"/>
                  </a:cubicBezTo>
                  <a:lnTo>
                    <a:pt x="317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1" name="Rectangle 429">
              <a:extLst>
                <a:ext uri="{FF2B5EF4-FFF2-40B4-BE49-F238E27FC236}">
                  <a16:creationId xmlns:a16="http://schemas.microsoft.com/office/drawing/2014/main" id="{EE515ED7-4CE0-EC0D-8953-A5DA6E413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7076" y="574516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2" name="Rectangle 430">
              <a:extLst>
                <a:ext uri="{FF2B5EF4-FFF2-40B4-BE49-F238E27FC236}">
                  <a16:creationId xmlns:a16="http://schemas.microsoft.com/office/drawing/2014/main" id="{6F7F9F5C-BED1-9B4C-6376-2C40B1CFC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3263" y="5719763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3" name="Rectangle 431">
              <a:extLst>
                <a:ext uri="{FF2B5EF4-FFF2-40B4-BE49-F238E27FC236}">
                  <a16:creationId xmlns:a16="http://schemas.microsoft.com/office/drawing/2014/main" id="{17F8C25C-B074-BCBF-2BFB-5E37FBA11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988" y="571976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4" name="Rectangle 432">
              <a:extLst>
                <a:ext uri="{FF2B5EF4-FFF2-40B4-BE49-F238E27FC236}">
                  <a16:creationId xmlns:a16="http://schemas.microsoft.com/office/drawing/2014/main" id="{786A1965-E470-D399-3CB5-71FEC8487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6751" y="5695950"/>
              <a:ext cx="11113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5" name="Rectangle 433">
              <a:extLst>
                <a:ext uri="{FF2B5EF4-FFF2-40B4-BE49-F238E27FC236}">
                  <a16:creationId xmlns:a16="http://schemas.microsoft.com/office/drawing/2014/main" id="{D81F2718-A800-C42E-39AF-18535C344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9088" y="5695950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6" name="Rectangle 434">
              <a:extLst>
                <a:ext uri="{FF2B5EF4-FFF2-40B4-BE49-F238E27FC236}">
                  <a16:creationId xmlns:a16="http://schemas.microsoft.com/office/drawing/2014/main" id="{3C4DBE61-0C28-FBFD-4CAC-863D6A76FE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4376" y="568325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7" name="Rectangle 435">
              <a:extLst>
                <a:ext uri="{FF2B5EF4-FFF2-40B4-BE49-F238E27FC236}">
                  <a16:creationId xmlns:a16="http://schemas.microsoft.com/office/drawing/2014/main" id="{DE24EE1B-1EE0-116C-1385-EC1AF913F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9876" y="5683250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8" name="Rectangle 436">
              <a:extLst>
                <a:ext uri="{FF2B5EF4-FFF2-40B4-BE49-F238E27FC236}">
                  <a16:creationId xmlns:a16="http://schemas.microsoft.com/office/drawing/2014/main" id="{18DA58E8-D9BF-6B3E-3080-9BBFC667D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0663" y="5657850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9" name="Rectangle 437">
              <a:extLst>
                <a:ext uri="{FF2B5EF4-FFF2-40B4-BE49-F238E27FC236}">
                  <a16:creationId xmlns:a16="http://schemas.microsoft.com/office/drawing/2014/main" id="{50246B6A-AA37-32C1-75C8-04ECDE4DA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176" y="565785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0" name="Rectangle 438">
              <a:extLst>
                <a:ext uri="{FF2B5EF4-FFF2-40B4-BE49-F238E27FC236}">
                  <a16:creationId xmlns:a16="http://schemas.microsoft.com/office/drawing/2014/main" id="{32B2FB98-EB7A-D67C-D6FE-53AC800E8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9776" y="570706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1" name="Rectangle 439">
              <a:extLst>
                <a:ext uri="{FF2B5EF4-FFF2-40B4-BE49-F238E27FC236}">
                  <a16:creationId xmlns:a16="http://schemas.microsoft.com/office/drawing/2014/main" id="{0903290B-273C-6F3E-03B3-243C448D7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4476" y="570706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2" name="Rectangle 440">
              <a:extLst>
                <a:ext uri="{FF2B5EF4-FFF2-40B4-BE49-F238E27FC236}">
                  <a16:creationId xmlns:a16="http://schemas.microsoft.com/office/drawing/2014/main" id="{DA6B4B3E-E67A-D392-34ED-90C9A707D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7176" y="574516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3" name="Rectangle 441">
              <a:extLst>
                <a:ext uri="{FF2B5EF4-FFF2-40B4-BE49-F238E27FC236}">
                  <a16:creationId xmlns:a16="http://schemas.microsoft.com/office/drawing/2014/main" id="{471F8E48-3F0C-7926-4BF1-4C7A98C6F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4376" y="5768975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4" name="Rectangle 442">
              <a:extLst>
                <a:ext uri="{FF2B5EF4-FFF2-40B4-BE49-F238E27FC236}">
                  <a16:creationId xmlns:a16="http://schemas.microsoft.com/office/drawing/2014/main" id="{EB26A3DB-4964-56A0-6BE6-E1E111774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9876" y="5768975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5" name="Rectangle 443">
              <a:extLst>
                <a:ext uri="{FF2B5EF4-FFF2-40B4-BE49-F238E27FC236}">
                  <a16:creationId xmlns:a16="http://schemas.microsoft.com/office/drawing/2014/main" id="{C2B7F642-C154-CDA8-0944-02474039E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3263" y="5794375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6" name="Rectangle 444">
              <a:extLst>
                <a:ext uri="{FF2B5EF4-FFF2-40B4-BE49-F238E27FC236}">
                  <a16:creationId xmlns:a16="http://schemas.microsoft.com/office/drawing/2014/main" id="{E490D8BA-0EAC-4359-73D8-B7D46E480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988" y="5794375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7" name="Rectangle 445">
              <a:extLst>
                <a:ext uri="{FF2B5EF4-FFF2-40B4-BE49-F238E27FC236}">
                  <a16:creationId xmlns:a16="http://schemas.microsoft.com/office/drawing/2014/main" id="{78CC0518-C6BA-DF6C-BED6-5ABDD57C2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0563" y="5819775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8" name="Rectangle 446">
              <a:extLst>
                <a:ext uri="{FF2B5EF4-FFF2-40B4-BE49-F238E27FC236}">
                  <a16:creationId xmlns:a16="http://schemas.microsoft.com/office/drawing/2014/main" id="{DC0760F4-2D07-0D08-FB44-953FA7D59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3688" y="5819775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9" name="Rectangle 447">
              <a:extLst>
                <a:ext uri="{FF2B5EF4-FFF2-40B4-BE49-F238E27FC236}">
                  <a16:creationId xmlns:a16="http://schemas.microsoft.com/office/drawing/2014/main" id="{57116E4B-0BCD-5183-6638-E3C02E31E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7863" y="584358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0" name="Rectangle 448">
              <a:extLst>
                <a:ext uri="{FF2B5EF4-FFF2-40B4-BE49-F238E27FC236}">
                  <a16:creationId xmlns:a16="http://schemas.microsoft.com/office/drawing/2014/main" id="{8A146E6B-46A7-079A-C978-095A78570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4051" y="584358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1" name="Rectangle 449">
              <a:extLst>
                <a:ext uri="{FF2B5EF4-FFF2-40B4-BE49-F238E27FC236}">
                  <a16:creationId xmlns:a16="http://schemas.microsoft.com/office/drawing/2014/main" id="{57757892-0373-1319-6BC6-60BF14A08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1788" y="5843588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2" name="Rectangle 450">
              <a:extLst>
                <a:ext uri="{FF2B5EF4-FFF2-40B4-BE49-F238E27FC236}">
                  <a16:creationId xmlns:a16="http://schemas.microsoft.com/office/drawing/2014/main" id="{4E78EA0D-F14D-DC2D-FD40-9AF886CE6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6388" y="584358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3" name="Rectangle 451">
              <a:extLst>
                <a:ext uri="{FF2B5EF4-FFF2-40B4-BE49-F238E27FC236}">
                  <a16:creationId xmlns:a16="http://schemas.microsoft.com/office/drawing/2014/main" id="{7334585E-BF3E-17BB-38E3-7699EDB15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6751" y="5868988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4" name="Rectangle 452">
              <a:extLst>
                <a:ext uri="{FF2B5EF4-FFF2-40B4-BE49-F238E27FC236}">
                  <a16:creationId xmlns:a16="http://schemas.microsoft.com/office/drawing/2014/main" id="{64FA286F-DFD2-8F2C-3FFF-242202690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1351" y="586898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5" name="Rectangle 453">
              <a:extLst>
                <a:ext uri="{FF2B5EF4-FFF2-40B4-BE49-F238E27FC236}">
                  <a16:creationId xmlns:a16="http://schemas.microsoft.com/office/drawing/2014/main" id="{B84FC8FE-5B5C-1C89-ED8F-EC0D2D2F8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901" y="586898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6" name="Rectangle 454">
              <a:extLst>
                <a:ext uri="{FF2B5EF4-FFF2-40B4-BE49-F238E27FC236}">
                  <a16:creationId xmlns:a16="http://schemas.microsoft.com/office/drawing/2014/main" id="{968251DA-9200-744B-9194-87FF76FBC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9088" y="586898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7" name="Rectangle 455">
              <a:extLst>
                <a:ext uri="{FF2B5EF4-FFF2-40B4-BE49-F238E27FC236}">
                  <a16:creationId xmlns:a16="http://schemas.microsoft.com/office/drawing/2014/main" id="{C1CBA269-7B1B-523D-8E73-14760C468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4051" y="5894388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8" name="Rectangle 456">
              <a:extLst>
                <a:ext uri="{FF2B5EF4-FFF2-40B4-BE49-F238E27FC236}">
                  <a16:creationId xmlns:a16="http://schemas.microsoft.com/office/drawing/2014/main" id="{4C906942-32C9-FB87-A7B4-44508179B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8651" y="5894388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9" name="Rectangle 457">
              <a:extLst>
                <a:ext uri="{FF2B5EF4-FFF2-40B4-BE49-F238E27FC236}">
                  <a16:creationId xmlns:a16="http://schemas.microsoft.com/office/drawing/2014/main" id="{927FC32F-ADE0-6B95-8F69-725FC8AD0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5601" y="5894388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0" name="Rectangle 458">
              <a:extLst>
                <a:ext uri="{FF2B5EF4-FFF2-40B4-BE49-F238E27FC236}">
                  <a16:creationId xmlns:a16="http://schemas.microsoft.com/office/drawing/2014/main" id="{0843C31D-C7FF-AB8A-A74A-CEC0D6C5F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1788" y="5894388"/>
              <a:ext cx="11113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1" name="Rectangle 459">
              <a:extLst>
                <a:ext uri="{FF2B5EF4-FFF2-40B4-BE49-F238E27FC236}">
                  <a16:creationId xmlns:a16="http://schemas.microsoft.com/office/drawing/2014/main" id="{7A5DC84A-5293-EC98-1929-1CA444629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1351" y="59182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2" name="Rectangle 460">
              <a:extLst>
                <a:ext uri="{FF2B5EF4-FFF2-40B4-BE49-F238E27FC236}">
                  <a16:creationId xmlns:a16="http://schemas.microsoft.com/office/drawing/2014/main" id="{9360608E-47A8-6096-B271-C13EC35EB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5951" y="59182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3" name="Rectangle 461">
              <a:extLst>
                <a:ext uri="{FF2B5EF4-FFF2-40B4-BE49-F238E27FC236}">
                  <a16:creationId xmlns:a16="http://schemas.microsoft.com/office/drawing/2014/main" id="{E9FB91E4-445E-AD65-811B-431444616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2138" y="5918200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4" name="Rectangle 462">
              <a:extLst>
                <a:ext uri="{FF2B5EF4-FFF2-40B4-BE49-F238E27FC236}">
                  <a16:creationId xmlns:a16="http://schemas.microsoft.com/office/drawing/2014/main" id="{3D2CC483-FE1A-A51F-3C61-06637D9BF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701" y="59182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5" name="Rectangle 463">
              <a:extLst>
                <a:ext uri="{FF2B5EF4-FFF2-40B4-BE49-F238E27FC236}">
                  <a16:creationId xmlns:a16="http://schemas.microsoft.com/office/drawing/2014/main" id="{826B0C80-3833-405A-1290-A69D694D8A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8301" y="59182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6" name="Rectangle 464">
              <a:extLst>
                <a:ext uri="{FF2B5EF4-FFF2-40B4-BE49-F238E27FC236}">
                  <a16:creationId xmlns:a16="http://schemas.microsoft.com/office/drawing/2014/main" id="{6CD1551B-A212-7435-7541-051522AB6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901" y="59182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7" name="Rectangle 465">
              <a:extLst>
                <a:ext uri="{FF2B5EF4-FFF2-40B4-BE49-F238E27FC236}">
                  <a16:creationId xmlns:a16="http://schemas.microsoft.com/office/drawing/2014/main" id="{5E793595-D578-3949-5BA8-8E823C9B0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8651" y="59436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8" name="Rectangle 466">
              <a:extLst>
                <a:ext uri="{FF2B5EF4-FFF2-40B4-BE49-F238E27FC236}">
                  <a16:creationId xmlns:a16="http://schemas.microsoft.com/office/drawing/2014/main" id="{C8A80E4A-C535-D366-87E0-863C9029EC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3251" y="59436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9" name="Rectangle 467">
              <a:extLst>
                <a:ext uri="{FF2B5EF4-FFF2-40B4-BE49-F238E27FC236}">
                  <a16:creationId xmlns:a16="http://schemas.microsoft.com/office/drawing/2014/main" id="{568873F6-C3BD-6172-0AAC-9E25F0B57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438" y="59436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0" name="Rectangle 468">
              <a:extLst>
                <a:ext uri="{FF2B5EF4-FFF2-40B4-BE49-F238E27FC236}">
                  <a16:creationId xmlns:a16="http://schemas.microsoft.com/office/drawing/2014/main" id="{4EEAFD4A-8E12-6419-3490-6E33234EDE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1" y="5943600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1" name="Rectangle 469">
              <a:extLst>
                <a:ext uri="{FF2B5EF4-FFF2-40B4-BE49-F238E27FC236}">
                  <a16:creationId xmlns:a16="http://schemas.microsoft.com/office/drawing/2014/main" id="{3B2E4A55-B2D5-F66A-A264-962DBEBD2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1001" y="59436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2" name="Rectangle 470">
              <a:extLst>
                <a:ext uri="{FF2B5EF4-FFF2-40B4-BE49-F238E27FC236}">
                  <a16:creationId xmlns:a16="http://schemas.microsoft.com/office/drawing/2014/main" id="{359C20E1-1DA3-F80B-DDCF-0C4702525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5601" y="59436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3" name="Rectangle 471">
              <a:extLst>
                <a:ext uri="{FF2B5EF4-FFF2-40B4-BE49-F238E27FC236}">
                  <a16:creationId xmlns:a16="http://schemas.microsoft.com/office/drawing/2014/main" id="{5DCFEBCB-0172-83D3-E8AB-DF9FEE61F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5951" y="5969000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4" name="Rectangle 472">
              <a:extLst>
                <a:ext uri="{FF2B5EF4-FFF2-40B4-BE49-F238E27FC236}">
                  <a16:creationId xmlns:a16="http://schemas.microsoft.com/office/drawing/2014/main" id="{302ACFE5-1A6B-E2D3-DAB1-F436B08A5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2138" y="5969000"/>
              <a:ext cx="11113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5" name="Rectangle 473">
              <a:extLst>
                <a:ext uri="{FF2B5EF4-FFF2-40B4-BE49-F238E27FC236}">
                  <a16:creationId xmlns:a16="http://schemas.microsoft.com/office/drawing/2014/main" id="{1600CCDA-E9F8-4FA9-D5EC-8C4C883E4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6738" y="5969000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6" name="Rectangle 474">
              <a:extLst>
                <a:ext uri="{FF2B5EF4-FFF2-40B4-BE49-F238E27FC236}">
                  <a16:creationId xmlns:a16="http://schemas.microsoft.com/office/drawing/2014/main" id="{D5103052-4944-9C4B-838B-1A9A17AC3E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7513" y="5969000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7" name="Rectangle 475">
              <a:extLst>
                <a:ext uri="{FF2B5EF4-FFF2-40B4-BE49-F238E27FC236}">
                  <a16:creationId xmlns:a16="http://schemas.microsoft.com/office/drawing/2014/main" id="{B97B932B-02D0-D898-4177-CE8935FA61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701" y="5969000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8" name="Rectangle 476">
              <a:extLst>
                <a:ext uri="{FF2B5EF4-FFF2-40B4-BE49-F238E27FC236}">
                  <a16:creationId xmlns:a16="http://schemas.microsoft.com/office/drawing/2014/main" id="{01E9BDE4-8D2B-048E-81F5-9F83651199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8301" y="5969000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9" name="Rectangle 477">
              <a:extLst>
                <a:ext uri="{FF2B5EF4-FFF2-40B4-BE49-F238E27FC236}">
                  <a16:creationId xmlns:a16="http://schemas.microsoft.com/office/drawing/2014/main" id="{5AE7B93F-E885-C2E4-6EE8-B54193C69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3251" y="59928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0" name="Rectangle 478">
              <a:extLst>
                <a:ext uri="{FF2B5EF4-FFF2-40B4-BE49-F238E27FC236}">
                  <a16:creationId xmlns:a16="http://schemas.microsoft.com/office/drawing/2014/main" id="{13FF7037-45CD-BC6E-430E-F29CAE596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438" y="59928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1" name="Rectangle 479">
              <a:extLst>
                <a:ext uri="{FF2B5EF4-FFF2-40B4-BE49-F238E27FC236}">
                  <a16:creationId xmlns:a16="http://schemas.microsoft.com/office/drawing/2014/main" id="{5A8053CD-3C0F-5F02-4226-EEF54C524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4038" y="59928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2" name="Rectangle 480">
              <a:extLst>
                <a:ext uri="{FF2B5EF4-FFF2-40B4-BE49-F238E27FC236}">
                  <a16:creationId xmlns:a16="http://schemas.microsoft.com/office/drawing/2014/main" id="{04F024B0-5317-9185-F666-2051947CB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8638" y="59928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3" name="Rectangle 481">
              <a:extLst>
                <a:ext uri="{FF2B5EF4-FFF2-40B4-BE49-F238E27FC236}">
                  <a16:creationId xmlns:a16="http://schemas.microsoft.com/office/drawing/2014/main" id="{207E3CB3-9609-1BE2-D8AF-4B44BAAAA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5613" y="59928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4" name="Rectangle 482">
              <a:extLst>
                <a:ext uri="{FF2B5EF4-FFF2-40B4-BE49-F238E27FC236}">
                  <a16:creationId xmlns:a16="http://schemas.microsoft.com/office/drawing/2014/main" id="{1B6C1132-6F94-3621-B9DD-7BC7CC9BC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0213" y="59928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5" name="Rectangle 483">
              <a:extLst>
                <a:ext uri="{FF2B5EF4-FFF2-40B4-BE49-F238E27FC236}">
                  <a16:creationId xmlns:a16="http://schemas.microsoft.com/office/drawing/2014/main" id="{F2CE7C99-F04F-C8BD-4658-AF89BC8B3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1" y="5992813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6" name="Rectangle 484">
              <a:extLst>
                <a:ext uri="{FF2B5EF4-FFF2-40B4-BE49-F238E27FC236}">
                  <a16:creationId xmlns:a16="http://schemas.microsoft.com/office/drawing/2014/main" id="{310A156F-72CA-1621-0DD2-AAE144451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1001" y="59928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7" name="Rectangle 485">
              <a:extLst>
                <a:ext uri="{FF2B5EF4-FFF2-40B4-BE49-F238E27FC236}">
                  <a16:creationId xmlns:a16="http://schemas.microsoft.com/office/drawing/2014/main" id="{A00B3713-191E-C470-1CAB-F5EF26D0F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2138" y="6018213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8" name="Rectangle 486">
              <a:extLst>
                <a:ext uri="{FF2B5EF4-FFF2-40B4-BE49-F238E27FC236}">
                  <a16:creationId xmlns:a16="http://schemas.microsoft.com/office/drawing/2014/main" id="{E7D98C05-2245-6EB0-07F4-47B7A35E4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6738" y="60182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9" name="Rectangle 487">
              <a:extLst>
                <a:ext uri="{FF2B5EF4-FFF2-40B4-BE49-F238E27FC236}">
                  <a16:creationId xmlns:a16="http://schemas.microsoft.com/office/drawing/2014/main" id="{2ECC72B8-E814-0018-1308-FC2E789D1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1338" y="60182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0" name="Rectangle 488">
              <a:extLst>
                <a:ext uri="{FF2B5EF4-FFF2-40B4-BE49-F238E27FC236}">
                  <a16:creationId xmlns:a16="http://schemas.microsoft.com/office/drawing/2014/main" id="{22664660-84BF-310A-F9F4-9BCD53ABD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526" y="6018213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1" name="Rectangle 489">
              <a:extLst>
                <a:ext uri="{FF2B5EF4-FFF2-40B4-BE49-F238E27FC236}">
                  <a16:creationId xmlns:a16="http://schemas.microsoft.com/office/drawing/2014/main" id="{060FF138-355E-661D-4117-DF8C58DE3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8313" y="6018213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2" name="Rectangle 490">
              <a:extLst>
                <a:ext uri="{FF2B5EF4-FFF2-40B4-BE49-F238E27FC236}">
                  <a16:creationId xmlns:a16="http://schemas.microsoft.com/office/drawing/2014/main" id="{66D4690D-C886-DCA2-EE69-3207D23E0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2913" y="60182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3" name="Rectangle 491">
              <a:extLst>
                <a:ext uri="{FF2B5EF4-FFF2-40B4-BE49-F238E27FC236}">
                  <a16:creationId xmlns:a16="http://schemas.microsoft.com/office/drawing/2014/main" id="{BB6AA5CA-4A73-9870-E86D-EFB4D9B26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7513" y="60182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4" name="Rectangle 492">
              <a:extLst>
                <a:ext uri="{FF2B5EF4-FFF2-40B4-BE49-F238E27FC236}">
                  <a16:creationId xmlns:a16="http://schemas.microsoft.com/office/drawing/2014/main" id="{4EF511A5-84A8-2736-C4AD-A9931034F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701" y="60182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5" name="Rectangle 493">
              <a:extLst>
                <a:ext uri="{FF2B5EF4-FFF2-40B4-BE49-F238E27FC236}">
                  <a16:creationId xmlns:a16="http://schemas.microsoft.com/office/drawing/2014/main" id="{D54D9DBC-43BF-7D7C-FD3B-6E48AB48B1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438" y="604361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6" name="Rectangle 494">
              <a:extLst>
                <a:ext uri="{FF2B5EF4-FFF2-40B4-BE49-F238E27FC236}">
                  <a16:creationId xmlns:a16="http://schemas.microsoft.com/office/drawing/2014/main" id="{08D999A2-C4E7-68B3-E22D-E6E65D0FB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4038" y="604361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7" name="Rectangle 495">
              <a:extLst>
                <a:ext uri="{FF2B5EF4-FFF2-40B4-BE49-F238E27FC236}">
                  <a16:creationId xmlns:a16="http://schemas.microsoft.com/office/drawing/2014/main" id="{526F9F9F-95B7-76F9-36DF-767C22038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8638" y="604361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8" name="Rectangle 496">
              <a:extLst>
                <a:ext uri="{FF2B5EF4-FFF2-40B4-BE49-F238E27FC236}">
                  <a16:creationId xmlns:a16="http://schemas.microsoft.com/office/drawing/2014/main" id="{4DB42A95-F13C-AD34-2458-A61F460A7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4826" y="604361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9" name="Rectangle 497">
              <a:extLst>
                <a:ext uri="{FF2B5EF4-FFF2-40B4-BE49-F238E27FC236}">
                  <a16:creationId xmlns:a16="http://schemas.microsoft.com/office/drawing/2014/main" id="{EECE320E-ED32-FD61-6C40-1B7D10111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6" y="604361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0" name="Rectangle 498">
              <a:extLst>
                <a:ext uri="{FF2B5EF4-FFF2-40B4-BE49-F238E27FC236}">
                  <a16:creationId xmlns:a16="http://schemas.microsoft.com/office/drawing/2014/main" id="{883D6808-32F1-00B2-A482-481FCC249B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5613" y="604361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1" name="Rectangle 499">
              <a:extLst>
                <a:ext uri="{FF2B5EF4-FFF2-40B4-BE49-F238E27FC236}">
                  <a16:creationId xmlns:a16="http://schemas.microsoft.com/office/drawing/2014/main" id="{DEAC74CF-B2F2-0723-E5D6-8B8841B51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0213" y="604361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2" name="Rectangle 500">
              <a:extLst>
                <a:ext uri="{FF2B5EF4-FFF2-40B4-BE49-F238E27FC236}">
                  <a16:creationId xmlns:a16="http://schemas.microsoft.com/office/drawing/2014/main" id="{063AD23F-FAF3-085B-3EEE-03CFEE4BA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1" y="6043613"/>
              <a:ext cx="11113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3" name="Rectangle 501">
              <a:extLst>
                <a:ext uri="{FF2B5EF4-FFF2-40B4-BE49-F238E27FC236}">
                  <a16:creationId xmlns:a16="http://schemas.microsoft.com/office/drawing/2014/main" id="{48F1582D-7946-3957-CD88-8A4EB17D0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6738" y="6067425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4" name="Rectangle 502">
              <a:extLst>
                <a:ext uri="{FF2B5EF4-FFF2-40B4-BE49-F238E27FC236}">
                  <a16:creationId xmlns:a16="http://schemas.microsoft.com/office/drawing/2014/main" id="{D0E47736-30FB-E496-457B-F7306C7664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1338" y="6067425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5" name="Rectangle 503">
              <a:extLst>
                <a:ext uri="{FF2B5EF4-FFF2-40B4-BE49-F238E27FC236}">
                  <a16:creationId xmlns:a16="http://schemas.microsoft.com/office/drawing/2014/main" id="{447EAFA2-9908-62F1-C3F3-1483D0AAB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526" y="6067425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6" name="Rectangle 504">
              <a:extLst>
                <a:ext uri="{FF2B5EF4-FFF2-40B4-BE49-F238E27FC236}">
                  <a16:creationId xmlns:a16="http://schemas.microsoft.com/office/drawing/2014/main" id="{EDF88374-0B74-BB7D-0CE9-B51F842B4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26" y="6067425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7" name="Rectangle 505">
              <a:extLst>
                <a:ext uri="{FF2B5EF4-FFF2-40B4-BE49-F238E27FC236}">
                  <a16:creationId xmlns:a16="http://schemas.microsoft.com/office/drawing/2014/main" id="{E2C95004-4EE5-58B6-4B6E-F8E1DAB7D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8313" y="6067425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8" name="Rectangle 506">
              <a:extLst>
                <a:ext uri="{FF2B5EF4-FFF2-40B4-BE49-F238E27FC236}">
                  <a16:creationId xmlns:a16="http://schemas.microsoft.com/office/drawing/2014/main" id="{91803B26-7EEE-7FAC-643C-F1BAAD0F5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2913" y="6067425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9" name="Rectangle 507">
              <a:extLst>
                <a:ext uri="{FF2B5EF4-FFF2-40B4-BE49-F238E27FC236}">
                  <a16:creationId xmlns:a16="http://schemas.microsoft.com/office/drawing/2014/main" id="{5E62B4FF-5B26-CB68-915A-753BBA4F5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7513" y="6067425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0" name="Rectangle 508">
              <a:extLst>
                <a:ext uri="{FF2B5EF4-FFF2-40B4-BE49-F238E27FC236}">
                  <a16:creationId xmlns:a16="http://schemas.microsoft.com/office/drawing/2014/main" id="{7E8C250E-C0CD-B082-977D-D1B799C20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4038" y="60912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1" name="Rectangle 509">
              <a:extLst>
                <a:ext uri="{FF2B5EF4-FFF2-40B4-BE49-F238E27FC236}">
                  <a16:creationId xmlns:a16="http://schemas.microsoft.com/office/drawing/2014/main" id="{F4A38396-430D-C04C-F4F5-997CF195EF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8638" y="60912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2" name="Rectangle 510">
              <a:extLst>
                <a:ext uri="{FF2B5EF4-FFF2-40B4-BE49-F238E27FC236}">
                  <a16:creationId xmlns:a16="http://schemas.microsoft.com/office/drawing/2014/main" id="{16B30ECA-D9D7-5617-019E-07C1C962F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4826" y="60912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3" name="Rectangle 511">
              <a:extLst>
                <a:ext uri="{FF2B5EF4-FFF2-40B4-BE49-F238E27FC236}">
                  <a16:creationId xmlns:a16="http://schemas.microsoft.com/office/drawing/2014/main" id="{0153659D-F2E4-FE85-9B86-4A4513755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6" y="60912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4" name="Rectangle 512">
              <a:extLst>
                <a:ext uri="{FF2B5EF4-FFF2-40B4-BE49-F238E27FC236}">
                  <a16:creationId xmlns:a16="http://schemas.microsoft.com/office/drawing/2014/main" id="{75322BBF-5836-5A14-7BE7-BC0E0B4B4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5613" y="60912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5" name="Rectangle 513">
              <a:extLst>
                <a:ext uri="{FF2B5EF4-FFF2-40B4-BE49-F238E27FC236}">
                  <a16:creationId xmlns:a16="http://schemas.microsoft.com/office/drawing/2014/main" id="{D3765D45-D8B7-67FF-E738-141F3CF5D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0213" y="60912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6" name="Rectangle 514">
              <a:extLst>
                <a:ext uri="{FF2B5EF4-FFF2-40B4-BE49-F238E27FC236}">
                  <a16:creationId xmlns:a16="http://schemas.microsoft.com/office/drawing/2014/main" id="{511108DA-25B7-2B09-45BF-B0683ED43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1338" y="61166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7" name="Rectangle 515">
              <a:extLst>
                <a:ext uri="{FF2B5EF4-FFF2-40B4-BE49-F238E27FC236}">
                  <a16:creationId xmlns:a16="http://schemas.microsoft.com/office/drawing/2014/main" id="{19F476D0-3CC5-1E53-0E6D-0B5F39ED4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526" y="6116638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8" name="Rectangle 516">
              <a:extLst>
                <a:ext uri="{FF2B5EF4-FFF2-40B4-BE49-F238E27FC236}">
                  <a16:creationId xmlns:a16="http://schemas.microsoft.com/office/drawing/2014/main" id="{0B3B11BA-06AA-A735-CDD5-A9D5F8E84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26" y="61166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9" name="Rectangle 517">
              <a:extLst>
                <a:ext uri="{FF2B5EF4-FFF2-40B4-BE49-F238E27FC236}">
                  <a16:creationId xmlns:a16="http://schemas.microsoft.com/office/drawing/2014/main" id="{8BB01628-5FE3-C160-753D-E2BE0CCDB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8313" y="6116638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0" name="Rectangle 518">
              <a:extLst>
                <a:ext uri="{FF2B5EF4-FFF2-40B4-BE49-F238E27FC236}">
                  <a16:creationId xmlns:a16="http://schemas.microsoft.com/office/drawing/2014/main" id="{4F6F0E9F-0B69-9D0E-F316-139955900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2913" y="61166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1" name="Rectangle 519">
              <a:extLst>
                <a:ext uri="{FF2B5EF4-FFF2-40B4-BE49-F238E27FC236}">
                  <a16:creationId xmlns:a16="http://schemas.microsoft.com/office/drawing/2014/main" id="{F75615E7-A696-9DA8-09FC-F133CAA2D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526" y="6165850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2" name="Rectangle 520">
              <a:extLst>
                <a:ext uri="{FF2B5EF4-FFF2-40B4-BE49-F238E27FC236}">
                  <a16:creationId xmlns:a16="http://schemas.microsoft.com/office/drawing/2014/main" id="{8F1F5715-C546-65F8-D98E-88415157A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26" y="616585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3" name="Rectangle 521">
              <a:extLst>
                <a:ext uri="{FF2B5EF4-FFF2-40B4-BE49-F238E27FC236}">
                  <a16:creationId xmlns:a16="http://schemas.microsoft.com/office/drawing/2014/main" id="{67B0EA87-A121-AC2E-957B-2C78409B0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8313" y="6165850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4" name="Rectangle 522">
              <a:extLst>
                <a:ext uri="{FF2B5EF4-FFF2-40B4-BE49-F238E27FC236}">
                  <a16:creationId xmlns:a16="http://schemas.microsoft.com/office/drawing/2014/main" id="{447A8FD6-BCEE-8C81-65F6-F4E7F8468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8638" y="61420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5" name="Rectangle 523">
              <a:extLst>
                <a:ext uri="{FF2B5EF4-FFF2-40B4-BE49-F238E27FC236}">
                  <a16:creationId xmlns:a16="http://schemas.microsoft.com/office/drawing/2014/main" id="{FB95EDB8-C231-3B65-9489-30D20BD8C9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4826" y="61420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6" name="Rectangle 524">
              <a:extLst>
                <a:ext uri="{FF2B5EF4-FFF2-40B4-BE49-F238E27FC236}">
                  <a16:creationId xmlns:a16="http://schemas.microsoft.com/office/drawing/2014/main" id="{2F452156-5F0D-8238-ECF7-17ACF32CB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6" y="61420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7" name="Rectangle 525">
              <a:extLst>
                <a:ext uri="{FF2B5EF4-FFF2-40B4-BE49-F238E27FC236}">
                  <a16:creationId xmlns:a16="http://schemas.microsoft.com/office/drawing/2014/main" id="{E80DCE20-1DEA-77A9-BD4D-0B6C4313FD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5613" y="61420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8" name="Freeform 526">
              <a:extLst>
                <a:ext uri="{FF2B5EF4-FFF2-40B4-BE49-F238E27FC236}">
                  <a16:creationId xmlns:a16="http://schemas.microsoft.com/office/drawing/2014/main" id="{B6DF38EF-277F-EED3-70B7-7DFE48F883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8451" y="5657850"/>
              <a:ext cx="400050" cy="363538"/>
            </a:xfrm>
            <a:custGeom>
              <a:avLst/>
              <a:gdLst>
                <a:gd name="T0" fmla="*/ 152 w 539"/>
                <a:gd name="T1" fmla="*/ 17 h 488"/>
                <a:gd name="T2" fmla="*/ 250 w 539"/>
                <a:gd name="T3" fmla="*/ 17 h 488"/>
                <a:gd name="T4" fmla="*/ 139 w 539"/>
                <a:gd name="T5" fmla="*/ 134 h 488"/>
                <a:gd name="T6" fmla="*/ 152 w 539"/>
                <a:gd name="T7" fmla="*/ 17 h 488"/>
                <a:gd name="T8" fmla="*/ 270 w 539"/>
                <a:gd name="T9" fmla="*/ 20 h 488"/>
                <a:gd name="T10" fmla="*/ 392 w 539"/>
                <a:gd name="T11" fmla="*/ 150 h 488"/>
                <a:gd name="T12" fmla="*/ 147 w 539"/>
                <a:gd name="T13" fmla="*/ 150 h 488"/>
                <a:gd name="T14" fmla="*/ 270 w 539"/>
                <a:gd name="T15" fmla="*/ 20 h 488"/>
                <a:gd name="T16" fmla="*/ 387 w 539"/>
                <a:gd name="T17" fmla="*/ 17 h 488"/>
                <a:gd name="T18" fmla="*/ 400 w 539"/>
                <a:gd name="T19" fmla="*/ 134 h 488"/>
                <a:gd name="T20" fmla="*/ 289 w 539"/>
                <a:gd name="T21" fmla="*/ 17 h 488"/>
                <a:gd name="T22" fmla="*/ 387 w 539"/>
                <a:gd name="T23" fmla="*/ 17 h 488"/>
                <a:gd name="T24" fmla="*/ 510 w 539"/>
                <a:gd name="T25" fmla="*/ 143 h 488"/>
                <a:gd name="T26" fmla="*/ 419 w 539"/>
                <a:gd name="T27" fmla="*/ 149 h 488"/>
                <a:gd name="T28" fmla="*/ 406 w 539"/>
                <a:gd name="T29" fmla="*/ 32 h 488"/>
                <a:gd name="T30" fmla="*/ 510 w 539"/>
                <a:gd name="T31" fmla="*/ 143 h 488"/>
                <a:gd name="T32" fmla="*/ 304 w 539"/>
                <a:gd name="T33" fmla="*/ 418 h 488"/>
                <a:gd name="T34" fmla="*/ 417 w 539"/>
                <a:gd name="T35" fmla="*/ 166 h 488"/>
                <a:gd name="T36" fmla="*/ 510 w 539"/>
                <a:gd name="T37" fmla="*/ 160 h 488"/>
                <a:gd name="T38" fmla="*/ 304 w 539"/>
                <a:gd name="T39" fmla="*/ 418 h 488"/>
                <a:gd name="T40" fmla="*/ 270 w 539"/>
                <a:gd name="T41" fmla="*/ 455 h 488"/>
                <a:gd name="T42" fmla="*/ 141 w 539"/>
                <a:gd name="T43" fmla="*/ 167 h 488"/>
                <a:gd name="T44" fmla="*/ 398 w 539"/>
                <a:gd name="T45" fmla="*/ 167 h 488"/>
                <a:gd name="T46" fmla="*/ 270 w 539"/>
                <a:gd name="T47" fmla="*/ 455 h 488"/>
                <a:gd name="T48" fmla="*/ 30 w 539"/>
                <a:gd name="T49" fmla="*/ 160 h 488"/>
                <a:gd name="T50" fmla="*/ 122 w 539"/>
                <a:gd name="T51" fmla="*/ 166 h 488"/>
                <a:gd name="T52" fmla="*/ 235 w 539"/>
                <a:gd name="T53" fmla="*/ 418 h 488"/>
                <a:gd name="T54" fmla="*/ 30 w 539"/>
                <a:gd name="T55" fmla="*/ 160 h 488"/>
                <a:gd name="T56" fmla="*/ 134 w 539"/>
                <a:gd name="T57" fmla="*/ 32 h 488"/>
                <a:gd name="T58" fmla="*/ 122 w 539"/>
                <a:gd name="T59" fmla="*/ 137 h 488"/>
                <a:gd name="T60" fmla="*/ 121 w 539"/>
                <a:gd name="T61" fmla="*/ 149 h 488"/>
                <a:gd name="T62" fmla="*/ 29 w 539"/>
                <a:gd name="T63" fmla="*/ 143 h 488"/>
                <a:gd name="T64" fmla="*/ 134 w 539"/>
                <a:gd name="T65" fmla="*/ 32 h 488"/>
                <a:gd name="T66" fmla="*/ 0 w 539"/>
                <a:gd name="T67" fmla="*/ 150 h 488"/>
                <a:gd name="T68" fmla="*/ 270 w 539"/>
                <a:gd name="T69" fmla="*/ 488 h 488"/>
                <a:gd name="T70" fmla="*/ 539 w 539"/>
                <a:gd name="T71" fmla="*/ 150 h 488"/>
                <a:gd name="T72" fmla="*/ 539 w 539"/>
                <a:gd name="T73" fmla="*/ 150 h 488"/>
                <a:gd name="T74" fmla="*/ 539 w 539"/>
                <a:gd name="T75" fmla="*/ 150 h 488"/>
                <a:gd name="T76" fmla="*/ 398 w 539"/>
                <a:gd name="T77" fmla="*/ 0 h 488"/>
                <a:gd name="T78" fmla="*/ 141 w 539"/>
                <a:gd name="T79" fmla="*/ 0 h 488"/>
                <a:gd name="T80" fmla="*/ 0 w 539"/>
                <a:gd name="T81" fmla="*/ 15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9" h="488">
                  <a:moveTo>
                    <a:pt x="152" y="17"/>
                  </a:moveTo>
                  <a:lnTo>
                    <a:pt x="250" y="17"/>
                  </a:lnTo>
                  <a:lnTo>
                    <a:pt x="139" y="134"/>
                  </a:lnTo>
                  <a:lnTo>
                    <a:pt x="152" y="17"/>
                  </a:lnTo>
                  <a:close/>
                  <a:moveTo>
                    <a:pt x="270" y="20"/>
                  </a:moveTo>
                  <a:lnTo>
                    <a:pt x="392" y="150"/>
                  </a:lnTo>
                  <a:lnTo>
                    <a:pt x="147" y="150"/>
                  </a:lnTo>
                  <a:lnTo>
                    <a:pt x="270" y="20"/>
                  </a:lnTo>
                  <a:close/>
                  <a:moveTo>
                    <a:pt x="387" y="17"/>
                  </a:moveTo>
                  <a:lnTo>
                    <a:pt x="400" y="134"/>
                  </a:lnTo>
                  <a:lnTo>
                    <a:pt x="289" y="17"/>
                  </a:lnTo>
                  <a:lnTo>
                    <a:pt x="387" y="17"/>
                  </a:lnTo>
                  <a:close/>
                  <a:moveTo>
                    <a:pt x="510" y="143"/>
                  </a:moveTo>
                  <a:lnTo>
                    <a:pt x="419" y="149"/>
                  </a:lnTo>
                  <a:lnTo>
                    <a:pt x="406" y="32"/>
                  </a:lnTo>
                  <a:lnTo>
                    <a:pt x="510" y="143"/>
                  </a:lnTo>
                  <a:close/>
                  <a:moveTo>
                    <a:pt x="304" y="418"/>
                  </a:moveTo>
                  <a:lnTo>
                    <a:pt x="417" y="166"/>
                  </a:lnTo>
                  <a:lnTo>
                    <a:pt x="510" y="160"/>
                  </a:lnTo>
                  <a:lnTo>
                    <a:pt x="304" y="418"/>
                  </a:lnTo>
                  <a:close/>
                  <a:moveTo>
                    <a:pt x="270" y="455"/>
                  </a:moveTo>
                  <a:lnTo>
                    <a:pt x="141" y="167"/>
                  </a:lnTo>
                  <a:lnTo>
                    <a:pt x="398" y="167"/>
                  </a:lnTo>
                  <a:lnTo>
                    <a:pt x="270" y="455"/>
                  </a:lnTo>
                  <a:close/>
                  <a:moveTo>
                    <a:pt x="30" y="160"/>
                  </a:moveTo>
                  <a:lnTo>
                    <a:pt x="122" y="166"/>
                  </a:lnTo>
                  <a:lnTo>
                    <a:pt x="235" y="418"/>
                  </a:lnTo>
                  <a:lnTo>
                    <a:pt x="30" y="160"/>
                  </a:lnTo>
                  <a:close/>
                  <a:moveTo>
                    <a:pt x="134" y="32"/>
                  </a:moveTo>
                  <a:lnTo>
                    <a:pt x="122" y="137"/>
                  </a:lnTo>
                  <a:lnTo>
                    <a:pt x="121" y="149"/>
                  </a:lnTo>
                  <a:lnTo>
                    <a:pt x="29" y="143"/>
                  </a:lnTo>
                  <a:lnTo>
                    <a:pt x="134" y="32"/>
                  </a:lnTo>
                  <a:close/>
                  <a:moveTo>
                    <a:pt x="0" y="150"/>
                  </a:moveTo>
                  <a:lnTo>
                    <a:pt x="270" y="488"/>
                  </a:lnTo>
                  <a:lnTo>
                    <a:pt x="539" y="150"/>
                  </a:lnTo>
                  <a:lnTo>
                    <a:pt x="539" y="150"/>
                  </a:lnTo>
                  <a:lnTo>
                    <a:pt x="539" y="150"/>
                  </a:lnTo>
                  <a:lnTo>
                    <a:pt x="398" y="0"/>
                  </a:lnTo>
                  <a:lnTo>
                    <a:pt x="141" y="0"/>
                  </a:lnTo>
                  <a:lnTo>
                    <a:pt x="0" y="15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9" name="Rectangle 527">
              <a:extLst>
                <a:ext uri="{FF2B5EF4-FFF2-40B4-BE49-F238E27FC236}">
                  <a16:creationId xmlns:a16="http://schemas.microsoft.com/office/drawing/2014/main" id="{B4C6DE65-0803-2C0C-4548-30EBB6251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0563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0" name="Rectangle 528">
              <a:extLst>
                <a:ext uri="{FF2B5EF4-FFF2-40B4-BE49-F238E27FC236}">
                  <a16:creationId xmlns:a16="http://schemas.microsoft.com/office/drawing/2014/main" id="{EB32A9D8-AEAD-E3C8-FF80-C4203CF91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6751" y="6291263"/>
              <a:ext cx="11113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1" name="Rectangle 529">
              <a:extLst>
                <a:ext uri="{FF2B5EF4-FFF2-40B4-BE49-F238E27FC236}">
                  <a16:creationId xmlns:a16="http://schemas.microsoft.com/office/drawing/2014/main" id="{CF87F75F-777A-F8DD-D89A-925A5C676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1351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2" name="Rectangle 530">
              <a:extLst>
                <a:ext uri="{FF2B5EF4-FFF2-40B4-BE49-F238E27FC236}">
                  <a16:creationId xmlns:a16="http://schemas.microsoft.com/office/drawing/2014/main" id="{C15628D2-0AAF-E28A-1614-B265E08E8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5951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3" name="Rectangle 531">
              <a:extLst>
                <a:ext uri="{FF2B5EF4-FFF2-40B4-BE49-F238E27FC236}">
                  <a16:creationId xmlns:a16="http://schemas.microsoft.com/office/drawing/2014/main" id="{CD0DC1D1-DDBA-DB4E-DA0F-BCA302343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2138" y="6291263"/>
              <a:ext cx="11113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4" name="Rectangle 532">
              <a:extLst>
                <a:ext uri="{FF2B5EF4-FFF2-40B4-BE49-F238E27FC236}">
                  <a16:creationId xmlns:a16="http://schemas.microsoft.com/office/drawing/2014/main" id="{1D2826B3-6FB0-0613-7317-A24E98B7F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6738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5" name="Rectangle 533">
              <a:extLst>
                <a:ext uri="{FF2B5EF4-FFF2-40B4-BE49-F238E27FC236}">
                  <a16:creationId xmlns:a16="http://schemas.microsoft.com/office/drawing/2014/main" id="{AF87D386-02FD-FA79-9B20-A1A40EA07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1338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6" name="Rectangle 534">
              <a:extLst>
                <a:ext uri="{FF2B5EF4-FFF2-40B4-BE49-F238E27FC236}">
                  <a16:creationId xmlns:a16="http://schemas.microsoft.com/office/drawing/2014/main" id="{44289137-CA05-B014-D363-4935F92EE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526" y="6291263"/>
              <a:ext cx="11113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7" name="Rectangle 535">
              <a:extLst>
                <a:ext uri="{FF2B5EF4-FFF2-40B4-BE49-F238E27FC236}">
                  <a16:creationId xmlns:a16="http://schemas.microsoft.com/office/drawing/2014/main" id="{675DDBD7-04B6-7DCA-2A1B-8ACAD93A3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26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8" name="Rectangle 536">
              <a:extLst>
                <a:ext uri="{FF2B5EF4-FFF2-40B4-BE49-F238E27FC236}">
                  <a16:creationId xmlns:a16="http://schemas.microsoft.com/office/drawing/2014/main" id="{6D976DBD-E51C-A3A4-8420-D539E8687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8313" y="6291263"/>
              <a:ext cx="11113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9" name="Rectangle 537">
              <a:extLst>
                <a:ext uri="{FF2B5EF4-FFF2-40B4-BE49-F238E27FC236}">
                  <a16:creationId xmlns:a16="http://schemas.microsoft.com/office/drawing/2014/main" id="{2080449E-5BA5-FD19-4594-58AE5BF52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2913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0" name="Rectangle 538">
              <a:extLst>
                <a:ext uri="{FF2B5EF4-FFF2-40B4-BE49-F238E27FC236}">
                  <a16:creationId xmlns:a16="http://schemas.microsoft.com/office/drawing/2014/main" id="{5F92F688-59C9-A4B7-4B21-FC06D7AFB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7513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1" name="Rectangle 539">
              <a:extLst>
                <a:ext uri="{FF2B5EF4-FFF2-40B4-BE49-F238E27FC236}">
                  <a16:creationId xmlns:a16="http://schemas.microsoft.com/office/drawing/2014/main" id="{6CCF0953-6468-268E-9C46-C4486B429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701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2" name="Rectangle 540">
              <a:extLst>
                <a:ext uri="{FF2B5EF4-FFF2-40B4-BE49-F238E27FC236}">
                  <a16:creationId xmlns:a16="http://schemas.microsoft.com/office/drawing/2014/main" id="{C90AD66F-05C2-A555-E3D6-37CC351D3B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8301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3" name="Rectangle 541">
              <a:extLst>
                <a:ext uri="{FF2B5EF4-FFF2-40B4-BE49-F238E27FC236}">
                  <a16:creationId xmlns:a16="http://schemas.microsoft.com/office/drawing/2014/main" id="{BA8D1450-1863-5FFD-AA64-C3163CE31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901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4" name="Rectangle 542">
              <a:extLst>
                <a:ext uri="{FF2B5EF4-FFF2-40B4-BE49-F238E27FC236}">
                  <a16:creationId xmlns:a16="http://schemas.microsoft.com/office/drawing/2014/main" id="{FE86C733-760B-E407-CAA1-AD3AB3C0E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9088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5" name="Rectangle 543">
              <a:extLst>
                <a:ext uri="{FF2B5EF4-FFF2-40B4-BE49-F238E27FC236}">
                  <a16:creationId xmlns:a16="http://schemas.microsoft.com/office/drawing/2014/main" id="{E0A38B95-B009-EAA2-E306-0C6069C30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3688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6" name="Rectangle 544">
              <a:extLst>
                <a:ext uri="{FF2B5EF4-FFF2-40B4-BE49-F238E27FC236}">
                  <a16:creationId xmlns:a16="http://schemas.microsoft.com/office/drawing/2014/main" id="{B77BC70C-FE79-05D5-2F31-977094CC9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901" y="626586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7" name="Rectangle 545">
              <a:extLst>
                <a:ext uri="{FF2B5EF4-FFF2-40B4-BE49-F238E27FC236}">
                  <a16:creationId xmlns:a16="http://schemas.microsoft.com/office/drawing/2014/main" id="{A0E79564-57E8-9A68-C004-E47E442D4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9088" y="626586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8" name="Rectangle 546">
              <a:extLst>
                <a:ext uri="{FF2B5EF4-FFF2-40B4-BE49-F238E27FC236}">
                  <a16:creationId xmlns:a16="http://schemas.microsoft.com/office/drawing/2014/main" id="{8E304CD7-B394-5EE8-470B-F1801F446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3688" y="626586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</p:grpSp>
      <p:sp>
        <p:nvSpPr>
          <p:cNvPr id="1759" name="CuadroTexto 225">
            <a:extLst>
              <a:ext uri="{FF2B5EF4-FFF2-40B4-BE49-F238E27FC236}">
                <a16:creationId xmlns:a16="http://schemas.microsoft.com/office/drawing/2014/main" id="{8F0D4177-8F15-067F-F82C-CF3A850C0488}"/>
              </a:ext>
            </a:extLst>
          </p:cNvPr>
          <p:cNvSpPr txBox="1"/>
          <p:nvPr/>
        </p:nvSpPr>
        <p:spPr>
          <a:xfrm>
            <a:off x="4546518" y="1141383"/>
            <a:ext cx="193143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6785C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293</a:t>
            </a:r>
          </a:p>
        </p:txBody>
      </p:sp>
      <p:sp>
        <p:nvSpPr>
          <p:cNvPr id="1760" name="CuadroTexto 226">
            <a:extLst>
              <a:ext uri="{FF2B5EF4-FFF2-40B4-BE49-F238E27FC236}">
                <a16:creationId xmlns:a16="http://schemas.microsoft.com/office/drawing/2014/main" id="{982D8FA5-4C76-FCCB-CD64-2EB12540C970}"/>
              </a:ext>
            </a:extLst>
          </p:cNvPr>
          <p:cNvSpPr txBox="1"/>
          <p:nvPr/>
        </p:nvSpPr>
        <p:spPr>
          <a:xfrm>
            <a:off x="4546518" y="1834166"/>
            <a:ext cx="2175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Card issuers issuing active cards</a:t>
            </a:r>
          </a:p>
        </p:txBody>
      </p:sp>
      <p:grpSp>
        <p:nvGrpSpPr>
          <p:cNvPr id="1761" name="Credit_card5" descr="{&quot;Key&quot;:&quot;POWER_USER_SHAPE_ICON&quot;,&quot;Value&quot;:&quot;POWER_USER_SHAPE_ICON_STYLE_1&quot;}">
            <a:extLst>
              <a:ext uri="{FF2B5EF4-FFF2-40B4-BE49-F238E27FC236}">
                <a16:creationId xmlns:a16="http://schemas.microsoft.com/office/drawing/2014/main" id="{92F23166-1871-3FD8-764A-9E4403DDE439}"/>
              </a:ext>
            </a:extLst>
          </p:cNvPr>
          <p:cNvGrpSpPr>
            <a:grpSpLocks noChangeAspect="1"/>
          </p:cNvGrpSpPr>
          <p:nvPr/>
        </p:nvGrpSpPr>
        <p:grpSpPr>
          <a:xfrm>
            <a:off x="699481" y="1674519"/>
            <a:ext cx="519965" cy="386825"/>
            <a:chOff x="5894388" y="6157913"/>
            <a:chExt cx="458788" cy="341313"/>
          </a:xfrm>
          <a:solidFill>
            <a:sysClr val="window" lastClr="FFFFFF"/>
          </a:solidFill>
        </p:grpSpPr>
        <p:sp>
          <p:nvSpPr>
            <p:cNvPr id="1762" name="Freeform 356">
              <a:extLst>
                <a:ext uri="{FF2B5EF4-FFF2-40B4-BE49-F238E27FC236}">
                  <a16:creationId xmlns:a16="http://schemas.microsoft.com/office/drawing/2014/main" id="{29F723FA-B6F4-83B4-BFB4-E5C030697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4388" y="6157913"/>
              <a:ext cx="373063" cy="254000"/>
            </a:xfrm>
            <a:custGeom>
              <a:avLst/>
              <a:gdLst>
                <a:gd name="T0" fmla="*/ 281 w 410"/>
                <a:gd name="T1" fmla="*/ 278 h 278"/>
                <a:gd name="T2" fmla="*/ 25 w 410"/>
                <a:gd name="T3" fmla="*/ 278 h 278"/>
                <a:gd name="T4" fmla="*/ 0 w 410"/>
                <a:gd name="T5" fmla="*/ 253 h 278"/>
                <a:gd name="T6" fmla="*/ 0 w 410"/>
                <a:gd name="T7" fmla="*/ 25 h 278"/>
                <a:gd name="T8" fmla="*/ 25 w 410"/>
                <a:gd name="T9" fmla="*/ 0 h 278"/>
                <a:gd name="T10" fmla="*/ 384 w 410"/>
                <a:gd name="T11" fmla="*/ 0 h 278"/>
                <a:gd name="T12" fmla="*/ 410 w 410"/>
                <a:gd name="T13" fmla="*/ 25 h 278"/>
                <a:gd name="T14" fmla="*/ 410 w 410"/>
                <a:gd name="T15" fmla="*/ 157 h 278"/>
                <a:gd name="T16" fmla="*/ 403 w 410"/>
                <a:gd name="T17" fmla="*/ 165 h 278"/>
                <a:gd name="T18" fmla="*/ 395 w 410"/>
                <a:gd name="T19" fmla="*/ 157 h 278"/>
                <a:gd name="T20" fmla="*/ 395 w 410"/>
                <a:gd name="T21" fmla="*/ 25 h 278"/>
                <a:gd name="T22" fmla="*/ 384 w 410"/>
                <a:gd name="T23" fmla="*/ 14 h 278"/>
                <a:gd name="T24" fmla="*/ 25 w 410"/>
                <a:gd name="T25" fmla="*/ 14 h 278"/>
                <a:gd name="T26" fmla="*/ 14 w 410"/>
                <a:gd name="T27" fmla="*/ 25 h 278"/>
                <a:gd name="T28" fmla="*/ 14 w 410"/>
                <a:gd name="T29" fmla="*/ 253 h 278"/>
                <a:gd name="T30" fmla="*/ 25 w 410"/>
                <a:gd name="T31" fmla="*/ 264 h 278"/>
                <a:gd name="T32" fmla="*/ 281 w 410"/>
                <a:gd name="T33" fmla="*/ 264 h 278"/>
                <a:gd name="T34" fmla="*/ 289 w 410"/>
                <a:gd name="T35" fmla="*/ 271 h 278"/>
                <a:gd name="T36" fmla="*/ 281 w 410"/>
                <a:gd name="T37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0" h="278">
                  <a:moveTo>
                    <a:pt x="281" y="278"/>
                  </a:moveTo>
                  <a:lnTo>
                    <a:pt x="25" y="278"/>
                  </a:lnTo>
                  <a:cubicBezTo>
                    <a:pt x="11" y="278"/>
                    <a:pt x="0" y="267"/>
                    <a:pt x="0" y="253"/>
                  </a:cubicBezTo>
                  <a:lnTo>
                    <a:pt x="0" y="25"/>
                  </a:lnTo>
                  <a:cubicBezTo>
                    <a:pt x="0" y="11"/>
                    <a:pt x="11" y="0"/>
                    <a:pt x="25" y="0"/>
                  </a:cubicBezTo>
                  <a:lnTo>
                    <a:pt x="384" y="0"/>
                  </a:lnTo>
                  <a:cubicBezTo>
                    <a:pt x="398" y="0"/>
                    <a:pt x="410" y="11"/>
                    <a:pt x="410" y="25"/>
                  </a:cubicBezTo>
                  <a:lnTo>
                    <a:pt x="410" y="157"/>
                  </a:lnTo>
                  <a:cubicBezTo>
                    <a:pt x="410" y="162"/>
                    <a:pt x="407" y="165"/>
                    <a:pt x="403" y="165"/>
                  </a:cubicBezTo>
                  <a:cubicBezTo>
                    <a:pt x="399" y="165"/>
                    <a:pt x="395" y="162"/>
                    <a:pt x="395" y="157"/>
                  </a:cubicBezTo>
                  <a:lnTo>
                    <a:pt x="395" y="25"/>
                  </a:lnTo>
                  <a:cubicBezTo>
                    <a:pt x="395" y="19"/>
                    <a:pt x="390" y="14"/>
                    <a:pt x="384" y="14"/>
                  </a:cubicBezTo>
                  <a:lnTo>
                    <a:pt x="25" y="14"/>
                  </a:lnTo>
                  <a:cubicBezTo>
                    <a:pt x="19" y="14"/>
                    <a:pt x="14" y="19"/>
                    <a:pt x="14" y="25"/>
                  </a:cubicBezTo>
                  <a:lnTo>
                    <a:pt x="14" y="253"/>
                  </a:lnTo>
                  <a:cubicBezTo>
                    <a:pt x="14" y="259"/>
                    <a:pt x="19" y="264"/>
                    <a:pt x="25" y="264"/>
                  </a:cubicBezTo>
                  <a:lnTo>
                    <a:pt x="281" y="264"/>
                  </a:lnTo>
                  <a:cubicBezTo>
                    <a:pt x="286" y="264"/>
                    <a:pt x="289" y="267"/>
                    <a:pt x="289" y="271"/>
                  </a:cubicBezTo>
                  <a:cubicBezTo>
                    <a:pt x="289" y="275"/>
                    <a:pt x="286" y="278"/>
                    <a:pt x="281" y="27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63" name="Freeform 357">
              <a:extLst>
                <a:ext uri="{FF2B5EF4-FFF2-40B4-BE49-F238E27FC236}">
                  <a16:creationId xmlns:a16="http://schemas.microsoft.com/office/drawing/2014/main" id="{B33CEC79-7F4B-22CD-7262-3DE7782AF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4388" y="6196013"/>
              <a:ext cx="373063" cy="14288"/>
            </a:xfrm>
            <a:custGeom>
              <a:avLst/>
              <a:gdLst>
                <a:gd name="T0" fmla="*/ 403 w 410"/>
                <a:gd name="T1" fmla="*/ 15 h 15"/>
                <a:gd name="T2" fmla="*/ 7 w 410"/>
                <a:gd name="T3" fmla="*/ 15 h 15"/>
                <a:gd name="T4" fmla="*/ 0 w 410"/>
                <a:gd name="T5" fmla="*/ 7 h 15"/>
                <a:gd name="T6" fmla="*/ 7 w 410"/>
                <a:gd name="T7" fmla="*/ 0 h 15"/>
                <a:gd name="T8" fmla="*/ 403 w 410"/>
                <a:gd name="T9" fmla="*/ 0 h 15"/>
                <a:gd name="T10" fmla="*/ 410 w 410"/>
                <a:gd name="T11" fmla="*/ 7 h 15"/>
                <a:gd name="T12" fmla="*/ 403 w 410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0" h="15">
                  <a:moveTo>
                    <a:pt x="403" y="15"/>
                  </a:moveTo>
                  <a:lnTo>
                    <a:pt x="7" y="15"/>
                  </a:ln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lnTo>
                    <a:pt x="403" y="0"/>
                  </a:lnTo>
                  <a:cubicBezTo>
                    <a:pt x="407" y="0"/>
                    <a:pt x="410" y="3"/>
                    <a:pt x="410" y="7"/>
                  </a:cubicBezTo>
                  <a:cubicBezTo>
                    <a:pt x="410" y="11"/>
                    <a:pt x="407" y="15"/>
                    <a:pt x="40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64" name="Freeform 358">
              <a:extLst>
                <a:ext uri="{FF2B5EF4-FFF2-40B4-BE49-F238E27FC236}">
                  <a16:creationId xmlns:a16="http://schemas.microsoft.com/office/drawing/2014/main" id="{6E832C63-F1E2-8C43-B899-72DE5AB48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4388" y="6248400"/>
              <a:ext cx="373063" cy="12700"/>
            </a:xfrm>
            <a:custGeom>
              <a:avLst/>
              <a:gdLst>
                <a:gd name="T0" fmla="*/ 403 w 410"/>
                <a:gd name="T1" fmla="*/ 15 h 15"/>
                <a:gd name="T2" fmla="*/ 7 w 410"/>
                <a:gd name="T3" fmla="*/ 15 h 15"/>
                <a:gd name="T4" fmla="*/ 0 w 410"/>
                <a:gd name="T5" fmla="*/ 7 h 15"/>
                <a:gd name="T6" fmla="*/ 7 w 410"/>
                <a:gd name="T7" fmla="*/ 0 h 15"/>
                <a:gd name="T8" fmla="*/ 403 w 410"/>
                <a:gd name="T9" fmla="*/ 0 h 15"/>
                <a:gd name="T10" fmla="*/ 410 w 410"/>
                <a:gd name="T11" fmla="*/ 7 h 15"/>
                <a:gd name="T12" fmla="*/ 403 w 410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0" h="15">
                  <a:moveTo>
                    <a:pt x="403" y="15"/>
                  </a:moveTo>
                  <a:lnTo>
                    <a:pt x="7" y="15"/>
                  </a:ln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lnTo>
                    <a:pt x="403" y="0"/>
                  </a:lnTo>
                  <a:cubicBezTo>
                    <a:pt x="407" y="0"/>
                    <a:pt x="410" y="3"/>
                    <a:pt x="410" y="7"/>
                  </a:cubicBezTo>
                  <a:cubicBezTo>
                    <a:pt x="410" y="11"/>
                    <a:pt x="407" y="15"/>
                    <a:pt x="40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65" name="Freeform 359">
              <a:extLst>
                <a:ext uri="{FF2B5EF4-FFF2-40B4-BE49-F238E27FC236}">
                  <a16:creationId xmlns:a16="http://schemas.microsoft.com/office/drawing/2014/main" id="{E9B980D3-28BC-90D5-698C-E344B1F12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26" y="6296025"/>
              <a:ext cx="109538" cy="12700"/>
            </a:xfrm>
            <a:custGeom>
              <a:avLst/>
              <a:gdLst>
                <a:gd name="T0" fmla="*/ 113 w 120"/>
                <a:gd name="T1" fmla="*/ 15 h 15"/>
                <a:gd name="T2" fmla="*/ 8 w 120"/>
                <a:gd name="T3" fmla="*/ 15 h 15"/>
                <a:gd name="T4" fmla="*/ 0 w 120"/>
                <a:gd name="T5" fmla="*/ 7 h 15"/>
                <a:gd name="T6" fmla="*/ 8 w 120"/>
                <a:gd name="T7" fmla="*/ 0 h 15"/>
                <a:gd name="T8" fmla="*/ 113 w 120"/>
                <a:gd name="T9" fmla="*/ 0 h 15"/>
                <a:gd name="T10" fmla="*/ 120 w 120"/>
                <a:gd name="T11" fmla="*/ 7 h 15"/>
                <a:gd name="T12" fmla="*/ 113 w 120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5">
                  <a:moveTo>
                    <a:pt x="113" y="15"/>
                  </a:moveTo>
                  <a:lnTo>
                    <a:pt x="8" y="15"/>
                  </a:lnTo>
                  <a:cubicBezTo>
                    <a:pt x="4" y="15"/>
                    <a:pt x="0" y="12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lnTo>
                    <a:pt x="113" y="0"/>
                  </a:lnTo>
                  <a:cubicBezTo>
                    <a:pt x="117" y="0"/>
                    <a:pt x="120" y="3"/>
                    <a:pt x="120" y="7"/>
                  </a:cubicBezTo>
                  <a:cubicBezTo>
                    <a:pt x="120" y="12"/>
                    <a:pt x="117" y="15"/>
                    <a:pt x="11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66" name="Freeform 360">
              <a:extLst>
                <a:ext uri="{FF2B5EF4-FFF2-40B4-BE49-F238E27FC236}">
                  <a16:creationId xmlns:a16="http://schemas.microsoft.com/office/drawing/2014/main" id="{8477A557-C525-ED77-170B-C449B2B12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26" y="6335713"/>
              <a:ext cx="109538" cy="14288"/>
            </a:xfrm>
            <a:custGeom>
              <a:avLst/>
              <a:gdLst>
                <a:gd name="T0" fmla="*/ 113 w 120"/>
                <a:gd name="T1" fmla="*/ 15 h 15"/>
                <a:gd name="T2" fmla="*/ 8 w 120"/>
                <a:gd name="T3" fmla="*/ 15 h 15"/>
                <a:gd name="T4" fmla="*/ 0 w 120"/>
                <a:gd name="T5" fmla="*/ 7 h 15"/>
                <a:gd name="T6" fmla="*/ 8 w 120"/>
                <a:gd name="T7" fmla="*/ 0 h 15"/>
                <a:gd name="T8" fmla="*/ 113 w 120"/>
                <a:gd name="T9" fmla="*/ 0 h 15"/>
                <a:gd name="T10" fmla="*/ 120 w 120"/>
                <a:gd name="T11" fmla="*/ 7 h 15"/>
                <a:gd name="T12" fmla="*/ 113 w 120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5">
                  <a:moveTo>
                    <a:pt x="113" y="15"/>
                  </a:moveTo>
                  <a:lnTo>
                    <a:pt x="8" y="15"/>
                  </a:ln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lnTo>
                    <a:pt x="113" y="0"/>
                  </a:lnTo>
                  <a:cubicBezTo>
                    <a:pt x="117" y="0"/>
                    <a:pt x="120" y="3"/>
                    <a:pt x="120" y="7"/>
                  </a:cubicBezTo>
                  <a:cubicBezTo>
                    <a:pt x="120" y="11"/>
                    <a:pt x="117" y="15"/>
                    <a:pt x="11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67" name="Freeform 361">
              <a:extLst>
                <a:ext uri="{FF2B5EF4-FFF2-40B4-BE49-F238E27FC236}">
                  <a16:creationId xmlns:a16="http://schemas.microsoft.com/office/drawing/2014/main" id="{FF4A3116-C7B4-6F71-8659-DD9BF3917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6286500"/>
              <a:ext cx="71438" cy="69850"/>
            </a:xfrm>
            <a:custGeom>
              <a:avLst/>
              <a:gdLst>
                <a:gd name="T0" fmla="*/ 30 w 79"/>
                <a:gd name="T1" fmla="*/ 77 h 77"/>
                <a:gd name="T2" fmla="*/ 27 w 79"/>
                <a:gd name="T3" fmla="*/ 77 h 77"/>
                <a:gd name="T4" fmla="*/ 0 w 79"/>
                <a:gd name="T5" fmla="*/ 39 h 77"/>
                <a:gd name="T6" fmla="*/ 40 w 79"/>
                <a:gd name="T7" fmla="*/ 0 h 77"/>
                <a:gd name="T8" fmla="*/ 78 w 79"/>
                <a:gd name="T9" fmla="*/ 30 h 77"/>
                <a:gd name="T10" fmla="*/ 73 w 79"/>
                <a:gd name="T11" fmla="*/ 39 h 77"/>
                <a:gd name="T12" fmla="*/ 64 w 79"/>
                <a:gd name="T13" fmla="*/ 33 h 77"/>
                <a:gd name="T14" fmla="*/ 40 w 79"/>
                <a:gd name="T15" fmla="*/ 15 h 77"/>
                <a:gd name="T16" fmla="*/ 15 w 79"/>
                <a:gd name="T17" fmla="*/ 39 h 77"/>
                <a:gd name="T18" fmla="*/ 32 w 79"/>
                <a:gd name="T19" fmla="*/ 63 h 77"/>
                <a:gd name="T20" fmla="*/ 37 w 79"/>
                <a:gd name="T21" fmla="*/ 72 h 77"/>
                <a:gd name="T22" fmla="*/ 30 w 79"/>
                <a:gd name="T2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7">
                  <a:moveTo>
                    <a:pt x="30" y="77"/>
                  </a:moveTo>
                  <a:cubicBezTo>
                    <a:pt x="29" y="77"/>
                    <a:pt x="28" y="77"/>
                    <a:pt x="27" y="77"/>
                  </a:cubicBezTo>
                  <a:cubicBezTo>
                    <a:pt x="11" y="72"/>
                    <a:pt x="0" y="57"/>
                    <a:pt x="0" y="39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58" y="0"/>
                    <a:pt x="73" y="12"/>
                    <a:pt x="78" y="30"/>
                  </a:cubicBezTo>
                  <a:cubicBezTo>
                    <a:pt x="79" y="34"/>
                    <a:pt x="76" y="38"/>
                    <a:pt x="73" y="39"/>
                  </a:cubicBezTo>
                  <a:cubicBezTo>
                    <a:pt x="69" y="40"/>
                    <a:pt x="65" y="37"/>
                    <a:pt x="64" y="33"/>
                  </a:cubicBezTo>
                  <a:cubicBezTo>
                    <a:pt x="61" y="22"/>
                    <a:pt x="51" y="15"/>
                    <a:pt x="40" y="15"/>
                  </a:cubicBezTo>
                  <a:cubicBezTo>
                    <a:pt x="26" y="15"/>
                    <a:pt x="15" y="26"/>
                    <a:pt x="15" y="39"/>
                  </a:cubicBezTo>
                  <a:cubicBezTo>
                    <a:pt x="15" y="50"/>
                    <a:pt x="22" y="60"/>
                    <a:pt x="32" y="63"/>
                  </a:cubicBezTo>
                  <a:cubicBezTo>
                    <a:pt x="36" y="64"/>
                    <a:pt x="38" y="68"/>
                    <a:pt x="37" y="72"/>
                  </a:cubicBezTo>
                  <a:cubicBezTo>
                    <a:pt x="36" y="75"/>
                    <a:pt x="33" y="77"/>
                    <a:pt x="30" y="7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68" name="Freeform 362">
              <a:extLst>
                <a:ext uri="{FF2B5EF4-FFF2-40B4-BE49-F238E27FC236}">
                  <a16:creationId xmlns:a16="http://schemas.microsoft.com/office/drawing/2014/main" id="{119BDE5E-FB26-6B01-644F-31C2A706ED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6" y="6313488"/>
              <a:ext cx="184150" cy="185738"/>
            </a:xfrm>
            <a:custGeom>
              <a:avLst/>
              <a:gdLst>
                <a:gd name="T0" fmla="*/ 102 w 203"/>
                <a:gd name="T1" fmla="*/ 15 h 204"/>
                <a:gd name="T2" fmla="*/ 14 w 203"/>
                <a:gd name="T3" fmla="*/ 102 h 204"/>
                <a:gd name="T4" fmla="*/ 102 w 203"/>
                <a:gd name="T5" fmla="*/ 189 h 204"/>
                <a:gd name="T6" fmla="*/ 189 w 203"/>
                <a:gd name="T7" fmla="*/ 102 h 204"/>
                <a:gd name="T8" fmla="*/ 102 w 203"/>
                <a:gd name="T9" fmla="*/ 15 h 204"/>
                <a:gd name="T10" fmla="*/ 102 w 203"/>
                <a:gd name="T11" fmla="*/ 204 h 204"/>
                <a:gd name="T12" fmla="*/ 0 w 203"/>
                <a:gd name="T13" fmla="*/ 102 h 204"/>
                <a:gd name="T14" fmla="*/ 102 w 203"/>
                <a:gd name="T15" fmla="*/ 0 h 204"/>
                <a:gd name="T16" fmla="*/ 203 w 203"/>
                <a:gd name="T17" fmla="*/ 102 h 204"/>
                <a:gd name="T18" fmla="*/ 102 w 203"/>
                <a:gd name="T1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4">
                  <a:moveTo>
                    <a:pt x="102" y="15"/>
                  </a:moveTo>
                  <a:cubicBezTo>
                    <a:pt x="53" y="15"/>
                    <a:pt x="14" y="54"/>
                    <a:pt x="14" y="102"/>
                  </a:cubicBezTo>
                  <a:cubicBezTo>
                    <a:pt x="14" y="150"/>
                    <a:pt x="53" y="189"/>
                    <a:pt x="102" y="189"/>
                  </a:cubicBezTo>
                  <a:cubicBezTo>
                    <a:pt x="150" y="189"/>
                    <a:pt x="189" y="150"/>
                    <a:pt x="189" y="102"/>
                  </a:cubicBezTo>
                  <a:cubicBezTo>
                    <a:pt x="189" y="54"/>
                    <a:pt x="150" y="15"/>
                    <a:pt x="102" y="15"/>
                  </a:cubicBezTo>
                  <a:close/>
                  <a:moveTo>
                    <a:pt x="102" y="204"/>
                  </a:moveTo>
                  <a:cubicBezTo>
                    <a:pt x="45" y="204"/>
                    <a:pt x="0" y="158"/>
                    <a:pt x="0" y="102"/>
                  </a:cubicBezTo>
                  <a:cubicBezTo>
                    <a:pt x="0" y="46"/>
                    <a:pt x="45" y="0"/>
                    <a:pt x="102" y="0"/>
                  </a:cubicBezTo>
                  <a:cubicBezTo>
                    <a:pt x="158" y="0"/>
                    <a:pt x="203" y="46"/>
                    <a:pt x="203" y="102"/>
                  </a:cubicBezTo>
                  <a:cubicBezTo>
                    <a:pt x="203" y="158"/>
                    <a:pt x="158" y="204"/>
                    <a:pt x="102" y="20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69" name="Freeform 363">
              <a:extLst>
                <a:ext uri="{FF2B5EF4-FFF2-40B4-BE49-F238E27FC236}">
                  <a16:creationId xmlns:a16="http://schemas.microsoft.com/office/drawing/2014/main" id="{F1283EB6-20B8-7EFB-C022-7C6D8B8F3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888" y="6372225"/>
              <a:ext cx="98425" cy="66675"/>
            </a:xfrm>
            <a:custGeom>
              <a:avLst/>
              <a:gdLst>
                <a:gd name="T0" fmla="*/ 43 w 109"/>
                <a:gd name="T1" fmla="*/ 73 h 73"/>
                <a:gd name="T2" fmla="*/ 43 w 109"/>
                <a:gd name="T3" fmla="*/ 73 h 73"/>
                <a:gd name="T4" fmla="*/ 37 w 109"/>
                <a:gd name="T5" fmla="*/ 71 h 73"/>
                <a:gd name="T6" fmla="*/ 3 w 109"/>
                <a:gd name="T7" fmla="*/ 37 h 73"/>
                <a:gd name="T8" fmla="*/ 3 w 109"/>
                <a:gd name="T9" fmla="*/ 27 h 73"/>
                <a:gd name="T10" fmla="*/ 13 w 109"/>
                <a:gd name="T11" fmla="*/ 27 h 73"/>
                <a:gd name="T12" fmla="*/ 43 w 109"/>
                <a:gd name="T13" fmla="*/ 56 h 73"/>
                <a:gd name="T14" fmla="*/ 96 w 109"/>
                <a:gd name="T15" fmla="*/ 3 h 73"/>
                <a:gd name="T16" fmla="*/ 106 w 109"/>
                <a:gd name="T17" fmla="*/ 3 h 73"/>
                <a:gd name="T18" fmla="*/ 106 w 109"/>
                <a:gd name="T19" fmla="*/ 13 h 73"/>
                <a:gd name="T20" fmla="*/ 48 w 109"/>
                <a:gd name="T21" fmla="*/ 71 h 73"/>
                <a:gd name="T22" fmla="*/ 43 w 109"/>
                <a:gd name="T2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73">
                  <a:moveTo>
                    <a:pt x="43" y="73"/>
                  </a:moveTo>
                  <a:lnTo>
                    <a:pt x="43" y="73"/>
                  </a:lnTo>
                  <a:cubicBezTo>
                    <a:pt x="41" y="73"/>
                    <a:pt x="39" y="73"/>
                    <a:pt x="37" y="71"/>
                  </a:cubicBezTo>
                  <a:lnTo>
                    <a:pt x="3" y="37"/>
                  </a:lnTo>
                  <a:cubicBezTo>
                    <a:pt x="0" y="34"/>
                    <a:pt x="0" y="29"/>
                    <a:pt x="3" y="27"/>
                  </a:cubicBezTo>
                  <a:cubicBezTo>
                    <a:pt x="6" y="24"/>
                    <a:pt x="10" y="24"/>
                    <a:pt x="13" y="27"/>
                  </a:cubicBezTo>
                  <a:lnTo>
                    <a:pt x="43" y="56"/>
                  </a:lnTo>
                  <a:lnTo>
                    <a:pt x="96" y="3"/>
                  </a:lnTo>
                  <a:cubicBezTo>
                    <a:pt x="99" y="0"/>
                    <a:pt x="103" y="0"/>
                    <a:pt x="106" y="3"/>
                  </a:cubicBezTo>
                  <a:cubicBezTo>
                    <a:pt x="109" y="5"/>
                    <a:pt x="109" y="10"/>
                    <a:pt x="106" y="13"/>
                  </a:cubicBezTo>
                  <a:lnTo>
                    <a:pt x="48" y="71"/>
                  </a:lnTo>
                  <a:cubicBezTo>
                    <a:pt x="46" y="73"/>
                    <a:pt x="45" y="73"/>
                    <a:pt x="43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</p:grpSp>
      <p:grpSp>
        <p:nvGrpSpPr>
          <p:cNvPr id="1770" name="Group 1769">
            <a:extLst>
              <a:ext uri="{FF2B5EF4-FFF2-40B4-BE49-F238E27FC236}">
                <a16:creationId xmlns:a16="http://schemas.microsoft.com/office/drawing/2014/main" id="{AD315E5E-78DA-52F0-F8AE-909851BE7628}"/>
              </a:ext>
            </a:extLst>
          </p:cNvPr>
          <p:cNvGrpSpPr/>
          <p:nvPr/>
        </p:nvGrpSpPr>
        <p:grpSpPr>
          <a:xfrm>
            <a:off x="6625344" y="5323732"/>
            <a:ext cx="5437380" cy="253916"/>
            <a:chOff x="3788116" y="6155375"/>
            <a:chExt cx="5151752" cy="253916"/>
          </a:xfrm>
        </p:grpSpPr>
        <p:sp>
          <p:nvSpPr>
            <p:cNvPr id="1771" name="Rectangle 1770">
              <a:extLst>
                <a:ext uri="{FF2B5EF4-FFF2-40B4-BE49-F238E27FC236}">
                  <a16:creationId xmlns:a16="http://schemas.microsoft.com/office/drawing/2014/main" id="{D5295121-1550-E7DB-8781-74B2059D8E95}"/>
                </a:ext>
              </a:extLst>
            </p:cNvPr>
            <p:cNvSpPr/>
            <p:nvPr/>
          </p:nvSpPr>
          <p:spPr>
            <a:xfrm>
              <a:off x="3788116" y="6258405"/>
              <a:ext cx="179536" cy="8202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 cap="flat" cmpd="sng" algn="ctr">
              <a:solidFill>
                <a:schemeClr val="bg2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s-ES" sz="2000" i="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772" name="TextBox 1771">
              <a:extLst>
                <a:ext uri="{FF2B5EF4-FFF2-40B4-BE49-F238E27FC236}">
                  <a16:creationId xmlns:a16="http://schemas.microsoft.com/office/drawing/2014/main" id="{263B31E6-196D-1EC7-D19E-7AAFF020C97D}"/>
                </a:ext>
              </a:extLst>
            </p:cNvPr>
            <p:cNvSpPr txBox="1"/>
            <p:nvPr/>
          </p:nvSpPr>
          <p:spPr>
            <a:xfrm>
              <a:off x="3978865" y="6155375"/>
              <a:ext cx="496100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s-ES" sz="1050" b="1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3 </a:t>
              </a:r>
              <a:r>
                <a:rPr lang="en-US" sz="1050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third countries not associated to the Erasmus+ </a:t>
              </a:r>
              <a:r>
                <a:rPr lang="en-US" sz="1050" i="1" kern="0" dirty="0" err="1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programme</a:t>
              </a:r>
              <a:endParaRPr lang="es-ES" sz="1050" i="1" kern="0" dirty="0">
                <a:solidFill>
                  <a:srgbClr val="404040">
                    <a:lumMod val="75000"/>
                    <a:lumOff val="25000"/>
                  </a:srgb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73" name="Group 1772">
            <a:extLst>
              <a:ext uri="{FF2B5EF4-FFF2-40B4-BE49-F238E27FC236}">
                <a16:creationId xmlns:a16="http://schemas.microsoft.com/office/drawing/2014/main" id="{BFBD5942-A947-FA0E-3423-83CBB29A2C44}"/>
              </a:ext>
            </a:extLst>
          </p:cNvPr>
          <p:cNvGrpSpPr/>
          <p:nvPr/>
        </p:nvGrpSpPr>
        <p:grpSpPr>
          <a:xfrm>
            <a:off x="6625344" y="6267417"/>
            <a:ext cx="5437380" cy="253916"/>
            <a:chOff x="3788116" y="6155375"/>
            <a:chExt cx="5151752" cy="253916"/>
          </a:xfrm>
        </p:grpSpPr>
        <p:sp>
          <p:nvSpPr>
            <p:cNvPr id="1774" name="Rectangle 1773">
              <a:extLst>
                <a:ext uri="{FF2B5EF4-FFF2-40B4-BE49-F238E27FC236}">
                  <a16:creationId xmlns:a16="http://schemas.microsoft.com/office/drawing/2014/main" id="{E80F6A53-BBC1-602D-72F0-AE87DC1A3456}"/>
                </a:ext>
              </a:extLst>
            </p:cNvPr>
            <p:cNvSpPr/>
            <p:nvPr/>
          </p:nvSpPr>
          <p:spPr>
            <a:xfrm>
              <a:off x="3788116" y="6258405"/>
              <a:ext cx="179536" cy="8202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s-ES" sz="2000" i="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775" name="TextBox 1774">
              <a:extLst>
                <a:ext uri="{FF2B5EF4-FFF2-40B4-BE49-F238E27FC236}">
                  <a16:creationId xmlns:a16="http://schemas.microsoft.com/office/drawing/2014/main" id="{1434A171-79EB-B058-E5FB-3B75E3716B37}"/>
                </a:ext>
              </a:extLst>
            </p:cNvPr>
            <p:cNvSpPr txBox="1"/>
            <p:nvPr/>
          </p:nvSpPr>
          <p:spPr>
            <a:xfrm>
              <a:off x="3978865" y="6155375"/>
              <a:ext cx="496100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s-ES" sz="1050" b="1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1 </a:t>
              </a:r>
              <a:r>
                <a:rPr lang="en-US" sz="1050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third country not associated to the Erasmus+ </a:t>
              </a:r>
              <a:r>
                <a:rPr lang="en-US" sz="1050" i="1" kern="0" dirty="0" err="1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programme</a:t>
              </a:r>
              <a:endParaRPr lang="es-ES" sz="1050" i="1" kern="0" dirty="0">
                <a:solidFill>
                  <a:srgbClr val="404040">
                    <a:lumMod val="75000"/>
                    <a:lumOff val="25000"/>
                  </a:srgbClr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76" name="Flowchart: Connector 1775">
            <a:extLst>
              <a:ext uri="{FF2B5EF4-FFF2-40B4-BE49-F238E27FC236}">
                <a16:creationId xmlns:a16="http://schemas.microsoft.com/office/drawing/2014/main" id="{6E2F2497-5E1B-D508-1A77-EA2571483297}"/>
              </a:ext>
            </a:extLst>
          </p:cNvPr>
          <p:cNvSpPr/>
          <p:nvPr/>
        </p:nvSpPr>
        <p:spPr>
          <a:xfrm>
            <a:off x="8519753" y="3721785"/>
            <a:ext cx="54000" cy="54000"/>
          </a:xfrm>
          <a:prstGeom prst="flowChartConnector">
            <a:avLst/>
          </a:prstGeom>
          <a:solidFill>
            <a:srgbClr val="C2CEE6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en-GB" sz="2000"/>
          </a:p>
        </p:txBody>
      </p:sp>
      <p:sp>
        <p:nvSpPr>
          <p:cNvPr id="1777" name="TextBox 1776">
            <a:extLst>
              <a:ext uri="{FF2B5EF4-FFF2-40B4-BE49-F238E27FC236}">
                <a16:creationId xmlns:a16="http://schemas.microsoft.com/office/drawing/2014/main" id="{CADA501F-B182-6BBB-C8BF-1028A4DE439D}"/>
              </a:ext>
            </a:extLst>
          </p:cNvPr>
          <p:cNvSpPr txBox="1"/>
          <p:nvPr/>
        </p:nvSpPr>
        <p:spPr>
          <a:xfrm>
            <a:off x="6539450" y="4797225"/>
            <a:ext cx="54456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050" b="1" i="1" kern="0" dirty="0">
                <a:solidFill>
                  <a:srgbClr val="404040">
                    <a:lumMod val="75000"/>
                    <a:lumOff val="25000"/>
                  </a:srgbClr>
                </a:solidFill>
                <a:cs typeface="Arial" panose="020B0604020202020204" pitchFamily="34" charset="0"/>
              </a:rPr>
              <a:t>Where active ESCs are issued:</a:t>
            </a:r>
            <a:endParaRPr lang="es-ES" sz="1050" i="1" kern="0" dirty="0">
              <a:solidFill>
                <a:srgbClr val="404040">
                  <a:lumMod val="75000"/>
                  <a:lumOff val="25000"/>
                </a:srgbClr>
              </a:solidFill>
              <a:cs typeface="Arial" panose="020B0604020202020204" pitchFamily="34" charset="0"/>
            </a:endParaRPr>
          </a:p>
        </p:txBody>
      </p:sp>
      <p:sp>
        <p:nvSpPr>
          <p:cNvPr id="1778" name="TextBox 1777">
            <a:extLst>
              <a:ext uri="{FF2B5EF4-FFF2-40B4-BE49-F238E27FC236}">
                <a16:creationId xmlns:a16="http://schemas.microsoft.com/office/drawing/2014/main" id="{33068CF2-120E-A266-6CDB-19DF5C301482}"/>
              </a:ext>
            </a:extLst>
          </p:cNvPr>
          <p:cNvSpPr txBox="1"/>
          <p:nvPr/>
        </p:nvSpPr>
        <p:spPr>
          <a:xfrm>
            <a:off x="6526002" y="5677206"/>
            <a:ext cx="54456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050" b="1" i="1" kern="0" dirty="0">
                <a:solidFill>
                  <a:srgbClr val="404040">
                    <a:lumMod val="75000"/>
                    <a:lumOff val="25000"/>
                  </a:srgbClr>
                </a:solidFill>
                <a:cs typeface="Arial" panose="020B0604020202020204" pitchFamily="34" charset="0"/>
              </a:rPr>
              <a:t>Other card issuers connected to the ESC-R:</a:t>
            </a:r>
            <a:endParaRPr lang="es-ES" sz="1050" i="1" kern="0" dirty="0">
              <a:solidFill>
                <a:srgbClr val="404040">
                  <a:lumMod val="75000"/>
                  <a:lumOff val="25000"/>
                </a:srgbClr>
              </a:solidFill>
              <a:cs typeface="Arial" panose="020B0604020202020204" pitchFamily="34" charset="0"/>
            </a:endParaRPr>
          </a:p>
        </p:txBody>
      </p:sp>
      <p:sp>
        <p:nvSpPr>
          <p:cNvPr id="1779" name="Rectangle 1778">
            <a:extLst>
              <a:ext uri="{FF2B5EF4-FFF2-40B4-BE49-F238E27FC236}">
                <a16:creationId xmlns:a16="http://schemas.microsoft.com/office/drawing/2014/main" id="{AB23A879-67E2-57C2-8758-B2EF848B14E3}"/>
              </a:ext>
            </a:extLst>
          </p:cNvPr>
          <p:cNvSpPr/>
          <p:nvPr/>
        </p:nvSpPr>
        <p:spPr>
          <a:xfrm>
            <a:off x="10488706" y="6505308"/>
            <a:ext cx="1392466" cy="2280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8623098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"/>
</p:tagLst>
</file>

<file path=ppt/theme/theme1.xml><?xml version="1.0" encoding="utf-8"?>
<a:theme xmlns:a="http://schemas.openxmlformats.org/drawingml/2006/main" name="3_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1_Tema de Office">
  <a:themeElements>
    <a:clrScheme name="European Commission">
      <a:dk1>
        <a:srgbClr val="004493"/>
      </a:dk1>
      <a:lt1>
        <a:srgbClr val="FFFFFF"/>
      </a:lt1>
      <a:dk2>
        <a:srgbClr val="000000"/>
      </a:dk2>
      <a:lt2>
        <a:srgbClr val="C5C6C8"/>
      </a:lt2>
      <a:accent1>
        <a:srgbClr val="EFF9FD"/>
      </a:accent1>
      <a:accent2>
        <a:srgbClr val="007FC8"/>
      </a:accent2>
      <a:accent3>
        <a:srgbClr val="EFF9FD"/>
      </a:accent3>
      <a:accent4>
        <a:srgbClr val="FFEC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D221CFBBC7E44AB94C98A1D01EE592" ma:contentTypeVersion="18" ma:contentTypeDescription="Create a new document." ma:contentTypeScope="" ma:versionID="31e3751a041bf783537bf0c3243c5edc">
  <xsd:schema xmlns:xsd="http://www.w3.org/2001/XMLSchema" xmlns:xs="http://www.w3.org/2001/XMLSchema" xmlns:p="http://schemas.microsoft.com/office/2006/metadata/properties" xmlns:ns2="86002702-fd82-47f1-807e-ea03cc5d18f5" xmlns:ns3="d42ef5b6-7c47-4cd3-8b38-113c1233488d" targetNamespace="http://schemas.microsoft.com/office/2006/metadata/properties" ma:root="true" ma:fieldsID="9a7b0034b6161cde59fb85eaf2b37d35" ns2:_="" ns3:_="">
    <xsd:import namespace="86002702-fd82-47f1-807e-ea03cc5d18f5"/>
    <xsd:import namespace="d42ef5b6-7c47-4cd3-8b38-113c123348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002702-fd82-47f1-807e-ea03cc5d18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d85e823d-31db-440c-980d-283f89df7c2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2ef5b6-7c47-4cd3-8b38-113c1233488d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825e06e0-a44d-47ce-bed5-091e488e65b8}" ma:internalName="TaxCatchAll" ma:showField="CatchAllData" ma:web="d42ef5b6-7c47-4cd3-8b38-113c123348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42ef5b6-7c47-4cd3-8b38-113c1233488d" xsi:nil="true"/>
    <lcf76f155ced4ddcb4097134ff3c332f xmlns="86002702-fd82-47f1-807e-ea03cc5d18f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096A227-40AB-49A7-AE08-99CF82F48B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A2E624-32DC-41BB-B7DD-B7B6C4EE3935}">
  <ds:schemaRefs>
    <ds:schemaRef ds:uri="86002702-fd82-47f1-807e-ea03cc5d18f5"/>
    <ds:schemaRef ds:uri="d42ef5b6-7c47-4cd3-8b38-113c1233488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FDBB12D-7CCD-4C75-9048-C01604AEC244}">
  <ds:schemaRefs>
    <ds:schemaRef ds:uri="86002702-fd82-47f1-807e-ea03cc5d18f5"/>
    <ds:schemaRef ds:uri="d42ef5b6-7c47-4cd3-8b38-113c1233488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0b7578c5-3a3b-43a5-be7b-34c644ac4615}" enabled="1" method="Privileged" siteId="{3048dc87-43f0-4100-9acb-ae1971c7939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</Words>
  <Application>Microsoft Office PowerPoint</Application>
  <PresentationFormat>Widescreen</PresentationFormat>
  <Paragraphs>46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Black</vt:lpstr>
      <vt:lpstr>Calibri</vt:lpstr>
      <vt:lpstr>EC Square Sans Cond Pro</vt:lpstr>
      <vt:lpstr>3_Office Theme</vt:lpstr>
      <vt:lpstr>1_Tema de Office</vt:lpstr>
      <vt:lpstr>Diapositiva de think-cell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WEBINAR SESSION for ESC-R USERS</dc:title>
  <dc:creator>Laia Hoyos de la Cuesta</dc:creator>
  <cp:lastModifiedBy>Giacomo Bulian</cp:lastModifiedBy>
  <cp:revision>1</cp:revision>
  <dcterms:created xsi:type="dcterms:W3CDTF">2023-10-10T11:08:16Z</dcterms:created>
  <dcterms:modified xsi:type="dcterms:W3CDTF">2024-07-30T08:17:03Z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0x01010065D221CFBBC7E44AB94C98A1D01EE592</vt:lpwstr>
  </property>
  <property fmtid="{D5CDD505-2E9C-101B-9397-08002B2CF9AE}" pid="3" name="MediaServiceImageTags">
    <vt:lpwstr/>
  </property>
</Properties>
</file>