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961" r:id="rId2"/>
  </p:sldMasterIdLst>
  <p:notesMasterIdLst>
    <p:notesMasterId r:id="rId12"/>
  </p:notesMasterIdLst>
  <p:sldIdLst>
    <p:sldId id="487" r:id="rId3"/>
    <p:sldId id="1787" r:id="rId4"/>
    <p:sldId id="1786" r:id="rId5"/>
    <p:sldId id="1695" r:id="rId6"/>
    <p:sldId id="1779" r:id="rId7"/>
    <p:sldId id="1667" r:id="rId8"/>
    <p:sldId id="1783" r:id="rId9"/>
    <p:sldId id="1784" r:id="rId10"/>
    <p:sldId id="1785" r:id="rId11"/>
  </p:sldIdLst>
  <p:sldSz cx="9144000" cy="6858000" type="screen4x3"/>
  <p:notesSz cx="6881813" cy="9296400"/>
  <p:defaultTextStyle>
    <a:defPPr>
      <a:defRPr lang="lt-LT"/>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16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996633"/>
    <a:srgbClr val="CC6600"/>
    <a:srgbClr val="378CFF"/>
    <a:srgbClr val="99FF66"/>
    <a:srgbClr val="BAF1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82" autoAdjust="0"/>
    <p:restoredTop sz="94718" autoAdjust="0"/>
  </p:normalViewPr>
  <p:slideViewPr>
    <p:cSldViewPr snapToObjects="1">
      <p:cViewPr varScale="1">
        <p:scale>
          <a:sx n="143" d="100"/>
          <a:sy n="143" d="100"/>
        </p:scale>
        <p:origin x="4824" y="132"/>
      </p:cViewPr>
      <p:guideLst>
        <p:guide orient="horz" pos="2160"/>
        <p:guide pos="2880"/>
      </p:guideLst>
    </p:cSldViewPr>
  </p:slideViewPr>
  <p:notesTextViewPr>
    <p:cViewPr>
      <p:scale>
        <a:sx n="1" d="1"/>
        <a:sy n="1" d="1"/>
      </p:scale>
      <p:origin x="0" y="0"/>
    </p:cViewPr>
  </p:notesTextViewPr>
  <p:notesViewPr>
    <p:cSldViewPr snapToObjects="1">
      <p:cViewPr varScale="1">
        <p:scale>
          <a:sx n="79" d="100"/>
          <a:sy n="79" d="100"/>
        </p:scale>
        <p:origin x="-3936" y="-96"/>
      </p:cViewPr>
      <p:guideLst>
        <p:guide orient="horz" pos="2928"/>
        <p:guide pos="216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26643990929705214"/>
          <c:y val="1.8248175182481751E-3"/>
          <c:w val="0.70521541950113376"/>
          <c:h val="0.94160583941605835"/>
        </c:manualLayout>
      </c:layout>
      <c:barChart>
        <c:barDir val="bar"/>
        <c:grouping val="clustered"/>
        <c:varyColors val="0"/>
        <c:ser>
          <c:idx val="0"/>
          <c:order val="0"/>
          <c:spPr>
            <a:solidFill>
              <a:schemeClr val="accent1"/>
            </a:solidFill>
          </c:spPr>
          <c:invertIfNegative val="0"/>
          <c:dLbls>
            <c:spPr>
              <a:noFill/>
              <a:ln w="25917">
                <a:noFill/>
              </a:ln>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multiLvlStrRef>
              <c:f>Sheet1!$A$56:$B$78</c:f>
              <c:multiLvlStrCache>
                <c:ptCount val="23"/>
                <c:lvl>
                  <c:pt idx="0">
                    <c:v>Vyrai</c:v>
                  </c:pt>
                  <c:pt idx="1">
                    <c:v>Moterys</c:v>
                  </c:pt>
                  <c:pt idx="2">
                    <c:v>18 - 29 m.</c:v>
                  </c:pt>
                  <c:pt idx="3">
                    <c:v>30 - 49 m.</c:v>
                  </c:pt>
                  <c:pt idx="4">
                    <c:v>50 - 64 m.</c:v>
                  </c:pt>
                  <c:pt idx="5">
                    <c:v>65 m. ir vyresni</c:v>
                  </c:pt>
                  <c:pt idx="6">
                    <c:v>Iki 1400 eurų</c:v>
                  </c:pt>
                  <c:pt idx="7">
                    <c:v>1401-2400 eurų</c:v>
                  </c:pt>
                  <c:pt idx="8">
                    <c:v>Daugiau nei 2400 eurų</c:v>
                  </c:pt>
                  <c:pt idx="9">
                    <c:v>Atsisakė nurodyti</c:v>
                  </c:pt>
                  <c:pt idx="10">
                    <c:v>Darbininkai, ūkininkai</c:v>
                  </c:pt>
                  <c:pt idx="11">
                    <c:v>Specialistai, tarnautojai</c:v>
                  </c:pt>
                  <c:pt idx="12">
                    <c:v>Vadovai, savininkai</c:v>
                  </c:pt>
                  <c:pt idx="13">
                    <c:v>Pensininkai</c:v>
                  </c:pt>
                  <c:pt idx="14">
                    <c:v>Studentai, moksleiviai</c:v>
                  </c:pt>
                  <c:pt idx="15">
                    <c:v>Bedarbiai, namų šeimininkės</c:v>
                  </c:pt>
                  <c:pt idx="16">
                    <c:v>Nebaigtas vidurinis</c:v>
                  </c:pt>
                  <c:pt idx="17">
                    <c:v>Vidurinis, profesinis</c:v>
                  </c:pt>
                  <c:pt idx="18">
                    <c:v>Technikumas / kolegija</c:v>
                  </c:pt>
                  <c:pt idx="19">
                    <c:v>Universitetinis aukštasis</c:v>
                  </c:pt>
                  <c:pt idx="20">
                    <c:v>Kaimas</c:v>
                  </c:pt>
                  <c:pt idx="21">
                    <c:v>Kiti miestai</c:v>
                  </c:pt>
                  <c:pt idx="22">
                    <c:v>Didmiestis</c:v>
                  </c:pt>
                </c:lvl>
                <c:lvl>
                  <c:pt idx="0">
                    <c:v>LYTIS</c:v>
                  </c:pt>
                  <c:pt idx="2">
                    <c:v>AMŽIUS</c:v>
                  </c:pt>
                  <c:pt idx="6">
                    <c:v>ŠEIMOS PAJAMOS</c:v>
                  </c:pt>
                  <c:pt idx="10">
                    <c:v>UŽSIĖMIMAS</c:v>
                  </c:pt>
                  <c:pt idx="16">
                    <c:v>IŠSILA-VINIMAS</c:v>
                  </c:pt>
                  <c:pt idx="20">
                    <c:v>GYVENA</c:v>
                  </c:pt>
                </c:lvl>
              </c:multiLvlStrCache>
            </c:multiLvlStrRef>
          </c:cat>
          <c:val>
            <c:numRef>
              <c:f>Sheet1!$C$56:$C$78</c:f>
              <c:numCache>
                <c:formatCode>0%</c:formatCode>
                <c:ptCount val="23"/>
                <c:pt idx="0">
                  <c:v>0.46</c:v>
                </c:pt>
                <c:pt idx="1">
                  <c:v>0.54</c:v>
                </c:pt>
                <c:pt idx="2">
                  <c:v>0.15</c:v>
                </c:pt>
                <c:pt idx="3">
                  <c:v>0.34</c:v>
                </c:pt>
                <c:pt idx="4">
                  <c:v>0.26</c:v>
                </c:pt>
                <c:pt idx="5">
                  <c:v>0.25</c:v>
                </c:pt>
                <c:pt idx="6">
                  <c:v>0.24</c:v>
                </c:pt>
                <c:pt idx="7">
                  <c:v>0.26</c:v>
                </c:pt>
                <c:pt idx="8">
                  <c:v>0.26</c:v>
                </c:pt>
                <c:pt idx="9">
                  <c:v>0.24</c:v>
                </c:pt>
                <c:pt idx="10">
                  <c:v>0.26</c:v>
                </c:pt>
                <c:pt idx="11">
                  <c:v>0.3</c:v>
                </c:pt>
                <c:pt idx="12">
                  <c:v>7.0000000000000007E-2</c:v>
                </c:pt>
                <c:pt idx="13">
                  <c:v>0.24</c:v>
                </c:pt>
                <c:pt idx="14">
                  <c:v>0.05</c:v>
                </c:pt>
                <c:pt idx="15">
                  <c:v>0.08</c:v>
                </c:pt>
                <c:pt idx="16">
                  <c:v>0.04</c:v>
                </c:pt>
                <c:pt idx="17">
                  <c:v>0.44</c:v>
                </c:pt>
                <c:pt idx="18">
                  <c:v>0.3</c:v>
                </c:pt>
                <c:pt idx="19">
                  <c:v>0.22</c:v>
                </c:pt>
                <c:pt idx="20">
                  <c:v>0.32</c:v>
                </c:pt>
                <c:pt idx="21">
                  <c:v>0.25</c:v>
                </c:pt>
                <c:pt idx="22">
                  <c:v>0.43</c:v>
                </c:pt>
              </c:numCache>
            </c:numRef>
          </c:val>
          <c:extLst>
            <c:ext xmlns:c16="http://schemas.microsoft.com/office/drawing/2014/chart" uri="{C3380CC4-5D6E-409C-BE32-E72D297353CC}">
              <c16:uniqueId val="{00000000-82CF-40A2-A85A-00C07038FCA6}"/>
            </c:ext>
          </c:extLst>
        </c:ser>
        <c:dLbls>
          <c:showLegendKey val="0"/>
          <c:showVal val="0"/>
          <c:showCatName val="0"/>
          <c:showSerName val="0"/>
          <c:showPercent val="0"/>
          <c:showBubbleSize val="0"/>
        </c:dLbls>
        <c:gapWidth val="58"/>
        <c:axId val="393971936"/>
        <c:axId val="393978208"/>
      </c:barChart>
      <c:catAx>
        <c:axId val="393971936"/>
        <c:scaling>
          <c:orientation val="maxMin"/>
        </c:scaling>
        <c:delete val="0"/>
        <c:axPos val="l"/>
        <c:numFmt formatCode="General" sourceLinked="1"/>
        <c:majorTickMark val="out"/>
        <c:minorTickMark val="none"/>
        <c:tickLblPos val="nextTo"/>
        <c:txPr>
          <a:bodyPr rot="0" vert="horz"/>
          <a:lstStyle/>
          <a:p>
            <a:pPr>
              <a:defRPr/>
            </a:pPr>
            <a:endParaRPr lang="en-US"/>
          </a:p>
        </c:txPr>
        <c:crossAx val="393978208"/>
        <c:crosses val="autoZero"/>
        <c:auto val="1"/>
        <c:lblAlgn val="ctr"/>
        <c:lblOffset val="100"/>
        <c:tickLblSkip val="1"/>
        <c:tickMarkSkip val="1"/>
        <c:noMultiLvlLbl val="0"/>
      </c:catAx>
      <c:valAx>
        <c:axId val="393978208"/>
        <c:scaling>
          <c:orientation val="minMax"/>
          <c:max val="1"/>
          <c:min val="0"/>
        </c:scaling>
        <c:delete val="1"/>
        <c:axPos val="b"/>
        <c:numFmt formatCode="0%" sourceLinked="1"/>
        <c:majorTickMark val="out"/>
        <c:minorTickMark val="none"/>
        <c:tickLblPos val="nextTo"/>
        <c:crossAx val="393971936"/>
        <c:crosses val="max"/>
        <c:crossBetween val="between"/>
      </c:valAx>
      <c:spPr>
        <a:noFill/>
        <a:ln w="25365">
          <a:noFill/>
        </a:ln>
      </c:spPr>
    </c:plotArea>
    <c:plotVisOnly val="1"/>
    <c:dispBlanksAs val="gap"/>
    <c:showDLblsOverMax val="0"/>
  </c:chart>
  <c:spPr>
    <a:noFill/>
    <a:ln>
      <a:noFill/>
    </a:ln>
  </c:spPr>
  <c:txPr>
    <a:bodyPr/>
    <a:lstStyle/>
    <a:p>
      <a:pPr>
        <a:defRPr sz="1235" b="1"/>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4239936799407702"/>
          <c:y val="0.2050103951081598"/>
          <c:w val="0.575127941304723"/>
          <c:h val="0.54605596966936865"/>
        </c:manualLayout>
      </c:layout>
      <c:doughnutChart>
        <c:varyColors val="1"/>
        <c:ser>
          <c:idx val="0"/>
          <c:order val="0"/>
          <c:spPr>
            <a:solidFill>
              <a:srgbClr val="558ED5"/>
            </a:solidFill>
            <a:ln w="23912">
              <a:noFill/>
            </a:ln>
          </c:spPr>
          <c:dPt>
            <c:idx val="0"/>
            <c:bubble3D val="0"/>
            <c:spPr>
              <a:solidFill>
                <a:srgbClr val="92D050"/>
              </a:solidFill>
              <a:ln w="23912">
                <a:noFill/>
              </a:ln>
            </c:spPr>
            <c:extLst>
              <c:ext xmlns:c16="http://schemas.microsoft.com/office/drawing/2014/chart" uri="{C3380CC4-5D6E-409C-BE32-E72D297353CC}">
                <c16:uniqueId val="{00000001-2776-4471-909D-0768AEC18457}"/>
              </c:ext>
            </c:extLst>
          </c:dPt>
          <c:dPt>
            <c:idx val="1"/>
            <c:bubble3D val="0"/>
            <c:spPr>
              <a:solidFill>
                <a:srgbClr val="FF0000"/>
              </a:solidFill>
              <a:ln w="23912">
                <a:noFill/>
              </a:ln>
            </c:spPr>
            <c:extLst>
              <c:ext xmlns:c16="http://schemas.microsoft.com/office/drawing/2014/chart" uri="{C3380CC4-5D6E-409C-BE32-E72D297353CC}">
                <c16:uniqueId val="{00000003-2776-4471-909D-0768AEC18457}"/>
              </c:ext>
            </c:extLst>
          </c:dPt>
          <c:dPt>
            <c:idx val="2"/>
            <c:bubble3D val="0"/>
            <c:spPr>
              <a:solidFill>
                <a:schemeClr val="bg2">
                  <a:lumMod val="75000"/>
                </a:schemeClr>
              </a:solidFill>
              <a:ln w="23912">
                <a:noFill/>
              </a:ln>
            </c:spPr>
            <c:extLst>
              <c:ext xmlns:c16="http://schemas.microsoft.com/office/drawing/2014/chart" uri="{C3380CC4-5D6E-409C-BE32-E72D297353CC}">
                <c16:uniqueId val="{00000005-2776-4471-909D-0768AEC18457}"/>
              </c:ext>
            </c:extLst>
          </c:dPt>
          <c:dPt>
            <c:idx val="3"/>
            <c:bubble3D val="0"/>
            <c:extLst>
              <c:ext xmlns:c16="http://schemas.microsoft.com/office/drawing/2014/chart" uri="{C3380CC4-5D6E-409C-BE32-E72D297353CC}">
                <c16:uniqueId val="{00000006-2776-4471-909D-0768AEC18457}"/>
              </c:ext>
            </c:extLst>
          </c:dPt>
          <c:dPt>
            <c:idx val="4"/>
            <c:bubble3D val="0"/>
            <c:extLst>
              <c:ext xmlns:c16="http://schemas.microsoft.com/office/drawing/2014/chart" uri="{C3380CC4-5D6E-409C-BE32-E72D297353CC}">
                <c16:uniqueId val="{00000007-2776-4471-909D-0768AEC18457}"/>
              </c:ext>
            </c:extLst>
          </c:dPt>
          <c:dPt>
            <c:idx val="5"/>
            <c:bubble3D val="0"/>
            <c:extLst>
              <c:ext xmlns:c16="http://schemas.microsoft.com/office/drawing/2014/chart" uri="{C3380CC4-5D6E-409C-BE32-E72D297353CC}">
                <c16:uniqueId val="{00000008-2776-4471-909D-0768AEC18457}"/>
              </c:ext>
            </c:extLst>
          </c:dPt>
          <c:dPt>
            <c:idx val="6"/>
            <c:bubble3D val="0"/>
            <c:extLst>
              <c:ext xmlns:c16="http://schemas.microsoft.com/office/drawing/2014/chart" uri="{C3380CC4-5D6E-409C-BE32-E72D297353CC}">
                <c16:uniqueId val="{00000009-2776-4471-909D-0768AEC18457}"/>
              </c:ext>
            </c:extLst>
          </c:dPt>
          <c:dPt>
            <c:idx val="7"/>
            <c:bubble3D val="0"/>
            <c:extLst>
              <c:ext xmlns:c16="http://schemas.microsoft.com/office/drawing/2014/chart" uri="{C3380CC4-5D6E-409C-BE32-E72D297353CC}">
                <c16:uniqueId val="{0000000A-2776-4471-909D-0768AEC18457}"/>
              </c:ext>
            </c:extLst>
          </c:dPt>
          <c:dLbls>
            <c:dLbl>
              <c:idx val="0"/>
              <c:layout>
                <c:manualLayout>
                  <c:x val="0.12554576847355539"/>
                  <c:y val="-0.18168057470657789"/>
                </c:manualLayout>
              </c:layout>
              <c:showLegendKey val="0"/>
              <c:showVal val="0"/>
              <c:showCatName val="1"/>
              <c:showSerName val="0"/>
              <c:showPercent val="1"/>
              <c:showBubbleSize val="0"/>
              <c:extLst>
                <c:ext xmlns:c15="http://schemas.microsoft.com/office/drawing/2012/chart" uri="{CE6537A1-D6FC-4f65-9D91-7224C49458BB}">
                  <c15:layout>
                    <c:manualLayout>
                      <c:w val="0.29854788010814243"/>
                      <c:h val="0.20983854273071315"/>
                    </c:manualLayout>
                  </c15:layout>
                </c:ext>
                <c:ext xmlns:c16="http://schemas.microsoft.com/office/drawing/2014/chart" uri="{C3380CC4-5D6E-409C-BE32-E72D297353CC}">
                  <c16:uniqueId val="{00000001-2776-4471-909D-0768AEC18457}"/>
                </c:ext>
              </c:extLst>
            </c:dLbl>
            <c:dLbl>
              <c:idx val="1"/>
              <c:layout>
                <c:manualLayout>
                  <c:x val="-0.11973320665999899"/>
                  <c:y val="0.27561509832638498"/>
                </c:manualLayout>
              </c:layout>
              <c:showLegendKey val="0"/>
              <c:showVal val="0"/>
              <c:showCatName val="1"/>
              <c:showSerName val="0"/>
              <c:showPercent val="1"/>
              <c:showBubbleSize val="0"/>
              <c:extLst>
                <c:ext xmlns:c15="http://schemas.microsoft.com/office/drawing/2012/chart" uri="{CE6537A1-D6FC-4f65-9D91-7224C49458BB}">
                  <c15:layout>
                    <c:manualLayout>
                      <c:w val="0.22497815070539356"/>
                      <c:h val="0.15278771250668144"/>
                    </c:manualLayout>
                  </c15:layout>
                </c:ext>
                <c:ext xmlns:c16="http://schemas.microsoft.com/office/drawing/2014/chart" uri="{C3380CC4-5D6E-409C-BE32-E72D297353CC}">
                  <c16:uniqueId val="{00000003-2776-4471-909D-0768AEC18457}"/>
                </c:ext>
              </c:extLst>
            </c:dLbl>
            <c:dLbl>
              <c:idx val="2"/>
              <c:layout>
                <c:manualLayout>
                  <c:x val="-0.22987151130318284"/>
                  <c:y val="-5.2956531780189109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2776-4471-909D-0768AEC18457}"/>
                </c:ext>
              </c:extLst>
            </c:dLbl>
            <c:dLbl>
              <c:idx val="11"/>
              <c:numFmt formatCode="#,##0.0" sourceLinked="0"/>
              <c:spPr/>
              <c:txPr>
                <a:bodyPr/>
                <a:lstStyle/>
                <a:p>
                  <a:pPr>
                    <a:defRPr sz="1200">
                      <a:solidFill>
                        <a:schemeClr val="tx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0B-2776-4471-909D-0768AEC18457}"/>
                </c:ext>
              </c:extLst>
            </c:dLbl>
            <c:dLbl>
              <c:idx val="12"/>
              <c:numFmt formatCode="#,##0.0" sourceLinked="0"/>
              <c:spPr/>
              <c:txPr>
                <a:bodyPr/>
                <a:lstStyle/>
                <a:p>
                  <a:pPr>
                    <a:defRPr sz="1200">
                      <a:solidFill>
                        <a:schemeClr val="tx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0C-2776-4471-909D-0768AEC18457}"/>
                </c:ext>
              </c:extLst>
            </c:dLbl>
            <c:dLbl>
              <c:idx val="13"/>
              <c:numFmt formatCode="#,##0.0" sourceLinked="0"/>
              <c:spPr/>
              <c:txPr>
                <a:bodyPr/>
                <a:lstStyle/>
                <a:p>
                  <a:pPr>
                    <a:defRPr sz="1200">
                      <a:solidFill>
                        <a:schemeClr val="tx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0D-2776-4471-909D-0768AEC18457}"/>
                </c:ext>
              </c:extLst>
            </c:dLbl>
            <c:dLbl>
              <c:idx val="14"/>
              <c:numFmt formatCode="#,##0.0" sourceLinked="0"/>
              <c:spPr/>
              <c:txPr>
                <a:bodyPr/>
                <a:lstStyle/>
                <a:p>
                  <a:pPr>
                    <a:defRPr sz="1200">
                      <a:solidFill>
                        <a:schemeClr val="tx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0E-2776-4471-909D-0768AEC18457}"/>
                </c:ext>
              </c:extLst>
            </c:dLbl>
            <c:dLbl>
              <c:idx val="15"/>
              <c:numFmt formatCode="#,##0.0" sourceLinked="0"/>
              <c:spPr/>
              <c:txPr>
                <a:bodyPr/>
                <a:lstStyle/>
                <a:p>
                  <a:pPr>
                    <a:defRPr sz="1200">
                      <a:solidFill>
                        <a:schemeClr val="tx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0F-2776-4471-909D-0768AEC18457}"/>
                </c:ext>
              </c:extLst>
            </c:dLbl>
            <c:dLbl>
              <c:idx val="16"/>
              <c:numFmt formatCode="#,##0.0" sourceLinked="0"/>
              <c:spPr/>
              <c:txPr>
                <a:bodyPr/>
                <a:lstStyle/>
                <a:p>
                  <a:pPr>
                    <a:defRPr sz="1200">
                      <a:solidFill>
                        <a:schemeClr val="tx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10-2776-4471-909D-0768AEC18457}"/>
                </c:ext>
              </c:extLst>
            </c:dLbl>
            <c:dLbl>
              <c:idx val="17"/>
              <c:numFmt formatCode="#,##0.0" sourceLinked="0"/>
              <c:spPr/>
              <c:txPr>
                <a:bodyPr/>
                <a:lstStyle/>
                <a:p>
                  <a:pPr>
                    <a:defRPr sz="1200">
                      <a:solidFill>
                        <a:schemeClr val="tx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11-2776-4471-909D-0768AEC18457}"/>
                </c:ext>
              </c:extLst>
            </c:dLbl>
            <c:dLbl>
              <c:idx val="18"/>
              <c:numFmt formatCode="#,##0.0" sourceLinked="0"/>
              <c:spPr/>
              <c:txPr>
                <a:bodyPr/>
                <a:lstStyle/>
                <a:p>
                  <a:pPr>
                    <a:defRPr sz="1200">
                      <a:solidFill>
                        <a:schemeClr val="tx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12-2776-4471-909D-0768AEC18457}"/>
                </c:ext>
              </c:extLst>
            </c:dLbl>
            <c:spPr>
              <a:noFill/>
              <a:ln>
                <a:noFill/>
              </a:ln>
              <a:effectLst/>
            </c:spPr>
            <c:txPr>
              <a:bodyPr/>
              <a:lstStyle/>
              <a:p>
                <a:pPr>
                  <a:defRPr sz="1200">
                    <a:solidFill>
                      <a:schemeClr val="tx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Sheet1!$B$1:$D$1</c:f>
              <c:strCache>
                <c:ptCount val="3"/>
                <c:pt idx="0">
                  <c:v>Taip, grąžina</c:v>
                </c:pt>
                <c:pt idx="1">
                  <c:v>Negrąžina</c:v>
                </c:pt>
                <c:pt idx="2">
                  <c:v>Neatsakė</c:v>
                </c:pt>
              </c:strCache>
            </c:strRef>
          </c:cat>
          <c:val>
            <c:numRef>
              <c:f>Sheet1!$B$2:$D$2</c:f>
              <c:numCache>
                <c:formatCode>0</c:formatCode>
                <c:ptCount val="3"/>
                <c:pt idx="0">
                  <c:v>94</c:v>
                </c:pt>
                <c:pt idx="1">
                  <c:v>5</c:v>
                </c:pt>
                <c:pt idx="2">
                  <c:v>1</c:v>
                </c:pt>
              </c:numCache>
            </c:numRef>
          </c:val>
          <c:extLst>
            <c:ext xmlns:c16="http://schemas.microsoft.com/office/drawing/2014/chart" uri="{C3380CC4-5D6E-409C-BE32-E72D297353CC}">
              <c16:uniqueId val="{00000013-2776-4471-909D-0768AEC18457}"/>
            </c:ext>
          </c:extLst>
        </c:ser>
        <c:dLbls>
          <c:showLegendKey val="0"/>
          <c:showVal val="0"/>
          <c:showCatName val="0"/>
          <c:showSerName val="0"/>
          <c:showPercent val="0"/>
          <c:showBubbleSize val="0"/>
          <c:showLeaderLines val="1"/>
        </c:dLbls>
        <c:firstSliceAng val="257"/>
        <c:holeSize val="50"/>
      </c:doughnutChart>
      <c:spPr>
        <a:noFill/>
        <a:ln w="25394">
          <a:noFill/>
        </a:ln>
      </c:spPr>
    </c:plotArea>
    <c:plotVisOnly val="1"/>
    <c:dispBlanksAs val="gap"/>
    <c:showDLblsOverMax val="1"/>
  </c:chart>
  <c:spPr>
    <a:noFill/>
    <a:ln>
      <a:noFill/>
    </a:ln>
  </c:spPr>
  <c:txPr>
    <a:bodyPr/>
    <a:lstStyle/>
    <a:p>
      <a:pPr>
        <a:defRPr sz="565" b="1" i="0" u="none" strike="noStrike" baseline="0">
          <a:solidFill>
            <a:schemeClr val="tx1"/>
          </a:solidFill>
          <a:latin typeface="Arial"/>
          <a:ea typeface="Arial"/>
          <a:cs typeface="Aria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288056206088993E-2"/>
          <c:y val="0.17180251683690329"/>
          <c:w val="0.77517564402810302"/>
          <c:h val="0.7915021950426907"/>
        </c:manualLayout>
      </c:layout>
      <c:barChart>
        <c:barDir val="bar"/>
        <c:grouping val="percentStacked"/>
        <c:varyColors val="0"/>
        <c:ser>
          <c:idx val="0"/>
          <c:order val="0"/>
          <c:tx>
            <c:strRef>
              <c:f>Sheet1!$A$3</c:f>
              <c:strCache>
                <c:ptCount val="1"/>
                <c:pt idx="0">
                  <c:v>Taip, grąžintų</c:v>
                </c:pt>
              </c:strCache>
            </c:strRef>
          </c:tx>
          <c:spPr>
            <a:solidFill>
              <a:srgbClr val="92D050"/>
            </a:solidFill>
            <a:ln w="25298">
              <a:noFill/>
            </a:ln>
          </c:spPr>
          <c:invertIfNegative val="0"/>
          <c:dLbls>
            <c:spPr>
              <a:noFill/>
              <a:ln w="25298">
                <a:noFill/>
              </a:ln>
            </c:spPr>
            <c:txPr>
              <a:bodyPr wrap="square" lIns="38100" tIns="19050" rIns="38100" bIns="19050" anchor="ctr">
                <a:spAutoFit/>
              </a:bodyPr>
              <a:lstStyle/>
              <a:p>
                <a:pPr>
                  <a:defRPr sz="1194">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multiLvlStrRef>
              <c:f>Sheet1!$B$1:$N$2</c:f>
              <c:multiLvlStrCache>
                <c:ptCount val="13"/>
                <c:lvl>
                  <c:pt idx="0">
                    <c:v>VISI APKLAUSTIEJI</c:v>
                  </c:pt>
                  <c:pt idx="1">
                    <c:v>Vyrai</c:v>
                  </c:pt>
                  <c:pt idx="2">
                    <c:v>Moterys</c:v>
                  </c:pt>
                  <c:pt idx="3">
                    <c:v>18-29 m.</c:v>
                  </c:pt>
                  <c:pt idx="4">
                    <c:v>30-49 m.</c:v>
                  </c:pt>
                  <c:pt idx="5">
                    <c:v>50-64 m.</c:v>
                  </c:pt>
                  <c:pt idx="6">
                    <c:v>65 m. +</c:v>
                  </c:pt>
                  <c:pt idx="7">
                    <c:v>Iki 1400 eurų</c:v>
                  </c:pt>
                  <c:pt idx="8">
                    <c:v>1401-2400 eurų</c:v>
                  </c:pt>
                  <c:pt idx="9">
                    <c:v>Virš 2400 eurų</c:v>
                  </c:pt>
                  <c:pt idx="10">
                    <c:v>Kaimas</c:v>
                  </c:pt>
                  <c:pt idx="11">
                    <c:v>Kiti miestai</c:v>
                  </c:pt>
                  <c:pt idx="12">
                    <c:v>Didmiestis</c:v>
                  </c:pt>
                </c:lvl>
                <c:lvl>
                  <c:pt idx="1">
                    <c:v>LYTIS</c:v>
                  </c:pt>
                  <c:pt idx="3">
                    <c:v>AMŽIUS</c:v>
                  </c:pt>
                  <c:pt idx="7">
                    <c:v>ŠEIMOS PAJAMOS</c:v>
                  </c:pt>
                  <c:pt idx="10">
                    <c:v>GYVENAMOJI VIETA</c:v>
                  </c:pt>
                </c:lvl>
              </c:multiLvlStrCache>
            </c:multiLvlStrRef>
          </c:cat>
          <c:val>
            <c:numRef>
              <c:f>Sheet1!$B$3:$N$3</c:f>
              <c:numCache>
                <c:formatCode>General</c:formatCode>
                <c:ptCount val="13"/>
                <c:pt idx="0">
                  <c:v>79</c:v>
                </c:pt>
                <c:pt idx="1">
                  <c:v>82</c:v>
                </c:pt>
                <c:pt idx="2">
                  <c:v>77</c:v>
                </c:pt>
                <c:pt idx="3">
                  <c:v>80</c:v>
                </c:pt>
                <c:pt idx="4">
                  <c:v>83</c:v>
                </c:pt>
                <c:pt idx="5">
                  <c:v>84</c:v>
                </c:pt>
                <c:pt idx="6">
                  <c:v>67</c:v>
                </c:pt>
                <c:pt idx="7">
                  <c:v>72</c:v>
                </c:pt>
                <c:pt idx="8">
                  <c:v>84</c:v>
                </c:pt>
                <c:pt idx="9">
                  <c:v>81</c:v>
                </c:pt>
                <c:pt idx="10">
                  <c:v>80</c:v>
                </c:pt>
                <c:pt idx="11">
                  <c:v>78</c:v>
                </c:pt>
                <c:pt idx="12">
                  <c:v>79</c:v>
                </c:pt>
              </c:numCache>
            </c:numRef>
          </c:val>
          <c:extLst>
            <c:ext xmlns:c16="http://schemas.microsoft.com/office/drawing/2014/chart" uri="{C3380CC4-5D6E-409C-BE32-E72D297353CC}">
              <c16:uniqueId val="{00000000-9B41-4E1B-9BE6-A1D74B0CF2C1}"/>
            </c:ext>
          </c:extLst>
        </c:ser>
        <c:ser>
          <c:idx val="1"/>
          <c:order val="1"/>
          <c:tx>
            <c:strRef>
              <c:f>Sheet1!$A$4</c:f>
              <c:strCache>
                <c:ptCount val="1"/>
                <c:pt idx="0">
                  <c:v>Negrąžintų</c:v>
                </c:pt>
              </c:strCache>
            </c:strRef>
          </c:tx>
          <c:spPr>
            <a:solidFill>
              <a:srgbClr val="FF0000"/>
            </a:solidFill>
            <a:ln w="25298">
              <a:noFill/>
            </a:ln>
          </c:spPr>
          <c:invertIfNegative val="0"/>
          <c:dLbls>
            <c:spPr>
              <a:noFill/>
              <a:ln w="25298">
                <a:noFill/>
              </a:ln>
            </c:spPr>
            <c:txPr>
              <a:bodyPr wrap="square" lIns="38100" tIns="19050" rIns="38100" bIns="19050" anchor="ctr">
                <a:spAutoFit/>
              </a:bodyPr>
              <a:lstStyle/>
              <a:p>
                <a:pPr>
                  <a:defRPr sz="1194"/>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multiLvlStrRef>
              <c:f>Sheet1!$B$1:$N$2</c:f>
              <c:multiLvlStrCache>
                <c:ptCount val="13"/>
                <c:lvl>
                  <c:pt idx="0">
                    <c:v>VISI APKLAUSTIEJI</c:v>
                  </c:pt>
                  <c:pt idx="1">
                    <c:v>Vyrai</c:v>
                  </c:pt>
                  <c:pt idx="2">
                    <c:v>Moterys</c:v>
                  </c:pt>
                  <c:pt idx="3">
                    <c:v>18-29 m.</c:v>
                  </c:pt>
                  <c:pt idx="4">
                    <c:v>30-49 m.</c:v>
                  </c:pt>
                  <c:pt idx="5">
                    <c:v>50-64 m.</c:v>
                  </c:pt>
                  <c:pt idx="6">
                    <c:v>65 m. +</c:v>
                  </c:pt>
                  <c:pt idx="7">
                    <c:v>Iki 1400 eurų</c:v>
                  </c:pt>
                  <c:pt idx="8">
                    <c:v>1401-2400 eurų</c:v>
                  </c:pt>
                  <c:pt idx="9">
                    <c:v>Virš 2400 eurų</c:v>
                  </c:pt>
                  <c:pt idx="10">
                    <c:v>Kaimas</c:v>
                  </c:pt>
                  <c:pt idx="11">
                    <c:v>Kiti miestai</c:v>
                  </c:pt>
                  <c:pt idx="12">
                    <c:v>Didmiestis</c:v>
                  </c:pt>
                </c:lvl>
                <c:lvl>
                  <c:pt idx="1">
                    <c:v>LYTIS</c:v>
                  </c:pt>
                  <c:pt idx="3">
                    <c:v>AMŽIUS</c:v>
                  </c:pt>
                  <c:pt idx="7">
                    <c:v>ŠEIMOS PAJAMOS</c:v>
                  </c:pt>
                  <c:pt idx="10">
                    <c:v>GYVENAMOJI VIETA</c:v>
                  </c:pt>
                </c:lvl>
              </c:multiLvlStrCache>
            </c:multiLvlStrRef>
          </c:cat>
          <c:val>
            <c:numRef>
              <c:f>Sheet1!$B$4:$N$4</c:f>
              <c:numCache>
                <c:formatCode>General</c:formatCode>
                <c:ptCount val="13"/>
                <c:pt idx="0">
                  <c:v>5</c:v>
                </c:pt>
                <c:pt idx="1">
                  <c:v>6</c:v>
                </c:pt>
                <c:pt idx="2">
                  <c:v>5</c:v>
                </c:pt>
                <c:pt idx="3">
                  <c:v>8</c:v>
                </c:pt>
                <c:pt idx="4">
                  <c:v>6</c:v>
                </c:pt>
                <c:pt idx="5">
                  <c:v>4</c:v>
                </c:pt>
                <c:pt idx="6">
                  <c:v>6</c:v>
                </c:pt>
                <c:pt idx="7">
                  <c:v>4</c:v>
                </c:pt>
                <c:pt idx="8">
                  <c:v>2</c:v>
                </c:pt>
                <c:pt idx="9">
                  <c:v>10</c:v>
                </c:pt>
                <c:pt idx="10">
                  <c:v>3</c:v>
                </c:pt>
                <c:pt idx="11">
                  <c:v>8</c:v>
                </c:pt>
                <c:pt idx="12">
                  <c:v>5</c:v>
                </c:pt>
              </c:numCache>
            </c:numRef>
          </c:val>
          <c:extLst>
            <c:ext xmlns:c16="http://schemas.microsoft.com/office/drawing/2014/chart" uri="{C3380CC4-5D6E-409C-BE32-E72D297353CC}">
              <c16:uniqueId val="{00000001-9B41-4E1B-9BE6-A1D74B0CF2C1}"/>
            </c:ext>
          </c:extLst>
        </c:ser>
        <c:ser>
          <c:idx val="3"/>
          <c:order val="2"/>
          <c:tx>
            <c:strRef>
              <c:f>Sheet1!$A$5</c:f>
              <c:strCache>
                <c:ptCount val="1"/>
                <c:pt idx="0">
                  <c:v>Ne, nes tokių gėrimų nevartoja ir tokios taros neturi</c:v>
                </c:pt>
              </c:strCache>
            </c:strRef>
          </c:tx>
          <c:spPr>
            <a:solidFill>
              <a:srgbClr val="00B0F0"/>
            </a:solidFill>
            <a:ln w="25298">
              <a:noFill/>
            </a:ln>
          </c:spPr>
          <c:invertIfNegative val="0"/>
          <c:dLbls>
            <c:spPr>
              <a:noFill/>
              <a:ln w="25298">
                <a:noFill/>
              </a:ln>
            </c:spPr>
            <c:txPr>
              <a:bodyPr wrap="square" lIns="38100" tIns="19050" rIns="38100" bIns="19050" anchor="ctr">
                <a:spAutoFit/>
              </a:bodyPr>
              <a:lstStyle/>
              <a:p>
                <a:pPr>
                  <a:defRPr sz="1194">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multiLvlStrRef>
              <c:f>Sheet1!$B$1:$N$2</c:f>
              <c:multiLvlStrCache>
                <c:ptCount val="13"/>
                <c:lvl>
                  <c:pt idx="0">
                    <c:v>VISI APKLAUSTIEJI</c:v>
                  </c:pt>
                  <c:pt idx="1">
                    <c:v>Vyrai</c:v>
                  </c:pt>
                  <c:pt idx="2">
                    <c:v>Moterys</c:v>
                  </c:pt>
                  <c:pt idx="3">
                    <c:v>18-29 m.</c:v>
                  </c:pt>
                  <c:pt idx="4">
                    <c:v>30-49 m.</c:v>
                  </c:pt>
                  <c:pt idx="5">
                    <c:v>50-64 m.</c:v>
                  </c:pt>
                  <c:pt idx="6">
                    <c:v>65 m. +</c:v>
                  </c:pt>
                  <c:pt idx="7">
                    <c:v>Iki 1400 eurų</c:v>
                  </c:pt>
                  <c:pt idx="8">
                    <c:v>1401-2400 eurų</c:v>
                  </c:pt>
                  <c:pt idx="9">
                    <c:v>Virš 2400 eurų</c:v>
                  </c:pt>
                  <c:pt idx="10">
                    <c:v>Kaimas</c:v>
                  </c:pt>
                  <c:pt idx="11">
                    <c:v>Kiti miestai</c:v>
                  </c:pt>
                  <c:pt idx="12">
                    <c:v>Didmiestis</c:v>
                  </c:pt>
                </c:lvl>
                <c:lvl>
                  <c:pt idx="1">
                    <c:v>LYTIS</c:v>
                  </c:pt>
                  <c:pt idx="3">
                    <c:v>AMŽIUS</c:v>
                  </c:pt>
                  <c:pt idx="7">
                    <c:v>ŠEIMOS PAJAMOS</c:v>
                  </c:pt>
                  <c:pt idx="10">
                    <c:v>GYVENAMOJI VIETA</c:v>
                  </c:pt>
                </c:lvl>
              </c:multiLvlStrCache>
            </c:multiLvlStrRef>
          </c:cat>
          <c:val>
            <c:numRef>
              <c:f>Sheet1!$B$5:$N$5</c:f>
              <c:numCache>
                <c:formatCode>General</c:formatCode>
                <c:ptCount val="13"/>
                <c:pt idx="0">
                  <c:v>12</c:v>
                </c:pt>
                <c:pt idx="1">
                  <c:v>8</c:v>
                </c:pt>
                <c:pt idx="2">
                  <c:v>15</c:v>
                </c:pt>
                <c:pt idx="3">
                  <c:v>8</c:v>
                </c:pt>
                <c:pt idx="4">
                  <c:v>8</c:v>
                </c:pt>
                <c:pt idx="5">
                  <c:v>8</c:v>
                </c:pt>
                <c:pt idx="6">
                  <c:v>23</c:v>
                </c:pt>
                <c:pt idx="7">
                  <c:v>20</c:v>
                </c:pt>
                <c:pt idx="8">
                  <c:v>11</c:v>
                </c:pt>
                <c:pt idx="9">
                  <c:v>6</c:v>
                </c:pt>
                <c:pt idx="10">
                  <c:v>12</c:v>
                </c:pt>
                <c:pt idx="11">
                  <c:v>11</c:v>
                </c:pt>
                <c:pt idx="12">
                  <c:v>12</c:v>
                </c:pt>
              </c:numCache>
            </c:numRef>
          </c:val>
          <c:extLst>
            <c:ext xmlns:c16="http://schemas.microsoft.com/office/drawing/2014/chart" uri="{C3380CC4-5D6E-409C-BE32-E72D297353CC}">
              <c16:uniqueId val="{00000003-9B41-4E1B-9BE6-A1D74B0CF2C1}"/>
            </c:ext>
          </c:extLst>
        </c:ser>
        <c:ser>
          <c:idx val="9"/>
          <c:order val="3"/>
          <c:tx>
            <c:strRef>
              <c:f>Sheet1!$A$6</c:f>
              <c:strCache>
                <c:ptCount val="1"/>
                <c:pt idx="0">
                  <c:v>Nežino, neatsakė</c:v>
                </c:pt>
              </c:strCache>
            </c:strRef>
          </c:tx>
          <c:spPr>
            <a:solidFill>
              <a:schemeClr val="bg1">
                <a:lumMod val="75000"/>
              </a:schemeClr>
            </a:solidFill>
            <a:ln w="25298">
              <a:noFill/>
            </a:ln>
          </c:spPr>
          <c:invertIfNegative val="0"/>
          <c:dLbls>
            <c:spPr>
              <a:noFill/>
              <a:ln w="25298">
                <a:noFill/>
              </a:ln>
            </c:spPr>
            <c:txPr>
              <a:bodyPr wrap="square" lIns="38100" tIns="19050" rIns="38100" bIns="19050" anchor="ctr">
                <a:spAutoFit/>
              </a:bodyPr>
              <a:lstStyle/>
              <a:p>
                <a:pPr>
                  <a:defRPr sz="1194"/>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multiLvlStrRef>
              <c:f>Sheet1!$B$1:$N$2</c:f>
              <c:multiLvlStrCache>
                <c:ptCount val="13"/>
                <c:lvl>
                  <c:pt idx="0">
                    <c:v>VISI APKLAUSTIEJI</c:v>
                  </c:pt>
                  <c:pt idx="1">
                    <c:v>Vyrai</c:v>
                  </c:pt>
                  <c:pt idx="2">
                    <c:v>Moterys</c:v>
                  </c:pt>
                  <c:pt idx="3">
                    <c:v>18-29 m.</c:v>
                  </c:pt>
                  <c:pt idx="4">
                    <c:v>30-49 m.</c:v>
                  </c:pt>
                  <c:pt idx="5">
                    <c:v>50-64 m.</c:v>
                  </c:pt>
                  <c:pt idx="6">
                    <c:v>65 m. +</c:v>
                  </c:pt>
                  <c:pt idx="7">
                    <c:v>Iki 1400 eurų</c:v>
                  </c:pt>
                  <c:pt idx="8">
                    <c:v>1401-2400 eurų</c:v>
                  </c:pt>
                  <c:pt idx="9">
                    <c:v>Virš 2400 eurų</c:v>
                  </c:pt>
                  <c:pt idx="10">
                    <c:v>Kaimas</c:v>
                  </c:pt>
                  <c:pt idx="11">
                    <c:v>Kiti miestai</c:v>
                  </c:pt>
                  <c:pt idx="12">
                    <c:v>Didmiestis</c:v>
                  </c:pt>
                </c:lvl>
                <c:lvl>
                  <c:pt idx="1">
                    <c:v>LYTIS</c:v>
                  </c:pt>
                  <c:pt idx="3">
                    <c:v>AMŽIUS</c:v>
                  </c:pt>
                  <c:pt idx="7">
                    <c:v>ŠEIMOS PAJAMOS</c:v>
                  </c:pt>
                  <c:pt idx="10">
                    <c:v>GYVENAMOJI VIETA</c:v>
                  </c:pt>
                </c:lvl>
              </c:multiLvlStrCache>
            </c:multiLvlStrRef>
          </c:cat>
          <c:val>
            <c:numRef>
              <c:f>Sheet1!$B$6:$N$6</c:f>
              <c:numCache>
                <c:formatCode>General</c:formatCode>
                <c:ptCount val="13"/>
                <c:pt idx="0">
                  <c:v>4</c:v>
                </c:pt>
                <c:pt idx="1">
                  <c:v>4</c:v>
                </c:pt>
                <c:pt idx="2">
                  <c:v>3</c:v>
                </c:pt>
                <c:pt idx="3">
                  <c:v>4</c:v>
                </c:pt>
                <c:pt idx="4">
                  <c:v>3</c:v>
                </c:pt>
                <c:pt idx="5">
                  <c:v>4</c:v>
                </c:pt>
                <c:pt idx="6">
                  <c:v>4</c:v>
                </c:pt>
                <c:pt idx="7">
                  <c:v>4</c:v>
                </c:pt>
                <c:pt idx="8">
                  <c:v>3</c:v>
                </c:pt>
                <c:pt idx="9">
                  <c:v>3</c:v>
                </c:pt>
                <c:pt idx="10">
                  <c:v>5</c:v>
                </c:pt>
                <c:pt idx="11">
                  <c:v>3</c:v>
                </c:pt>
                <c:pt idx="12">
                  <c:v>4</c:v>
                </c:pt>
              </c:numCache>
            </c:numRef>
          </c:val>
          <c:extLst>
            <c:ext xmlns:c16="http://schemas.microsoft.com/office/drawing/2014/chart" uri="{C3380CC4-5D6E-409C-BE32-E72D297353CC}">
              <c16:uniqueId val="{00000004-9B41-4E1B-9BE6-A1D74B0CF2C1}"/>
            </c:ext>
          </c:extLst>
        </c:ser>
        <c:dLbls>
          <c:showLegendKey val="0"/>
          <c:showVal val="0"/>
          <c:showCatName val="0"/>
          <c:showSerName val="0"/>
          <c:showPercent val="0"/>
          <c:showBubbleSize val="0"/>
        </c:dLbls>
        <c:gapWidth val="50"/>
        <c:overlap val="100"/>
        <c:axId val="402393616"/>
        <c:axId val="402392048"/>
      </c:barChart>
      <c:catAx>
        <c:axId val="402393616"/>
        <c:scaling>
          <c:orientation val="maxMin"/>
        </c:scaling>
        <c:delete val="0"/>
        <c:axPos val="l"/>
        <c:numFmt formatCode="General" sourceLinked="1"/>
        <c:majorTickMark val="out"/>
        <c:minorTickMark val="none"/>
        <c:tickLblPos val="nextTo"/>
        <c:spPr>
          <a:ln w="3163">
            <a:solidFill>
              <a:schemeClr val="tx1"/>
            </a:solidFill>
            <a:prstDash val="solid"/>
          </a:ln>
        </c:spPr>
        <c:txPr>
          <a:bodyPr rot="0" vert="horz"/>
          <a:lstStyle/>
          <a:p>
            <a:pPr>
              <a:defRPr sz="1194" b="0" i="0" u="none" strike="noStrike" baseline="0">
                <a:solidFill>
                  <a:schemeClr val="tx1"/>
                </a:solidFill>
                <a:latin typeface="Calibri"/>
                <a:ea typeface="Calibri"/>
                <a:cs typeface="Calibri"/>
              </a:defRPr>
            </a:pPr>
            <a:endParaRPr lang="en-US"/>
          </a:p>
        </c:txPr>
        <c:crossAx val="402392048"/>
        <c:crosses val="autoZero"/>
        <c:auto val="1"/>
        <c:lblAlgn val="ctr"/>
        <c:lblOffset val="100"/>
        <c:noMultiLvlLbl val="0"/>
      </c:catAx>
      <c:valAx>
        <c:axId val="402392048"/>
        <c:scaling>
          <c:orientation val="minMax"/>
        </c:scaling>
        <c:delete val="1"/>
        <c:axPos val="b"/>
        <c:numFmt formatCode="0%" sourceLinked="1"/>
        <c:majorTickMark val="out"/>
        <c:minorTickMark val="none"/>
        <c:tickLblPos val="nextTo"/>
        <c:crossAx val="402393616"/>
        <c:crosses val="max"/>
        <c:crossBetween val="between"/>
      </c:valAx>
      <c:spPr>
        <a:noFill/>
        <a:ln w="25366">
          <a:noFill/>
        </a:ln>
      </c:spPr>
    </c:plotArea>
    <c:legend>
      <c:legendPos val="r"/>
      <c:layout>
        <c:manualLayout>
          <c:xMode val="edge"/>
          <c:yMode val="edge"/>
          <c:x val="1.071062992125984E-2"/>
          <c:y val="4.7144108003849779E-2"/>
          <c:w val="0.97320607775590573"/>
          <c:h val="0.10914406088446971"/>
        </c:manualLayout>
      </c:layout>
      <c:overlay val="0"/>
      <c:spPr>
        <a:noFill/>
        <a:ln w="25298">
          <a:noFill/>
        </a:ln>
      </c:spPr>
      <c:txPr>
        <a:bodyPr/>
        <a:lstStyle/>
        <a:p>
          <a:pPr>
            <a:defRPr sz="1279" b="0" i="0" u="none" strike="noStrike" baseline="0">
              <a:solidFill>
                <a:schemeClr val="tx1"/>
              </a:solidFill>
              <a:latin typeface="Calibri"/>
              <a:ea typeface="Calibri"/>
              <a:cs typeface="Calibri"/>
            </a:defRPr>
          </a:pPr>
          <a:endParaRPr lang="en-US"/>
        </a:p>
      </c:txPr>
    </c:legend>
    <c:plotVisOnly val="1"/>
    <c:dispBlanksAs val="gap"/>
    <c:showDLblsOverMax val="0"/>
  </c:chart>
  <c:spPr>
    <a:noFill/>
    <a:ln>
      <a:noFill/>
    </a:ln>
  </c:spPr>
  <c:txPr>
    <a:bodyPr/>
    <a:lstStyle/>
    <a:p>
      <a:pPr>
        <a:defRPr sz="1794" b="1" i="0" u="none" strike="noStrike" baseline="0">
          <a:solidFill>
            <a:schemeClr val="tx1"/>
          </a:solidFill>
          <a:latin typeface="Arial"/>
          <a:ea typeface="Arial"/>
          <a:cs typeface="Aria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8228433767064711"/>
          <c:y val="0.17131680118707712"/>
          <c:w val="0.56994944247342272"/>
          <c:h val="0.64369653625817325"/>
        </c:manualLayout>
      </c:layout>
      <c:doughnutChart>
        <c:varyColors val="1"/>
        <c:ser>
          <c:idx val="0"/>
          <c:order val="0"/>
          <c:spPr>
            <a:gradFill rotWithShape="0">
              <a:gsLst>
                <a:gs pos="0">
                  <a:srgbClr val="99CC00"/>
                </a:gs>
                <a:gs pos="100000">
                  <a:srgbClr val="99CC00">
                    <a:gamma/>
                    <a:tint val="54902"/>
                    <a:invGamma/>
                  </a:srgbClr>
                </a:gs>
              </a:gsLst>
              <a:lin ang="5400000" scaled="1"/>
            </a:gradFill>
            <a:ln w="146165">
              <a:noFill/>
              <a:prstDash val="solid"/>
            </a:ln>
            <a:scene3d>
              <a:camera prst="orthographicFront"/>
              <a:lightRig rig="soft" dir="t"/>
            </a:scene3d>
            <a:sp3d>
              <a:bevelT w="82550" h="31750"/>
              <a:contourClr>
                <a:srgbClr val="000000"/>
              </a:contourClr>
            </a:sp3d>
          </c:spPr>
          <c:dPt>
            <c:idx val="0"/>
            <c:bubble3D val="0"/>
            <c:spPr>
              <a:solidFill>
                <a:srgbClr val="92D050"/>
              </a:solidFill>
              <a:ln w="146165">
                <a:noFill/>
                <a:prstDash val="solid"/>
              </a:ln>
              <a:scene3d>
                <a:camera prst="orthographicFront"/>
                <a:lightRig rig="soft" dir="t"/>
              </a:scene3d>
              <a:sp3d>
                <a:bevelT w="82550" h="31750"/>
                <a:contourClr>
                  <a:srgbClr val="000000"/>
                </a:contourClr>
              </a:sp3d>
            </c:spPr>
            <c:extLst>
              <c:ext xmlns:c16="http://schemas.microsoft.com/office/drawing/2014/chart" uri="{C3380CC4-5D6E-409C-BE32-E72D297353CC}">
                <c16:uniqueId val="{00000001-2346-4426-9540-BB394F01D307}"/>
              </c:ext>
            </c:extLst>
          </c:dPt>
          <c:dPt>
            <c:idx val="1"/>
            <c:bubble3D val="0"/>
            <c:spPr>
              <a:solidFill>
                <a:srgbClr val="FF0000"/>
              </a:solidFill>
              <a:ln w="146165">
                <a:noFill/>
                <a:prstDash val="solid"/>
              </a:ln>
              <a:scene3d>
                <a:camera prst="orthographicFront"/>
                <a:lightRig rig="soft" dir="t"/>
              </a:scene3d>
              <a:sp3d>
                <a:bevelT w="82550" h="31750"/>
                <a:contourClr>
                  <a:srgbClr val="000000"/>
                </a:contourClr>
              </a:sp3d>
            </c:spPr>
            <c:extLst>
              <c:ext xmlns:c16="http://schemas.microsoft.com/office/drawing/2014/chart" uri="{C3380CC4-5D6E-409C-BE32-E72D297353CC}">
                <c16:uniqueId val="{00000003-2346-4426-9540-BB394F01D307}"/>
              </c:ext>
            </c:extLst>
          </c:dPt>
          <c:dPt>
            <c:idx val="2"/>
            <c:bubble3D val="0"/>
            <c:spPr>
              <a:solidFill>
                <a:srgbClr val="00B0F0"/>
              </a:solidFill>
              <a:ln w="146165">
                <a:noFill/>
                <a:prstDash val="solid"/>
              </a:ln>
              <a:scene3d>
                <a:camera prst="orthographicFront"/>
                <a:lightRig rig="soft" dir="t"/>
              </a:scene3d>
              <a:sp3d>
                <a:bevelT w="82550" h="31750"/>
                <a:contourClr>
                  <a:srgbClr val="000000"/>
                </a:contourClr>
              </a:sp3d>
            </c:spPr>
            <c:extLst>
              <c:ext xmlns:c16="http://schemas.microsoft.com/office/drawing/2014/chart" uri="{C3380CC4-5D6E-409C-BE32-E72D297353CC}">
                <c16:uniqueId val="{00000005-2346-4426-9540-BB394F01D307}"/>
              </c:ext>
            </c:extLst>
          </c:dPt>
          <c:dPt>
            <c:idx val="3"/>
            <c:bubble3D val="0"/>
            <c:spPr>
              <a:solidFill>
                <a:schemeClr val="bg2">
                  <a:lumMod val="75000"/>
                </a:schemeClr>
              </a:solidFill>
              <a:ln w="146165">
                <a:noFill/>
                <a:prstDash val="solid"/>
              </a:ln>
              <a:scene3d>
                <a:camera prst="orthographicFront"/>
                <a:lightRig rig="soft" dir="t"/>
              </a:scene3d>
              <a:sp3d>
                <a:bevelT w="82550" h="31750"/>
                <a:contourClr>
                  <a:srgbClr val="000000"/>
                </a:contourClr>
              </a:sp3d>
            </c:spPr>
            <c:extLst>
              <c:ext xmlns:c16="http://schemas.microsoft.com/office/drawing/2014/chart" uri="{C3380CC4-5D6E-409C-BE32-E72D297353CC}">
                <c16:uniqueId val="{00000006-2346-4426-9540-BB394F01D307}"/>
              </c:ext>
            </c:extLst>
          </c:dPt>
          <c:dLbls>
            <c:dLbl>
              <c:idx val="0"/>
              <c:layout>
                <c:manualLayout>
                  <c:x val="0.15920962297361479"/>
                  <c:y val="-0.10766393123561505"/>
                </c:manualLayout>
              </c:layout>
              <c:spPr/>
              <c:txPr>
                <a:bodyPr/>
                <a:lstStyle/>
                <a:p>
                  <a:pPr>
                    <a:defRPr sz="1100" b="1" i="0" u="none" strike="noStrike" baseline="0">
                      <a:solidFill>
                        <a:schemeClr val="tx1">
                          <a:lumMod val="65000"/>
                          <a:lumOff val="35000"/>
                        </a:schemeClr>
                      </a:solidFill>
                      <a:latin typeface="Arial"/>
                      <a:ea typeface="Arial"/>
                      <a:cs typeface="Arial"/>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33960629112075708"/>
                      <c:h val="0.24844447727050425"/>
                    </c:manualLayout>
                  </c15:layout>
                </c:ext>
                <c:ext xmlns:c16="http://schemas.microsoft.com/office/drawing/2014/chart" uri="{C3380CC4-5D6E-409C-BE32-E72D297353CC}">
                  <c16:uniqueId val="{00000001-2346-4426-9540-BB394F01D307}"/>
                </c:ext>
              </c:extLst>
            </c:dLbl>
            <c:dLbl>
              <c:idx val="1"/>
              <c:layout>
                <c:manualLayout>
                  <c:x val="3.7494580777535015E-2"/>
                  <c:y val="0.18683454154462645"/>
                </c:manualLayout>
              </c:layout>
              <c:spPr/>
              <c:txPr>
                <a:bodyPr/>
                <a:lstStyle/>
                <a:p>
                  <a:pPr>
                    <a:defRPr sz="1100" b="1" i="0" u="none" strike="noStrike" baseline="0">
                      <a:solidFill>
                        <a:schemeClr val="tx1">
                          <a:lumMod val="65000"/>
                          <a:lumOff val="35000"/>
                        </a:schemeClr>
                      </a:solidFill>
                      <a:latin typeface="Arial"/>
                      <a:ea typeface="Arial"/>
                      <a:cs typeface="Arial"/>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3452677847077052"/>
                      <c:h val="0.19411988311514614"/>
                    </c:manualLayout>
                  </c15:layout>
                </c:ext>
                <c:ext xmlns:c16="http://schemas.microsoft.com/office/drawing/2014/chart" uri="{C3380CC4-5D6E-409C-BE32-E72D297353CC}">
                  <c16:uniqueId val="{00000003-2346-4426-9540-BB394F01D307}"/>
                </c:ext>
              </c:extLst>
            </c:dLbl>
            <c:dLbl>
              <c:idx val="2"/>
              <c:layout>
                <c:manualLayout>
                  <c:x val="-0.19145541693736476"/>
                  <c:y val="0.17601325348996308"/>
                </c:manualLayout>
              </c:layout>
              <c:spPr/>
              <c:txPr>
                <a:bodyPr/>
                <a:lstStyle/>
                <a:p>
                  <a:pPr>
                    <a:defRPr sz="1100" b="1" i="0" u="none" strike="noStrike" baseline="0">
                      <a:solidFill>
                        <a:schemeClr val="tx1">
                          <a:lumMod val="65000"/>
                          <a:lumOff val="35000"/>
                        </a:schemeClr>
                      </a:solidFill>
                      <a:latin typeface="Arial"/>
                      <a:ea typeface="Arial"/>
                      <a:cs typeface="Arial"/>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4433553957023449"/>
                      <c:h val="0.28574736525718342"/>
                    </c:manualLayout>
                  </c15:layout>
                </c:ext>
                <c:ext xmlns:c16="http://schemas.microsoft.com/office/drawing/2014/chart" uri="{C3380CC4-5D6E-409C-BE32-E72D297353CC}">
                  <c16:uniqueId val="{00000005-2346-4426-9540-BB394F01D307}"/>
                </c:ext>
              </c:extLst>
            </c:dLbl>
            <c:dLbl>
              <c:idx val="3"/>
              <c:layout>
                <c:manualLayout>
                  <c:x val="-0.19049378111870932"/>
                  <c:y val="1.5727611637040922E-2"/>
                </c:manualLayout>
              </c:layout>
              <c:spPr/>
              <c:txPr>
                <a:bodyPr/>
                <a:lstStyle/>
                <a:p>
                  <a:pPr>
                    <a:defRPr sz="1100" b="1" i="0" u="none" strike="noStrike" baseline="0">
                      <a:solidFill>
                        <a:schemeClr val="tx1">
                          <a:lumMod val="65000"/>
                          <a:lumOff val="35000"/>
                        </a:schemeClr>
                      </a:solidFill>
                      <a:latin typeface="Arial"/>
                      <a:ea typeface="Arial"/>
                      <a:cs typeface="Arial"/>
                    </a:defRPr>
                  </a:pPr>
                  <a:endParaRPr lang="en-US"/>
                </a:p>
              </c:txPr>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6-2346-4426-9540-BB394F01D307}"/>
                </c:ext>
              </c:extLst>
            </c:dLbl>
            <c:spPr>
              <a:noFill/>
              <a:ln>
                <a:noFill/>
              </a:ln>
              <a:effectLst/>
            </c:spPr>
            <c:txPr>
              <a:bodyPr/>
              <a:lstStyle/>
              <a:p>
                <a:pPr>
                  <a:defRPr sz="1100" b="1" i="0" u="none" strike="noStrike" baseline="0">
                    <a:solidFill>
                      <a:schemeClr val="tx1">
                        <a:lumMod val="65000"/>
                        <a:lumOff val="35000"/>
                      </a:schemeClr>
                    </a:solidFill>
                    <a:latin typeface="Arial"/>
                    <a:ea typeface="Arial"/>
                    <a:cs typeface="Arial"/>
                  </a:defRPr>
                </a:pPr>
                <a:endParaRPr lang="en-US"/>
              </a:p>
            </c:txPr>
            <c:showLegendKey val="0"/>
            <c:showVal val="0"/>
            <c:showCatName val="1"/>
            <c:showSerName val="0"/>
            <c:showPercent val="1"/>
            <c:showBubbleSize val="0"/>
            <c:showLeaderLines val="0"/>
            <c:extLst>
              <c:ext xmlns:c15="http://schemas.microsoft.com/office/drawing/2012/chart" uri="{CE6537A1-D6FC-4f65-9D91-7224C49458BB}"/>
            </c:extLst>
          </c:dLbls>
          <c:cat>
            <c:strRef>
              <c:f>Sheet1!$A$1:$D$1</c:f>
              <c:strCache>
                <c:ptCount val="4"/>
                <c:pt idx="0">
                  <c:v>Taip, grąžintų</c:v>
                </c:pt>
                <c:pt idx="1">
                  <c:v>Negrąžintų</c:v>
                </c:pt>
                <c:pt idx="2">
                  <c:v>Ne, nes tokių gėrimų nevartoja ir tokios taros neturi</c:v>
                </c:pt>
                <c:pt idx="3">
                  <c:v>Nežino, neatsakė</c:v>
                </c:pt>
              </c:strCache>
            </c:strRef>
          </c:cat>
          <c:val>
            <c:numRef>
              <c:f>Sheet1!$A$2:$D$2</c:f>
              <c:numCache>
                <c:formatCode>0</c:formatCode>
                <c:ptCount val="4"/>
                <c:pt idx="0">
                  <c:v>83</c:v>
                </c:pt>
                <c:pt idx="1">
                  <c:v>4</c:v>
                </c:pt>
                <c:pt idx="2">
                  <c:v>10</c:v>
                </c:pt>
                <c:pt idx="3">
                  <c:v>3</c:v>
                </c:pt>
              </c:numCache>
            </c:numRef>
          </c:val>
          <c:extLst>
            <c:ext xmlns:c16="http://schemas.microsoft.com/office/drawing/2014/chart" uri="{C3380CC4-5D6E-409C-BE32-E72D297353CC}">
              <c16:uniqueId val="{00000007-2346-4426-9540-BB394F01D307}"/>
            </c:ext>
          </c:extLst>
        </c:ser>
        <c:dLbls>
          <c:showLegendKey val="0"/>
          <c:showVal val="0"/>
          <c:showCatName val="0"/>
          <c:showSerName val="0"/>
          <c:showPercent val="0"/>
          <c:showBubbleSize val="0"/>
          <c:showLeaderLines val="0"/>
        </c:dLbls>
        <c:firstSliceAng val="254"/>
        <c:holeSize val="44"/>
      </c:doughnutChart>
      <c:spPr>
        <a:noFill/>
        <a:ln w="25391">
          <a:noFill/>
        </a:ln>
      </c:spPr>
    </c:plotArea>
    <c:plotVisOnly val="1"/>
    <c:dispBlanksAs val="zero"/>
    <c:showDLblsOverMax val="0"/>
  </c:chart>
  <c:spPr>
    <a:noFill/>
    <a:ln>
      <a:noFill/>
    </a:ln>
    <a:scene3d>
      <a:camera prst="orthographicFront"/>
      <a:lightRig rig="threePt" dir="t"/>
    </a:scene3d>
    <a:sp3d prstMaterial="plastic"/>
  </c:spPr>
  <c:txPr>
    <a:bodyPr/>
    <a:lstStyle/>
    <a:p>
      <a:pPr>
        <a:defRPr sz="1869" b="1" i="0" u="none" strike="noStrike" baseline="0">
          <a:solidFill>
            <a:srgbClr val="000000"/>
          </a:solidFill>
          <a:latin typeface="Arial"/>
          <a:ea typeface="Arial"/>
          <a:cs typeface="Aria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8228433767064711"/>
          <c:y val="0.17131680118707712"/>
          <c:w val="0.56994944247342272"/>
          <c:h val="0.64369653625817325"/>
        </c:manualLayout>
      </c:layout>
      <c:doughnutChart>
        <c:varyColors val="1"/>
        <c:ser>
          <c:idx val="0"/>
          <c:order val="0"/>
          <c:spPr>
            <a:gradFill rotWithShape="0">
              <a:gsLst>
                <a:gs pos="0">
                  <a:srgbClr val="99CC00"/>
                </a:gs>
                <a:gs pos="100000">
                  <a:srgbClr val="99CC00">
                    <a:gamma/>
                    <a:tint val="54902"/>
                    <a:invGamma/>
                  </a:srgbClr>
                </a:gs>
              </a:gsLst>
              <a:lin ang="5400000" scaled="1"/>
            </a:gradFill>
            <a:ln w="146165">
              <a:noFill/>
              <a:prstDash val="solid"/>
            </a:ln>
            <a:scene3d>
              <a:camera prst="orthographicFront"/>
              <a:lightRig rig="soft" dir="t"/>
            </a:scene3d>
            <a:sp3d>
              <a:bevelT w="82550" h="31750"/>
              <a:contourClr>
                <a:srgbClr val="000000"/>
              </a:contourClr>
            </a:sp3d>
          </c:spPr>
          <c:dPt>
            <c:idx val="0"/>
            <c:bubble3D val="0"/>
            <c:spPr>
              <a:solidFill>
                <a:srgbClr val="92D050"/>
              </a:solidFill>
              <a:ln w="146165">
                <a:noFill/>
                <a:prstDash val="solid"/>
              </a:ln>
              <a:scene3d>
                <a:camera prst="orthographicFront"/>
                <a:lightRig rig="soft" dir="t"/>
              </a:scene3d>
              <a:sp3d>
                <a:bevelT w="82550" h="31750"/>
                <a:contourClr>
                  <a:srgbClr val="000000"/>
                </a:contourClr>
              </a:sp3d>
            </c:spPr>
            <c:extLst>
              <c:ext xmlns:c16="http://schemas.microsoft.com/office/drawing/2014/chart" uri="{C3380CC4-5D6E-409C-BE32-E72D297353CC}">
                <c16:uniqueId val="{00000001-D24D-4CBD-AEC3-D8C8820A9D31}"/>
              </c:ext>
            </c:extLst>
          </c:dPt>
          <c:dPt>
            <c:idx val="1"/>
            <c:bubble3D val="0"/>
            <c:spPr>
              <a:solidFill>
                <a:srgbClr val="FF0000"/>
              </a:solidFill>
              <a:ln w="146165">
                <a:noFill/>
                <a:prstDash val="solid"/>
              </a:ln>
              <a:scene3d>
                <a:camera prst="orthographicFront"/>
                <a:lightRig rig="soft" dir="t"/>
              </a:scene3d>
              <a:sp3d>
                <a:bevelT w="82550" h="31750"/>
                <a:contourClr>
                  <a:srgbClr val="000000"/>
                </a:contourClr>
              </a:sp3d>
            </c:spPr>
            <c:extLst>
              <c:ext xmlns:c16="http://schemas.microsoft.com/office/drawing/2014/chart" uri="{C3380CC4-5D6E-409C-BE32-E72D297353CC}">
                <c16:uniqueId val="{00000003-D24D-4CBD-AEC3-D8C8820A9D31}"/>
              </c:ext>
            </c:extLst>
          </c:dPt>
          <c:dPt>
            <c:idx val="2"/>
            <c:bubble3D val="0"/>
            <c:spPr>
              <a:solidFill>
                <a:srgbClr val="00B0F0"/>
              </a:solidFill>
              <a:ln w="146165">
                <a:noFill/>
                <a:prstDash val="solid"/>
              </a:ln>
              <a:scene3d>
                <a:camera prst="orthographicFront"/>
                <a:lightRig rig="soft" dir="t"/>
              </a:scene3d>
              <a:sp3d>
                <a:bevelT w="82550" h="31750"/>
                <a:contourClr>
                  <a:srgbClr val="000000"/>
                </a:contourClr>
              </a:sp3d>
            </c:spPr>
            <c:extLst>
              <c:ext xmlns:c16="http://schemas.microsoft.com/office/drawing/2014/chart" uri="{C3380CC4-5D6E-409C-BE32-E72D297353CC}">
                <c16:uniqueId val="{00000005-D24D-4CBD-AEC3-D8C8820A9D31}"/>
              </c:ext>
            </c:extLst>
          </c:dPt>
          <c:dPt>
            <c:idx val="3"/>
            <c:bubble3D val="0"/>
            <c:spPr>
              <a:solidFill>
                <a:schemeClr val="bg2">
                  <a:lumMod val="75000"/>
                </a:schemeClr>
              </a:solidFill>
              <a:ln w="146165">
                <a:noFill/>
                <a:prstDash val="solid"/>
              </a:ln>
              <a:scene3d>
                <a:camera prst="orthographicFront"/>
                <a:lightRig rig="soft" dir="t"/>
              </a:scene3d>
              <a:sp3d>
                <a:bevelT w="82550" h="31750"/>
                <a:contourClr>
                  <a:srgbClr val="000000"/>
                </a:contourClr>
              </a:sp3d>
            </c:spPr>
            <c:extLst>
              <c:ext xmlns:c16="http://schemas.microsoft.com/office/drawing/2014/chart" uri="{C3380CC4-5D6E-409C-BE32-E72D297353CC}">
                <c16:uniqueId val="{00000006-D24D-4CBD-AEC3-D8C8820A9D31}"/>
              </c:ext>
            </c:extLst>
          </c:dPt>
          <c:dLbls>
            <c:dLbl>
              <c:idx val="0"/>
              <c:layout>
                <c:manualLayout>
                  <c:x val="-0.19641862934891813"/>
                  <c:y val="-0.10258550847962712"/>
                </c:manualLayout>
              </c:layout>
              <c:spPr/>
              <c:txPr>
                <a:bodyPr/>
                <a:lstStyle/>
                <a:p>
                  <a:pPr>
                    <a:defRPr sz="1100" b="1" i="0" u="none" strike="noStrike" baseline="0">
                      <a:solidFill>
                        <a:schemeClr val="tx1">
                          <a:lumMod val="65000"/>
                          <a:lumOff val="35000"/>
                        </a:schemeClr>
                      </a:solidFill>
                      <a:latin typeface="Arial"/>
                      <a:ea typeface="Arial"/>
                      <a:cs typeface="Arial"/>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8568396079323529"/>
                      <c:h val="0.28828251298443347"/>
                    </c:manualLayout>
                  </c15:layout>
                </c:ext>
                <c:ext xmlns:c16="http://schemas.microsoft.com/office/drawing/2014/chart" uri="{C3380CC4-5D6E-409C-BE32-E72D297353CC}">
                  <c16:uniqueId val="{00000001-D24D-4CBD-AEC3-D8C8820A9D31}"/>
                </c:ext>
              </c:extLst>
            </c:dLbl>
            <c:dLbl>
              <c:idx val="1"/>
              <c:layout>
                <c:manualLayout>
                  <c:x val="0.1160535486091314"/>
                  <c:y val="-0.12888574126265184"/>
                </c:manualLayout>
              </c:layout>
              <c:spPr/>
              <c:txPr>
                <a:bodyPr/>
                <a:lstStyle/>
                <a:p>
                  <a:pPr>
                    <a:defRPr sz="1100" b="1" i="0" u="none" strike="noStrike" baseline="0">
                      <a:solidFill>
                        <a:schemeClr val="tx1">
                          <a:lumMod val="65000"/>
                          <a:lumOff val="35000"/>
                        </a:schemeClr>
                      </a:solidFill>
                      <a:latin typeface="Arial"/>
                      <a:ea typeface="Arial"/>
                      <a:cs typeface="Arial"/>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5690687320269295"/>
                      <c:h val="0.18687660389443173"/>
                    </c:manualLayout>
                  </c15:layout>
                </c:ext>
                <c:ext xmlns:c16="http://schemas.microsoft.com/office/drawing/2014/chart" uri="{C3380CC4-5D6E-409C-BE32-E72D297353CC}">
                  <c16:uniqueId val="{00000003-D24D-4CBD-AEC3-D8C8820A9D31}"/>
                </c:ext>
              </c:extLst>
            </c:dLbl>
            <c:dLbl>
              <c:idx val="2"/>
              <c:layout>
                <c:manualLayout>
                  <c:x val="0.26069130215109992"/>
                  <c:y val="8.7248007314001008E-2"/>
                </c:manualLayout>
              </c:layout>
              <c:spPr/>
              <c:txPr>
                <a:bodyPr/>
                <a:lstStyle/>
                <a:p>
                  <a:pPr>
                    <a:defRPr sz="1100" b="1" i="0" u="none" strike="noStrike" baseline="0">
                      <a:solidFill>
                        <a:schemeClr val="tx1">
                          <a:lumMod val="65000"/>
                          <a:lumOff val="35000"/>
                        </a:schemeClr>
                      </a:solidFill>
                      <a:latin typeface="Arial"/>
                      <a:ea typeface="Arial"/>
                      <a:cs typeface="Arial"/>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6998926129148815"/>
                      <c:h val="0.28574736525718342"/>
                    </c:manualLayout>
                  </c15:layout>
                </c:ext>
                <c:ext xmlns:c16="http://schemas.microsoft.com/office/drawing/2014/chart" uri="{C3380CC4-5D6E-409C-BE32-E72D297353CC}">
                  <c16:uniqueId val="{00000005-D24D-4CBD-AEC3-D8C8820A9D31}"/>
                </c:ext>
              </c:extLst>
            </c:dLbl>
            <c:dLbl>
              <c:idx val="3"/>
              <c:layout>
                <c:manualLayout>
                  <c:x val="-0.17125348982776908"/>
                  <c:y val="0.11351188111668552"/>
                </c:manualLayout>
              </c:layout>
              <c:spPr/>
              <c:txPr>
                <a:bodyPr/>
                <a:lstStyle/>
                <a:p>
                  <a:pPr>
                    <a:defRPr sz="1100" b="1" i="0" u="none" strike="noStrike" baseline="0">
                      <a:solidFill>
                        <a:schemeClr val="tx1">
                          <a:lumMod val="65000"/>
                          <a:lumOff val="35000"/>
                        </a:schemeClr>
                      </a:solidFill>
                      <a:latin typeface="Arial"/>
                      <a:ea typeface="Arial"/>
                      <a:cs typeface="Arial"/>
                    </a:defRPr>
                  </a:pPr>
                  <a:endParaRPr lang="en-US"/>
                </a:p>
              </c:txPr>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6-D24D-4CBD-AEC3-D8C8820A9D31}"/>
                </c:ext>
              </c:extLst>
            </c:dLbl>
            <c:spPr>
              <a:noFill/>
              <a:ln>
                <a:noFill/>
              </a:ln>
              <a:effectLst/>
            </c:spPr>
            <c:txPr>
              <a:bodyPr/>
              <a:lstStyle/>
              <a:p>
                <a:pPr>
                  <a:defRPr sz="1100" b="1" i="0" u="none" strike="noStrike" baseline="0">
                    <a:solidFill>
                      <a:schemeClr val="tx1">
                        <a:lumMod val="65000"/>
                        <a:lumOff val="35000"/>
                      </a:schemeClr>
                    </a:solidFill>
                    <a:latin typeface="Arial"/>
                    <a:ea typeface="Arial"/>
                    <a:cs typeface="Arial"/>
                  </a:defRPr>
                </a:pPr>
                <a:endParaRPr lang="en-US"/>
              </a:p>
            </c:txPr>
            <c:showLegendKey val="0"/>
            <c:showVal val="0"/>
            <c:showCatName val="1"/>
            <c:showSerName val="0"/>
            <c:showPercent val="1"/>
            <c:showBubbleSize val="0"/>
            <c:showLeaderLines val="0"/>
            <c:extLst>
              <c:ext xmlns:c15="http://schemas.microsoft.com/office/drawing/2012/chart" uri="{CE6537A1-D6FC-4f65-9D91-7224C49458BB}"/>
            </c:extLst>
          </c:dLbls>
          <c:cat>
            <c:strRef>
              <c:f>Sheet1!$A$1:$D$1</c:f>
              <c:strCache>
                <c:ptCount val="4"/>
                <c:pt idx="0">
                  <c:v>Taip, grąžintų</c:v>
                </c:pt>
                <c:pt idx="1">
                  <c:v>Negrąžintų</c:v>
                </c:pt>
                <c:pt idx="2">
                  <c:v>Ne, nes tokių gėrimų nevartoja ir tokios taros neturi</c:v>
                </c:pt>
                <c:pt idx="3">
                  <c:v>Nežino, neatsakė</c:v>
                </c:pt>
              </c:strCache>
            </c:strRef>
          </c:cat>
          <c:val>
            <c:numRef>
              <c:f>Sheet1!$A$2:$D$2</c:f>
              <c:numCache>
                <c:formatCode>0</c:formatCode>
                <c:ptCount val="4"/>
                <c:pt idx="0">
                  <c:v>17</c:v>
                </c:pt>
                <c:pt idx="1">
                  <c:v>31</c:v>
                </c:pt>
                <c:pt idx="2">
                  <c:v>40</c:v>
                </c:pt>
                <c:pt idx="3">
                  <c:v>12</c:v>
                </c:pt>
              </c:numCache>
            </c:numRef>
          </c:val>
          <c:extLst>
            <c:ext xmlns:c16="http://schemas.microsoft.com/office/drawing/2014/chart" uri="{C3380CC4-5D6E-409C-BE32-E72D297353CC}">
              <c16:uniqueId val="{00000007-D24D-4CBD-AEC3-D8C8820A9D31}"/>
            </c:ext>
          </c:extLst>
        </c:ser>
        <c:dLbls>
          <c:showLegendKey val="0"/>
          <c:showVal val="0"/>
          <c:showCatName val="0"/>
          <c:showSerName val="0"/>
          <c:showPercent val="0"/>
          <c:showBubbleSize val="0"/>
          <c:showLeaderLines val="0"/>
        </c:dLbls>
        <c:firstSliceAng val="254"/>
        <c:holeSize val="44"/>
      </c:doughnutChart>
      <c:spPr>
        <a:noFill/>
        <a:ln w="25391">
          <a:noFill/>
        </a:ln>
      </c:spPr>
    </c:plotArea>
    <c:plotVisOnly val="1"/>
    <c:dispBlanksAs val="zero"/>
    <c:showDLblsOverMax val="0"/>
  </c:chart>
  <c:spPr>
    <a:noFill/>
    <a:ln>
      <a:noFill/>
    </a:ln>
    <a:scene3d>
      <a:camera prst="orthographicFront"/>
      <a:lightRig rig="threePt" dir="t"/>
    </a:scene3d>
    <a:sp3d prstMaterial="plastic"/>
  </c:spPr>
  <c:txPr>
    <a:bodyPr/>
    <a:lstStyle/>
    <a:p>
      <a:pPr>
        <a:defRPr sz="1869" b="1" i="0" u="none" strike="noStrike" baseline="0">
          <a:solidFill>
            <a:srgbClr val="000000"/>
          </a:solidFill>
          <a:latin typeface="Arial"/>
          <a:ea typeface="Arial"/>
          <a:cs typeface="Arial"/>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82119" cy="464820"/>
          </a:xfrm>
          <a:prstGeom prst="rect">
            <a:avLst/>
          </a:prstGeom>
        </p:spPr>
        <p:txBody>
          <a:bodyPr vert="horz" lIns="91440" tIns="45720" rIns="91440" bIns="45720" rtlCol="0"/>
          <a:lstStyle>
            <a:lvl1pPr algn="l">
              <a:defRPr sz="1200">
                <a:latin typeface="Arial" pitchFamily="34" charset="0"/>
                <a:cs typeface="Arial" pitchFamily="34" charset="0"/>
              </a:defRPr>
            </a:lvl1pPr>
          </a:lstStyle>
          <a:p>
            <a:pPr>
              <a:defRPr/>
            </a:pPr>
            <a:endParaRPr lang="en-US"/>
          </a:p>
        </p:txBody>
      </p:sp>
      <p:sp>
        <p:nvSpPr>
          <p:cNvPr id="3" name="Date Placeholder 2"/>
          <p:cNvSpPr>
            <a:spLocks noGrp="1"/>
          </p:cNvSpPr>
          <p:nvPr>
            <p:ph type="dt" idx="1"/>
          </p:nvPr>
        </p:nvSpPr>
        <p:spPr>
          <a:xfrm>
            <a:off x="3898102" y="1"/>
            <a:ext cx="2982119" cy="464820"/>
          </a:xfrm>
          <a:prstGeom prst="rect">
            <a:avLst/>
          </a:prstGeom>
        </p:spPr>
        <p:txBody>
          <a:bodyPr vert="horz" lIns="91440" tIns="45720" rIns="91440" bIns="45720" rtlCol="0"/>
          <a:lstStyle>
            <a:lvl1pPr algn="r">
              <a:defRPr sz="1200">
                <a:latin typeface="Arial" pitchFamily="34" charset="0"/>
                <a:cs typeface="Arial" pitchFamily="34" charset="0"/>
              </a:defRPr>
            </a:lvl1pPr>
          </a:lstStyle>
          <a:p>
            <a:pPr>
              <a:defRPr/>
            </a:pPr>
            <a:fld id="{AB335217-96D8-407F-87FC-877275D08312}" type="datetimeFigureOut">
              <a:rPr lang="en-US"/>
              <a:pPr>
                <a:defRPr/>
              </a:pPr>
              <a:t>3/10/2026</a:t>
            </a:fld>
            <a:endParaRPr lang="en-US"/>
          </a:p>
        </p:txBody>
      </p:sp>
      <p:sp>
        <p:nvSpPr>
          <p:cNvPr id="4" name="Slide Image Placeholder 3"/>
          <p:cNvSpPr>
            <a:spLocks noGrp="1" noRot="1" noChangeAspect="1"/>
          </p:cNvSpPr>
          <p:nvPr>
            <p:ph type="sldImg" idx="2"/>
          </p:nvPr>
        </p:nvSpPr>
        <p:spPr>
          <a:xfrm>
            <a:off x="1117600" y="698500"/>
            <a:ext cx="4646613" cy="3484563"/>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8182" y="4415791"/>
            <a:ext cx="5505450" cy="418338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967"/>
            <a:ext cx="2982119" cy="464820"/>
          </a:xfrm>
          <a:prstGeom prst="rect">
            <a:avLst/>
          </a:prstGeom>
        </p:spPr>
        <p:txBody>
          <a:bodyPr vert="horz" lIns="91440" tIns="45720" rIns="91440" bIns="45720" rtlCol="0" anchor="b"/>
          <a:lstStyle>
            <a:lvl1pPr algn="l">
              <a:defRPr sz="1200">
                <a:latin typeface="Arial" pitchFamily="34" charset="0"/>
                <a:cs typeface="Arial" pitchFamily="34" charset="0"/>
              </a:defRPr>
            </a:lvl1pPr>
          </a:lstStyle>
          <a:p>
            <a:pPr>
              <a:defRPr/>
            </a:pPr>
            <a:endParaRPr lang="en-US"/>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pPr>
              <a:defRPr/>
            </a:pPr>
            <a:fld id="{2D715362-D860-4032-9F9E-C24A6A2B826C}" type="slidenum">
              <a:rPr lang="en-US"/>
              <a:pPr>
                <a:defRPr/>
              </a:pPr>
              <a:t>‹#›</a:t>
            </a:fld>
            <a:endParaRPr lang="en-US"/>
          </a:p>
        </p:txBody>
      </p:sp>
    </p:spTree>
    <p:extLst>
      <p:ext uri="{BB962C8B-B14F-4D97-AF65-F5344CB8AC3E}">
        <p14:creationId xmlns:p14="http://schemas.microsoft.com/office/powerpoint/2010/main" val="30565746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50ECF-7EF7-FF4E-7CBB-EE0155BD3657}"/>
            </a:ext>
          </a:extLst>
        </p:cNvPr>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FCF38C3F-1F02-6BE4-393C-ADCB4C2679C2}"/>
              </a:ext>
            </a:extLst>
          </p:cNvPr>
          <p:cNvSpPr>
            <a:spLocks noGrp="1" noRot="1" noChangeAspect="1" noTextEdit="1"/>
          </p:cNvSpPr>
          <p:nvPr>
            <p:ph type="sldImg"/>
          </p:nvPr>
        </p:nvSpPr>
        <p:spPr>
          <a:ln/>
        </p:spPr>
      </p:sp>
      <p:sp>
        <p:nvSpPr>
          <p:cNvPr id="14339" name="Notes Placeholder 2">
            <a:extLst>
              <a:ext uri="{FF2B5EF4-FFF2-40B4-BE49-F238E27FC236}">
                <a16:creationId xmlns:a16="http://schemas.microsoft.com/office/drawing/2014/main" id="{C8A3BF23-8D68-F4DB-35BA-492BAABC1EC0}"/>
              </a:ext>
            </a:extLst>
          </p:cNvPr>
          <p:cNvSpPr>
            <a:spLocks noGrp="1"/>
          </p:cNvSpPr>
          <p:nvPr>
            <p:ph type="body" idx="1"/>
          </p:nvPr>
        </p:nvSpPr>
        <p:spPr>
          <a:xfrm>
            <a:off x="688975" y="4416425"/>
            <a:ext cx="55054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23925" eaLnBrk="1" hangingPunct="1">
              <a:spcBef>
                <a:spcPct val="0"/>
              </a:spcBef>
            </a:pPr>
            <a:endParaRPr lang="en-US" altLang="en-US"/>
          </a:p>
        </p:txBody>
      </p:sp>
      <p:sp>
        <p:nvSpPr>
          <p:cNvPr id="14340" name="Slide Number Placeholder 3">
            <a:extLst>
              <a:ext uri="{FF2B5EF4-FFF2-40B4-BE49-F238E27FC236}">
                <a16:creationId xmlns:a16="http://schemas.microsoft.com/office/drawing/2014/main" id="{CC9E747A-EDBE-1E3E-0D07-986C0D2AF0FC}"/>
              </a:ext>
            </a:extLst>
          </p:cNvPr>
          <p:cNvSpPr txBox="1">
            <a:spLocks noGrp="1"/>
          </p:cNvSpPr>
          <p:nvPr/>
        </p:nvSpPr>
        <p:spPr bwMode="auto">
          <a:xfrm>
            <a:off x="3897313" y="8829675"/>
            <a:ext cx="2982912"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46" tIns="46223" rIns="92446" bIns="46223" anchor="b"/>
          <a:lstStyle>
            <a:lvl1pPr>
              <a:defRPr sz="1200">
                <a:solidFill>
                  <a:schemeClr val="tx1"/>
                </a:solidFill>
                <a:latin typeface="Calibri" pitchFamily="34" charset="0"/>
                <a:ea typeface="ＭＳ Ｐゴシック" pitchFamily="34" charset="-128"/>
              </a:defRPr>
            </a:lvl1pPr>
            <a:lvl2pPr marL="742950" indent="-285750">
              <a:defRPr sz="1200">
                <a:solidFill>
                  <a:schemeClr val="tx1"/>
                </a:solidFill>
                <a:latin typeface="Calibri" pitchFamily="34" charset="0"/>
                <a:ea typeface="ＭＳ Ｐゴシック" pitchFamily="34" charset="-128"/>
              </a:defRPr>
            </a:lvl2pPr>
            <a:lvl3pPr marL="1143000" indent="-228600">
              <a:defRPr sz="1200">
                <a:solidFill>
                  <a:schemeClr val="tx1"/>
                </a:solidFill>
                <a:latin typeface="Calibri" pitchFamily="34" charset="0"/>
                <a:ea typeface="ＭＳ Ｐゴシック" pitchFamily="34" charset="-128"/>
              </a:defRPr>
            </a:lvl3pPr>
            <a:lvl4pPr marL="1600200" indent="-228600">
              <a:defRPr sz="1200">
                <a:solidFill>
                  <a:schemeClr val="tx1"/>
                </a:solidFill>
                <a:latin typeface="Calibri" pitchFamily="34" charset="0"/>
                <a:ea typeface="ＭＳ Ｐゴシック" pitchFamily="34" charset="-128"/>
              </a:defRPr>
            </a:lvl4pPr>
            <a:lvl5pPr marL="2057400" indent="-228600">
              <a:defRPr sz="1200">
                <a:solidFill>
                  <a:schemeClr val="tx1"/>
                </a:solidFill>
                <a:latin typeface="Calibri" pitchFamily="34" charset="0"/>
                <a:ea typeface="ＭＳ Ｐゴシック"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algn="r" eaLnBrk="1" hangingPunct="1"/>
            <a:fld id="{335B9324-FD32-445E-9776-601E7D9C7488}" type="slidenum">
              <a:rPr lang="en-US" altLang="en-US">
                <a:latin typeface="Arial" pitchFamily="34" charset="0"/>
              </a:rPr>
              <a:pPr algn="r" eaLnBrk="1" hangingPunct="1"/>
              <a:t>5</a:t>
            </a:fld>
            <a:endParaRPr lang="en-US" altLang="en-US">
              <a:latin typeface="Arial" pitchFamily="34" charset="0"/>
            </a:endParaRPr>
          </a:p>
        </p:txBody>
      </p:sp>
    </p:spTree>
    <p:extLst>
      <p:ext uri="{BB962C8B-B14F-4D97-AF65-F5344CB8AC3E}">
        <p14:creationId xmlns:p14="http://schemas.microsoft.com/office/powerpoint/2010/main" val="2763612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8A68A-C941-255A-3C0D-80BC8D00BA90}"/>
            </a:ext>
          </a:extLst>
        </p:cNvPr>
        <p:cNvGrpSpPr/>
        <p:nvPr/>
      </p:nvGrpSpPr>
      <p:grpSpPr>
        <a:xfrm>
          <a:off x="0" y="0"/>
          <a:ext cx="0" cy="0"/>
          <a:chOff x="0" y="0"/>
          <a:chExt cx="0" cy="0"/>
        </a:xfrm>
      </p:grpSpPr>
      <p:sp>
        <p:nvSpPr>
          <p:cNvPr id="16385" name="Skaidrės vaizdo vietos rezervavimo ženklas 1">
            <a:extLst>
              <a:ext uri="{FF2B5EF4-FFF2-40B4-BE49-F238E27FC236}">
                <a16:creationId xmlns:a16="http://schemas.microsoft.com/office/drawing/2014/main" id="{6E6A9EE3-A8C9-2BD1-4184-EDDF1B82E53F}"/>
              </a:ext>
            </a:extLst>
          </p:cNvPr>
          <p:cNvSpPr>
            <a:spLocks noGrp="1" noRot="1" noChangeAspect="1"/>
          </p:cNvSpPr>
          <p:nvPr>
            <p:ph type="sldImg"/>
          </p:nvPr>
        </p:nvSpPr>
        <p:spPr bwMode="auto">
          <a:noFill/>
          <a:ln>
            <a:solidFill>
              <a:srgbClr val="000000"/>
            </a:solidFill>
            <a:miter lim="800000"/>
            <a:headEnd/>
            <a:tailEnd/>
          </a:ln>
        </p:spPr>
      </p:sp>
      <p:sp>
        <p:nvSpPr>
          <p:cNvPr id="16386" name="Pastabų vietos rezervavimo ženklas 2">
            <a:extLst>
              <a:ext uri="{FF2B5EF4-FFF2-40B4-BE49-F238E27FC236}">
                <a16:creationId xmlns:a16="http://schemas.microsoft.com/office/drawing/2014/main" id="{3DA95502-928F-C19A-5C49-B2D623EC0C31}"/>
              </a:ext>
            </a:extLst>
          </p:cNvPr>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lt-LT"/>
          </a:p>
        </p:txBody>
      </p:sp>
      <p:sp>
        <p:nvSpPr>
          <p:cNvPr id="12291" name="Skaidrės numerio vietos rezervavimo ženklas 3">
            <a:extLst>
              <a:ext uri="{FF2B5EF4-FFF2-40B4-BE49-F238E27FC236}">
                <a16:creationId xmlns:a16="http://schemas.microsoft.com/office/drawing/2014/main" id="{39CAE639-889A-7240-0A03-C1F71512A3FD}"/>
              </a:ext>
            </a:extLst>
          </p:cNvPr>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CEC099-3CEA-43AD-B23E-D9B91855F39A}" type="slidenum">
              <a:rPr lang="lt-LT"/>
              <a:pPr fontAlgn="base">
                <a:spcBef>
                  <a:spcPct val="0"/>
                </a:spcBef>
                <a:spcAft>
                  <a:spcPct val="0"/>
                </a:spcAft>
                <a:defRPr/>
              </a:pPr>
              <a:t>6</a:t>
            </a:fld>
            <a:endParaRPr lang="lt-LT"/>
          </a:p>
        </p:txBody>
      </p:sp>
    </p:spTree>
    <p:extLst>
      <p:ext uri="{BB962C8B-B14F-4D97-AF65-F5344CB8AC3E}">
        <p14:creationId xmlns:p14="http://schemas.microsoft.com/office/powerpoint/2010/main" val="37226122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rmAutofit/>
          </a:bodyPr>
          <a:lstStyle>
            <a:lvl1pPr algn="ctr">
              <a:defRPr sz="4000">
                <a:solidFill>
                  <a:srgbClr val="3366FF"/>
                </a:solidFill>
                <a:latin typeface="Arial"/>
              </a:defRPr>
            </a:lvl1pPr>
          </a:lstStyle>
          <a:p>
            <a:r>
              <a:rPr lang="en-US" dirty="0"/>
              <a:t>Click to edit Master title style</a:t>
            </a:r>
            <a:endParaRPr lang="lt-LT" dirty="0"/>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1400">
                <a:solidFill>
                  <a:schemeClr val="bg1"/>
                </a:solidFill>
                <a:latin typeface=""/>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lt-LT" dirty="0"/>
          </a:p>
        </p:txBody>
      </p:sp>
    </p:spTree>
    <p:extLst>
      <p:ext uri="{BB962C8B-B14F-4D97-AF65-F5344CB8AC3E}">
        <p14:creationId xmlns:p14="http://schemas.microsoft.com/office/powerpoint/2010/main" val="40890653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p:cNvSpPr>
            <a:spLocks noGrp="1"/>
          </p:cNvSpPr>
          <p:nvPr>
            <p:ph type="ftr" sz="quarter" idx="10"/>
          </p:nvPr>
        </p:nvSpPr>
        <p:spPr/>
        <p:txBody>
          <a:bodyPr/>
          <a:lstStyle>
            <a:lvl1pPr>
              <a:defRPr/>
            </a:lvl1pPr>
          </a:lstStyle>
          <a:p>
            <a:pPr>
              <a:defRPr/>
            </a:pPr>
            <a:endParaRPr lang="lt-LT" altLang="en-US"/>
          </a:p>
        </p:txBody>
      </p:sp>
      <p:sp>
        <p:nvSpPr>
          <p:cNvPr id="8" name="Slide Number Placeholder 5"/>
          <p:cNvSpPr>
            <a:spLocks noGrp="1"/>
          </p:cNvSpPr>
          <p:nvPr>
            <p:ph type="sldNum" sz="quarter" idx="11"/>
          </p:nvPr>
        </p:nvSpPr>
        <p:spPr/>
        <p:txBody>
          <a:bodyPr/>
          <a:lstStyle>
            <a:lvl1pPr>
              <a:defRPr/>
            </a:lvl1pPr>
          </a:lstStyle>
          <a:p>
            <a:fld id="{13BE9DCB-0D40-41BD-B038-CDDF897B26C0}" type="slidenum">
              <a:rPr lang="lt-LT" altLang="en-US"/>
              <a:pPr/>
              <a:t>‹#›</a:t>
            </a:fld>
            <a:endParaRPr lang="lt-LT" altLang="en-US"/>
          </a:p>
        </p:txBody>
      </p:sp>
    </p:spTree>
    <p:extLst>
      <p:ext uri="{BB962C8B-B14F-4D97-AF65-F5344CB8AC3E}">
        <p14:creationId xmlns:p14="http://schemas.microsoft.com/office/powerpoint/2010/main" val="1850945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4"/>
          <p:cNvSpPr>
            <a:spLocks noGrp="1"/>
          </p:cNvSpPr>
          <p:nvPr>
            <p:ph type="ftr" sz="quarter" idx="10"/>
          </p:nvPr>
        </p:nvSpPr>
        <p:spPr/>
        <p:txBody>
          <a:bodyPr/>
          <a:lstStyle>
            <a:lvl1pPr>
              <a:defRPr/>
            </a:lvl1pPr>
          </a:lstStyle>
          <a:p>
            <a:pPr>
              <a:defRPr/>
            </a:pPr>
            <a:endParaRPr lang="lt-LT" altLang="en-US"/>
          </a:p>
        </p:txBody>
      </p:sp>
      <p:sp>
        <p:nvSpPr>
          <p:cNvPr id="4" name="Slide Number Placeholder 5"/>
          <p:cNvSpPr>
            <a:spLocks noGrp="1"/>
          </p:cNvSpPr>
          <p:nvPr>
            <p:ph type="sldNum" sz="quarter" idx="11"/>
          </p:nvPr>
        </p:nvSpPr>
        <p:spPr/>
        <p:txBody>
          <a:bodyPr/>
          <a:lstStyle>
            <a:lvl1pPr>
              <a:defRPr/>
            </a:lvl1pPr>
          </a:lstStyle>
          <a:p>
            <a:fld id="{62009F45-D6ED-4719-8162-35D90D0C5498}" type="slidenum">
              <a:rPr lang="lt-LT" altLang="en-US"/>
              <a:pPr/>
              <a:t>‹#›</a:t>
            </a:fld>
            <a:endParaRPr lang="lt-LT" altLang="en-US"/>
          </a:p>
        </p:txBody>
      </p:sp>
    </p:spTree>
    <p:extLst>
      <p:ext uri="{BB962C8B-B14F-4D97-AF65-F5344CB8AC3E}">
        <p14:creationId xmlns:p14="http://schemas.microsoft.com/office/powerpoint/2010/main" val="20617624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endParaRPr lang="lt-LT" altLang="en-US"/>
          </a:p>
        </p:txBody>
      </p:sp>
      <p:sp>
        <p:nvSpPr>
          <p:cNvPr id="3" name="Slide Number Placeholder 5"/>
          <p:cNvSpPr>
            <a:spLocks noGrp="1"/>
          </p:cNvSpPr>
          <p:nvPr>
            <p:ph type="sldNum" sz="quarter" idx="11"/>
          </p:nvPr>
        </p:nvSpPr>
        <p:spPr/>
        <p:txBody>
          <a:bodyPr/>
          <a:lstStyle>
            <a:lvl1pPr>
              <a:defRPr/>
            </a:lvl1pPr>
          </a:lstStyle>
          <a:p>
            <a:fld id="{B923983A-0BD4-4373-A51E-777C08AF4540}" type="slidenum">
              <a:rPr lang="lt-LT" altLang="en-US"/>
              <a:pPr/>
              <a:t>‹#›</a:t>
            </a:fld>
            <a:endParaRPr lang="lt-LT" altLang="en-US"/>
          </a:p>
        </p:txBody>
      </p:sp>
    </p:spTree>
    <p:extLst>
      <p:ext uri="{BB962C8B-B14F-4D97-AF65-F5344CB8AC3E}">
        <p14:creationId xmlns:p14="http://schemas.microsoft.com/office/powerpoint/2010/main" val="631958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lt-LT" altLang="en-US"/>
          </a:p>
        </p:txBody>
      </p:sp>
      <p:sp>
        <p:nvSpPr>
          <p:cNvPr id="6" name="Slide Number Placeholder 5"/>
          <p:cNvSpPr>
            <a:spLocks noGrp="1"/>
          </p:cNvSpPr>
          <p:nvPr>
            <p:ph type="sldNum" sz="quarter" idx="11"/>
          </p:nvPr>
        </p:nvSpPr>
        <p:spPr/>
        <p:txBody>
          <a:bodyPr/>
          <a:lstStyle>
            <a:lvl1pPr>
              <a:defRPr/>
            </a:lvl1pPr>
          </a:lstStyle>
          <a:p>
            <a:fld id="{B7EF9CA7-A5C6-4B99-A47B-3ECF90F3DBEB}" type="slidenum">
              <a:rPr lang="lt-LT" altLang="en-US"/>
              <a:pPr/>
              <a:t>‹#›</a:t>
            </a:fld>
            <a:endParaRPr lang="lt-LT" altLang="en-US"/>
          </a:p>
        </p:txBody>
      </p:sp>
    </p:spTree>
    <p:extLst>
      <p:ext uri="{BB962C8B-B14F-4D97-AF65-F5344CB8AC3E}">
        <p14:creationId xmlns:p14="http://schemas.microsoft.com/office/powerpoint/2010/main" val="2460104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lt-LT" altLang="en-US"/>
          </a:p>
        </p:txBody>
      </p:sp>
      <p:sp>
        <p:nvSpPr>
          <p:cNvPr id="6" name="Slide Number Placeholder 5"/>
          <p:cNvSpPr>
            <a:spLocks noGrp="1"/>
          </p:cNvSpPr>
          <p:nvPr>
            <p:ph type="sldNum" sz="quarter" idx="11"/>
          </p:nvPr>
        </p:nvSpPr>
        <p:spPr/>
        <p:txBody>
          <a:bodyPr/>
          <a:lstStyle>
            <a:lvl1pPr>
              <a:defRPr/>
            </a:lvl1pPr>
          </a:lstStyle>
          <a:p>
            <a:fld id="{FE33B1DE-9731-4BB8-B9E9-D24BE9AB68E5}" type="slidenum">
              <a:rPr lang="lt-LT" altLang="en-US"/>
              <a:pPr/>
              <a:t>‹#›</a:t>
            </a:fld>
            <a:endParaRPr lang="lt-LT" altLang="en-US"/>
          </a:p>
        </p:txBody>
      </p:sp>
    </p:spTree>
    <p:extLst>
      <p:ext uri="{BB962C8B-B14F-4D97-AF65-F5344CB8AC3E}">
        <p14:creationId xmlns:p14="http://schemas.microsoft.com/office/powerpoint/2010/main" val="40491656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a:lvl1pPr>
          </a:lstStyle>
          <a:p>
            <a:pPr>
              <a:defRPr/>
            </a:pPr>
            <a:endParaRPr lang="lt-LT" altLang="en-US"/>
          </a:p>
        </p:txBody>
      </p:sp>
      <p:sp>
        <p:nvSpPr>
          <p:cNvPr id="5" name="Slide Number Placeholder 5"/>
          <p:cNvSpPr>
            <a:spLocks noGrp="1"/>
          </p:cNvSpPr>
          <p:nvPr>
            <p:ph type="sldNum" sz="quarter" idx="11"/>
          </p:nvPr>
        </p:nvSpPr>
        <p:spPr/>
        <p:txBody>
          <a:bodyPr/>
          <a:lstStyle>
            <a:lvl1pPr>
              <a:defRPr/>
            </a:lvl1pPr>
          </a:lstStyle>
          <a:p>
            <a:fld id="{172AF57D-52C4-47B5-8A04-442C23D84387}" type="slidenum">
              <a:rPr lang="lt-LT" altLang="en-US"/>
              <a:pPr/>
              <a:t>‹#›</a:t>
            </a:fld>
            <a:endParaRPr lang="lt-LT" altLang="en-US"/>
          </a:p>
        </p:txBody>
      </p:sp>
    </p:spTree>
    <p:extLst>
      <p:ext uri="{BB962C8B-B14F-4D97-AF65-F5344CB8AC3E}">
        <p14:creationId xmlns:p14="http://schemas.microsoft.com/office/powerpoint/2010/main" val="9823274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62000"/>
            <a:ext cx="2057400" cy="4876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762000"/>
            <a:ext cx="6019800" cy="4876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a:lvl1pPr>
          </a:lstStyle>
          <a:p>
            <a:pPr>
              <a:defRPr/>
            </a:pPr>
            <a:endParaRPr lang="lt-LT" altLang="en-US"/>
          </a:p>
        </p:txBody>
      </p:sp>
      <p:sp>
        <p:nvSpPr>
          <p:cNvPr id="5" name="Slide Number Placeholder 5"/>
          <p:cNvSpPr>
            <a:spLocks noGrp="1"/>
          </p:cNvSpPr>
          <p:nvPr>
            <p:ph type="sldNum" sz="quarter" idx="11"/>
          </p:nvPr>
        </p:nvSpPr>
        <p:spPr/>
        <p:txBody>
          <a:bodyPr/>
          <a:lstStyle>
            <a:lvl1pPr>
              <a:defRPr/>
            </a:lvl1pPr>
          </a:lstStyle>
          <a:p>
            <a:fld id="{064BBE77-3D32-44E4-87CA-4D0E05FA378B}" type="slidenum">
              <a:rPr lang="lt-LT" altLang="en-US"/>
              <a:pPr/>
              <a:t>‹#›</a:t>
            </a:fld>
            <a:endParaRPr lang="lt-LT" altLang="en-US"/>
          </a:p>
        </p:txBody>
      </p:sp>
    </p:spTree>
    <p:extLst>
      <p:ext uri="{BB962C8B-B14F-4D97-AF65-F5344CB8AC3E}">
        <p14:creationId xmlns:p14="http://schemas.microsoft.com/office/powerpoint/2010/main" val="7534205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6858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038600"/>
          </a:xfrm>
        </p:spPr>
        <p:txBody>
          <a:bodyPr/>
          <a:lstStyle/>
          <a:p>
            <a:pPr lvl="0"/>
            <a:endParaRPr lang="en-US" noProof="0"/>
          </a:p>
        </p:txBody>
      </p:sp>
      <p:sp>
        <p:nvSpPr>
          <p:cNvPr id="4" name="Footer Placeholder 4"/>
          <p:cNvSpPr>
            <a:spLocks noGrp="1"/>
          </p:cNvSpPr>
          <p:nvPr>
            <p:ph type="ftr" sz="quarter" idx="10"/>
          </p:nvPr>
        </p:nvSpPr>
        <p:spPr/>
        <p:txBody>
          <a:bodyPr/>
          <a:lstStyle>
            <a:lvl1pPr>
              <a:defRPr/>
            </a:lvl1pPr>
          </a:lstStyle>
          <a:p>
            <a:pPr>
              <a:defRPr/>
            </a:pPr>
            <a:endParaRPr lang="lt-LT" altLang="en-US"/>
          </a:p>
        </p:txBody>
      </p:sp>
      <p:sp>
        <p:nvSpPr>
          <p:cNvPr id="5" name="Slide Number Placeholder 5"/>
          <p:cNvSpPr>
            <a:spLocks noGrp="1"/>
          </p:cNvSpPr>
          <p:nvPr>
            <p:ph type="sldNum" sz="quarter" idx="11"/>
          </p:nvPr>
        </p:nvSpPr>
        <p:spPr/>
        <p:txBody>
          <a:bodyPr/>
          <a:lstStyle>
            <a:lvl1pPr>
              <a:defRPr/>
            </a:lvl1pPr>
          </a:lstStyle>
          <a:p>
            <a:fld id="{540DF0FF-FF47-46A1-B421-EFBA45B59047}" type="slidenum">
              <a:rPr lang="lt-LT" altLang="en-US"/>
              <a:pPr/>
              <a:t>‹#›</a:t>
            </a:fld>
            <a:endParaRPr lang="lt-LT" altLang="en-US"/>
          </a:p>
        </p:txBody>
      </p:sp>
    </p:spTree>
    <p:extLst>
      <p:ext uri="{BB962C8B-B14F-4D97-AF65-F5344CB8AC3E}">
        <p14:creationId xmlns:p14="http://schemas.microsoft.com/office/powerpoint/2010/main" val="1064217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685800"/>
          </a:xfrm>
        </p:spPr>
        <p:txBody>
          <a:bodyPr/>
          <a:lstStyle/>
          <a:p>
            <a:r>
              <a:rPr lang="en-US"/>
              <a:t>Click to edit Master title style</a:t>
            </a:r>
          </a:p>
        </p:txBody>
      </p:sp>
      <p:sp>
        <p:nvSpPr>
          <p:cNvPr id="3" name="Chart Placeholder 2"/>
          <p:cNvSpPr>
            <a:spLocks noGrp="1"/>
          </p:cNvSpPr>
          <p:nvPr>
            <p:ph type="chart" sz="half" idx="1"/>
          </p:nvPr>
        </p:nvSpPr>
        <p:spPr>
          <a:xfrm>
            <a:off x="457200" y="1600200"/>
            <a:ext cx="4038600" cy="4038600"/>
          </a:xfrm>
        </p:spPr>
        <p:txBody>
          <a:bodyPr/>
          <a:lstStyle/>
          <a:p>
            <a:pPr lvl="0"/>
            <a:endParaRPr lang="en-US" noProof="0"/>
          </a:p>
        </p:txBody>
      </p:sp>
      <p:sp>
        <p:nvSpPr>
          <p:cNvPr id="4" name="Text Placeholder 3"/>
          <p:cNvSpPr>
            <a:spLocks noGrp="1"/>
          </p:cNvSpPr>
          <p:nvPr>
            <p:ph type="body" sz="half" idx="2"/>
          </p:nvPr>
        </p:nvSpPr>
        <p:spPr>
          <a:xfrm>
            <a:off x="4648200" y="1600200"/>
            <a:ext cx="40386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lvl1pPr>
              <a:defRPr/>
            </a:lvl1pPr>
          </a:lstStyle>
          <a:p>
            <a:pPr>
              <a:defRPr/>
            </a:pPr>
            <a:endParaRPr lang="lt-LT" altLang="en-US"/>
          </a:p>
        </p:txBody>
      </p:sp>
      <p:sp>
        <p:nvSpPr>
          <p:cNvPr id="6" name="Slide Number Placeholder 5"/>
          <p:cNvSpPr>
            <a:spLocks noGrp="1"/>
          </p:cNvSpPr>
          <p:nvPr>
            <p:ph type="sldNum" sz="quarter" idx="11"/>
          </p:nvPr>
        </p:nvSpPr>
        <p:spPr/>
        <p:txBody>
          <a:bodyPr/>
          <a:lstStyle>
            <a:lvl1pPr>
              <a:defRPr/>
            </a:lvl1pPr>
          </a:lstStyle>
          <a:p>
            <a:fld id="{2C197895-1DB6-40A4-B4E6-F8A86B478751}" type="slidenum">
              <a:rPr lang="lt-LT" altLang="en-US"/>
              <a:pPr/>
              <a:t>‹#›</a:t>
            </a:fld>
            <a:endParaRPr lang="lt-LT" altLang="en-US"/>
          </a:p>
        </p:txBody>
      </p:sp>
    </p:spTree>
    <p:extLst>
      <p:ext uri="{BB962C8B-B14F-4D97-AF65-F5344CB8AC3E}">
        <p14:creationId xmlns:p14="http://schemas.microsoft.com/office/powerpoint/2010/main" val="1199606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lt-LT"/>
          </a:p>
        </p:txBody>
      </p:sp>
      <p:sp>
        <p:nvSpPr>
          <p:cNvPr id="6" name="Text Placeholder 5"/>
          <p:cNvSpPr>
            <a:spLocks noGrp="1"/>
          </p:cNvSpPr>
          <p:nvPr>
            <p:ph type="body" sz="quarter" idx="12"/>
          </p:nvPr>
        </p:nvSpPr>
        <p:spPr>
          <a:xfrm>
            <a:off x="457200" y="1600200"/>
            <a:ext cx="8229600" cy="2057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dirty="0"/>
          </a:p>
        </p:txBody>
      </p:sp>
      <p:sp>
        <p:nvSpPr>
          <p:cNvPr id="7" name="Text Placeholder 5"/>
          <p:cNvSpPr>
            <a:spLocks noGrp="1"/>
          </p:cNvSpPr>
          <p:nvPr>
            <p:ph type="body" sz="quarter" idx="13"/>
          </p:nvPr>
        </p:nvSpPr>
        <p:spPr>
          <a:xfrm>
            <a:off x="457200" y="3810000"/>
            <a:ext cx="8229600" cy="1066800"/>
          </a:xfrm>
        </p:spPr>
        <p:txBody>
          <a:bodyPr>
            <a:normAutofit/>
          </a:bodyPr>
          <a:lstStyle>
            <a:lvl1pPr>
              <a:buFontTx/>
              <a:buNone/>
              <a:defRPr sz="1200"/>
            </a:lvl1pPr>
            <a:lvl2pPr>
              <a:buFontTx/>
              <a:buNone/>
              <a:defRPr sz="1200"/>
            </a:lvl2pPr>
            <a:lvl3pPr>
              <a:buFontTx/>
              <a:buNone/>
              <a:defRPr sz="1200"/>
            </a:lvl3pPr>
            <a:lvl4pPr>
              <a:buFontTx/>
              <a:buNone/>
              <a:defRPr sz="1200"/>
            </a:lvl4pPr>
            <a:lvl5pPr>
              <a:buFontTx/>
              <a:buNone/>
              <a:defRPr sz="1200"/>
            </a:lvl5pPr>
          </a:lstStyle>
          <a:p>
            <a:pPr lvl="0"/>
            <a:r>
              <a:rPr lang="en-US"/>
              <a:t>Click to edit Master text styles</a:t>
            </a:r>
          </a:p>
        </p:txBody>
      </p:sp>
      <p:sp>
        <p:nvSpPr>
          <p:cNvPr id="5" name="Footer Placeholder 4"/>
          <p:cNvSpPr>
            <a:spLocks noGrp="1"/>
          </p:cNvSpPr>
          <p:nvPr>
            <p:ph type="ftr" sz="quarter" idx="14"/>
          </p:nvPr>
        </p:nvSpPr>
        <p:spPr/>
        <p:txBody>
          <a:bodyPr/>
          <a:lstStyle>
            <a:lvl1pPr>
              <a:defRPr/>
            </a:lvl1pPr>
          </a:lstStyle>
          <a:p>
            <a:pPr>
              <a:defRPr/>
            </a:pPr>
            <a:endParaRPr lang="en-US"/>
          </a:p>
        </p:txBody>
      </p:sp>
      <p:sp>
        <p:nvSpPr>
          <p:cNvPr id="8" name="Slide Number Placeholder 5"/>
          <p:cNvSpPr>
            <a:spLocks noGrp="1"/>
          </p:cNvSpPr>
          <p:nvPr>
            <p:ph type="sldNum" sz="quarter" idx="15"/>
          </p:nvPr>
        </p:nvSpPr>
        <p:spPr/>
        <p:txBody>
          <a:bodyPr/>
          <a:lstStyle>
            <a:lvl1pPr>
              <a:defRPr/>
            </a:lvl1pPr>
          </a:lstStyle>
          <a:p>
            <a:pPr>
              <a:defRPr/>
            </a:pPr>
            <a:fld id="{5B82A060-D3E9-48B9-B229-7D345774E981}" type="slidenum">
              <a:rPr lang="lt-LT"/>
              <a:pPr>
                <a:defRPr/>
              </a:pPr>
              <a:t>‹#›</a:t>
            </a:fld>
            <a:endParaRPr lang="lt-LT"/>
          </a:p>
        </p:txBody>
      </p:sp>
    </p:spTree>
    <p:extLst>
      <p:ext uri="{BB962C8B-B14F-4D97-AF65-F5344CB8AC3E}">
        <p14:creationId xmlns:p14="http://schemas.microsoft.com/office/powerpoint/2010/main" val="2748981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lt-LT"/>
          </a:p>
        </p:txBody>
      </p:sp>
      <p:sp>
        <p:nvSpPr>
          <p:cNvPr id="6" name="Text Placeholder 5"/>
          <p:cNvSpPr>
            <a:spLocks noGrp="1"/>
          </p:cNvSpPr>
          <p:nvPr>
            <p:ph type="body" sz="quarter" idx="12"/>
          </p:nvPr>
        </p:nvSpPr>
        <p:spPr>
          <a:xfrm>
            <a:off x="457200" y="1524000"/>
            <a:ext cx="8229600" cy="533400"/>
          </a:xfrm>
        </p:spPr>
        <p:txBody>
          <a:bodyPr>
            <a:normAutofit/>
          </a:bodyPr>
          <a:lstStyle>
            <a:lvl1pPr>
              <a:buFontTx/>
              <a:buNone/>
              <a:defRPr sz="1200"/>
            </a:lvl1pPr>
            <a:lvl2pPr>
              <a:buFontTx/>
              <a:buNone/>
              <a:defRPr sz="1200"/>
            </a:lvl2pPr>
            <a:lvl3pPr>
              <a:buFontTx/>
              <a:buNone/>
              <a:defRPr sz="1200"/>
            </a:lvl3pPr>
            <a:lvl4pPr>
              <a:buFontTx/>
              <a:buNone/>
              <a:defRPr sz="1200"/>
            </a:lvl4pPr>
            <a:lvl5pPr>
              <a:buFontTx/>
              <a:buNone/>
              <a:defRPr sz="1200"/>
            </a:lvl5pPr>
          </a:lstStyle>
          <a:p>
            <a:pPr lvl="0"/>
            <a:r>
              <a:rPr lang="en-US"/>
              <a:t>Click to edit Master text styles</a:t>
            </a:r>
          </a:p>
        </p:txBody>
      </p:sp>
      <p:sp>
        <p:nvSpPr>
          <p:cNvPr id="7" name="Text Placeholder 5"/>
          <p:cNvSpPr>
            <a:spLocks noGrp="1"/>
          </p:cNvSpPr>
          <p:nvPr>
            <p:ph type="body" sz="quarter" idx="13"/>
          </p:nvPr>
        </p:nvSpPr>
        <p:spPr>
          <a:xfrm>
            <a:off x="457200" y="2133600"/>
            <a:ext cx="8229600" cy="762000"/>
          </a:xfrm>
          <a:solidFill>
            <a:schemeClr val="tx2">
              <a:lumMod val="20000"/>
              <a:lumOff val="80000"/>
            </a:schemeClr>
          </a:solidFill>
        </p:spPr>
        <p:txBody>
          <a:bodyPr>
            <a:normAutofit/>
          </a:bodyPr>
          <a:lstStyle>
            <a:lvl1pPr>
              <a:buFontTx/>
              <a:buNone/>
              <a:defRPr sz="1200"/>
            </a:lvl1pPr>
            <a:lvl2pPr>
              <a:buFontTx/>
              <a:buNone/>
              <a:defRPr sz="1200"/>
            </a:lvl2pPr>
            <a:lvl3pPr>
              <a:buFontTx/>
              <a:buNone/>
              <a:defRPr sz="1200"/>
            </a:lvl3pPr>
            <a:lvl4pPr>
              <a:buFontTx/>
              <a:buNone/>
              <a:defRPr sz="1200"/>
            </a:lvl4pPr>
            <a:lvl5pPr>
              <a:buFontTx/>
              <a:buNone/>
              <a:defRPr sz="1200"/>
            </a:lvl5pPr>
          </a:lstStyle>
          <a:p>
            <a:pPr lvl="0"/>
            <a:r>
              <a:rPr lang="en-US"/>
              <a:t>Click to edit Master text styles</a:t>
            </a:r>
          </a:p>
        </p:txBody>
      </p:sp>
      <p:sp>
        <p:nvSpPr>
          <p:cNvPr id="8" name="Text Placeholder 5"/>
          <p:cNvSpPr>
            <a:spLocks noGrp="1"/>
          </p:cNvSpPr>
          <p:nvPr>
            <p:ph type="body" sz="quarter" idx="14"/>
          </p:nvPr>
        </p:nvSpPr>
        <p:spPr>
          <a:xfrm>
            <a:off x="457200" y="2971800"/>
            <a:ext cx="8229600" cy="762000"/>
          </a:xfrm>
          <a:solidFill>
            <a:srgbClr val="BAF1D9"/>
          </a:solidFill>
        </p:spPr>
        <p:txBody>
          <a:bodyPr>
            <a:normAutofit/>
          </a:bodyPr>
          <a:lstStyle>
            <a:lvl1pPr>
              <a:buFontTx/>
              <a:buNone/>
              <a:defRPr sz="1200"/>
            </a:lvl1pPr>
            <a:lvl2pPr>
              <a:buFontTx/>
              <a:buNone/>
              <a:defRPr sz="1200"/>
            </a:lvl2pPr>
            <a:lvl3pPr>
              <a:buFontTx/>
              <a:buNone/>
              <a:defRPr sz="1200"/>
            </a:lvl3pPr>
            <a:lvl4pPr>
              <a:buFontTx/>
              <a:buNone/>
              <a:defRPr sz="1200"/>
            </a:lvl4pPr>
            <a:lvl5pPr>
              <a:buFontTx/>
              <a:buNone/>
              <a:defRPr sz="1200"/>
            </a:lvl5pPr>
          </a:lstStyle>
          <a:p>
            <a:pPr lvl="0"/>
            <a:r>
              <a:rPr lang="en-US"/>
              <a:t>Click to edit Master text styles</a:t>
            </a:r>
          </a:p>
        </p:txBody>
      </p:sp>
      <p:sp>
        <p:nvSpPr>
          <p:cNvPr id="9" name="Text Placeholder 5"/>
          <p:cNvSpPr>
            <a:spLocks noGrp="1"/>
          </p:cNvSpPr>
          <p:nvPr>
            <p:ph type="body" sz="quarter" idx="15"/>
          </p:nvPr>
        </p:nvSpPr>
        <p:spPr>
          <a:xfrm>
            <a:off x="457200" y="3810000"/>
            <a:ext cx="8229600" cy="762000"/>
          </a:xfrm>
          <a:solidFill>
            <a:schemeClr val="accent6">
              <a:lumMod val="40000"/>
              <a:lumOff val="60000"/>
            </a:schemeClr>
          </a:solidFill>
        </p:spPr>
        <p:txBody>
          <a:bodyPr>
            <a:normAutofit/>
          </a:bodyPr>
          <a:lstStyle>
            <a:lvl1pPr>
              <a:buFontTx/>
              <a:buNone/>
              <a:defRPr sz="1200"/>
            </a:lvl1pPr>
            <a:lvl2pPr>
              <a:buFontTx/>
              <a:buNone/>
              <a:defRPr sz="1200"/>
            </a:lvl2pPr>
            <a:lvl3pPr>
              <a:buFontTx/>
              <a:buNone/>
              <a:defRPr sz="1200"/>
            </a:lvl3pPr>
            <a:lvl4pPr>
              <a:buFontTx/>
              <a:buNone/>
              <a:defRPr sz="1200"/>
            </a:lvl4pPr>
            <a:lvl5pPr>
              <a:buFontTx/>
              <a:buNone/>
              <a:defRPr sz="1200"/>
            </a:lvl5pPr>
          </a:lstStyle>
          <a:p>
            <a:pPr lvl="0"/>
            <a:r>
              <a:rPr lang="en-US"/>
              <a:t>Click to edit Master text styles</a:t>
            </a:r>
          </a:p>
        </p:txBody>
      </p:sp>
      <p:sp>
        <p:nvSpPr>
          <p:cNvPr id="10" name="Text Placeholder 5"/>
          <p:cNvSpPr>
            <a:spLocks noGrp="1"/>
          </p:cNvSpPr>
          <p:nvPr>
            <p:ph type="body" sz="quarter" idx="16"/>
          </p:nvPr>
        </p:nvSpPr>
        <p:spPr>
          <a:xfrm>
            <a:off x="457200" y="4648200"/>
            <a:ext cx="8229600" cy="762000"/>
          </a:xfrm>
          <a:solidFill>
            <a:schemeClr val="accent4">
              <a:lumMod val="40000"/>
              <a:lumOff val="60000"/>
            </a:schemeClr>
          </a:solidFill>
        </p:spPr>
        <p:txBody>
          <a:bodyPr>
            <a:normAutofit/>
          </a:bodyPr>
          <a:lstStyle>
            <a:lvl1pPr>
              <a:buFontTx/>
              <a:buNone/>
              <a:defRPr sz="1200"/>
            </a:lvl1pPr>
            <a:lvl2pPr>
              <a:buFontTx/>
              <a:buNone/>
              <a:defRPr sz="1200"/>
            </a:lvl2pPr>
            <a:lvl3pPr>
              <a:buFontTx/>
              <a:buNone/>
              <a:defRPr sz="1200"/>
            </a:lvl3pPr>
            <a:lvl4pPr>
              <a:buFontTx/>
              <a:buNone/>
              <a:defRPr sz="1200"/>
            </a:lvl4pPr>
            <a:lvl5pPr>
              <a:buFontTx/>
              <a:buNone/>
              <a:defRPr sz="1200"/>
            </a:lvl5pPr>
          </a:lstStyle>
          <a:p>
            <a:pPr lvl="0"/>
            <a:r>
              <a:rPr lang="en-US"/>
              <a:t>Click to edit Master text styles</a:t>
            </a:r>
          </a:p>
        </p:txBody>
      </p:sp>
      <p:sp>
        <p:nvSpPr>
          <p:cNvPr id="11" name="Footer Placeholder 4"/>
          <p:cNvSpPr>
            <a:spLocks noGrp="1"/>
          </p:cNvSpPr>
          <p:nvPr>
            <p:ph type="ftr" sz="quarter" idx="17"/>
          </p:nvPr>
        </p:nvSpPr>
        <p:spPr/>
        <p:txBody>
          <a:bodyPr/>
          <a:lstStyle>
            <a:lvl1pPr>
              <a:defRPr/>
            </a:lvl1pPr>
          </a:lstStyle>
          <a:p>
            <a:pPr>
              <a:defRPr/>
            </a:pPr>
            <a:endParaRPr lang="en-US"/>
          </a:p>
        </p:txBody>
      </p:sp>
      <p:sp>
        <p:nvSpPr>
          <p:cNvPr id="12" name="Slide Number Placeholder 5"/>
          <p:cNvSpPr>
            <a:spLocks noGrp="1"/>
          </p:cNvSpPr>
          <p:nvPr>
            <p:ph type="sldNum" sz="quarter" idx="18"/>
          </p:nvPr>
        </p:nvSpPr>
        <p:spPr/>
        <p:txBody>
          <a:bodyPr/>
          <a:lstStyle>
            <a:lvl1pPr>
              <a:defRPr/>
            </a:lvl1pPr>
          </a:lstStyle>
          <a:p>
            <a:pPr>
              <a:defRPr/>
            </a:pPr>
            <a:fld id="{9EB0BA88-9202-4A83-B5FF-4D92880ABD70}" type="slidenum">
              <a:rPr lang="lt-LT"/>
              <a:pPr>
                <a:defRPr/>
              </a:pPr>
              <a:t>‹#›</a:t>
            </a:fld>
            <a:endParaRPr lang="lt-LT"/>
          </a:p>
        </p:txBody>
      </p:sp>
    </p:spTree>
    <p:extLst>
      <p:ext uri="{BB962C8B-B14F-4D97-AF65-F5344CB8AC3E}">
        <p14:creationId xmlns:p14="http://schemas.microsoft.com/office/powerpoint/2010/main" val="465451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lt-LT"/>
          </a:p>
        </p:txBody>
      </p:sp>
      <p:sp>
        <p:nvSpPr>
          <p:cNvPr id="5" name="Text Placeholder 5"/>
          <p:cNvSpPr>
            <a:spLocks noGrp="1"/>
          </p:cNvSpPr>
          <p:nvPr>
            <p:ph type="body" sz="quarter" idx="12"/>
          </p:nvPr>
        </p:nvSpPr>
        <p:spPr>
          <a:xfrm>
            <a:off x="457200" y="1524000"/>
            <a:ext cx="8229600" cy="533400"/>
          </a:xfrm>
        </p:spPr>
        <p:txBody>
          <a:bodyPr>
            <a:normAutofit/>
          </a:bodyPr>
          <a:lstStyle>
            <a:lvl1pPr>
              <a:buFontTx/>
              <a:buNone/>
              <a:defRPr sz="1200"/>
            </a:lvl1pPr>
            <a:lvl2pPr>
              <a:buFontTx/>
              <a:buNone/>
              <a:defRPr sz="1200"/>
            </a:lvl2pPr>
            <a:lvl3pPr>
              <a:buFontTx/>
              <a:buNone/>
              <a:defRPr sz="1200"/>
            </a:lvl3pPr>
            <a:lvl4pPr>
              <a:buFontTx/>
              <a:buNone/>
              <a:defRPr sz="1200"/>
            </a:lvl4pPr>
            <a:lvl5pPr>
              <a:buFontTx/>
              <a:buNone/>
              <a:defRPr sz="1200"/>
            </a:lvl5pPr>
          </a:lstStyle>
          <a:p>
            <a:pPr lvl="0"/>
            <a:r>
              <a:rPr lang="en-US"/>
              <a:t>Click to edit Master text styles</a:t>
            </a:r>
          </a:p>
        </p:txBody>
      </p:sp>
      <p:sp>
        <p:nvSpPr>
          <p:cNvPr id="6" name="Text Placeholder 5"/>
          <p:cNvSpPr>
            <a:spLocks noGrp="1"/>
          </p:cNvSpPr>
          <p:nvPr>
            <p:ph type="body" sz="quarter" idx="13"/>
          </p:nvPr>
        </p:nvSpPr>
        <p:spPr>
          <a:xfrm>
            <a:off x="457200" y="2514600"/>
            <a:ext cx="8229600" cy="762000"/>
          </a:xfrm>
          <a:solidFill>
            <a:schemeClr val="tx2">
              <a:lumMod val="20000"/>
              <a:lumOff val="80000"/>
            </a:schemeClr>
          </a:solidFill>
        </p:spPr>
        <p:txBody>
          <a:bodyPr>
            <a:normAutofit/>
          </a:bodyPr>
          <a:lstStyle>
            <a:lvl1pPr>
              <a:buFontTx/>
              <a:buNone/>
              <a:defRPr sz="1200"/>
            </a:lvl1pPr>
            <a:lvl2pPr>
              <a:buFontTx/>
              <a:buNone/>
              <a:defRPr sz="1200"/>
            </a:lvl2pPr>
            <a:lvl3pPr>
              <a:buFontTx/>
              <a:buNone/>
              <a:defRPr sz="1200"/>
            </a:lvl3pPr>
            <a:lvl4pPr>
              <a:buFontTx/>
              <a:buNone/>
              <a:defRPr sz="1200"/>
            </a:lvl4pPr>
            <a:lvl5pPr>
              <a:buFontTx/>
              <a:buNone/>
              <a:defRPr sz="1200"/>
            </a:lvl5pPr>
          </a:lstStyle>
          <a:p>
            <a:pPr lvl="0"/>
            <a:r>
              <a:rPr lang="en-US"/>
              <a:t>Click to edit Master text styles</a:t>
            </a:r>
          </a:p>
        </p:txBody>
      </p:sp>
      <p:sp>
        <p:nvSpPr>
          <p:cNvPr id="7" name="Text Placeholder 5"/>
          <p:cNvSpPr>
            <a:spLocks noGrp="1"/>
          </p:cNvSpPr>
          <p:nvPr>
            <p:ph type="body" sz="quarter" idx="14"/>
          </p:nvPr>
        </p:nvSpPr>
        <p:spPr>
          <a:xfrm>
            <a:off x="457200" y="3429000"/>
            <a:ext cx="8229600" cy="762000"/>
          </a:xfrm>
          <a:solidFill>
            <a:schemeClr val="tx2">
              <a:lumMod val="20000"/>
              <a:lumOff val="80000"/>
            </a:schemeClr>
          </a:solidFill>
        </p:spPr>
        <p:txBody>
          <a:bodyPr>
            <a:normAutofit/>
          </a:bodyPr>
          <a:lstStyle>
            <a:lvl1pPr>
              <a:buFontTx/>
              <a:buNone/>
              <a:defRPr sz="1200"/>
            </a:lvl1pPr>
            <a:lvl2pPr>
              <a:buFontTx/>
              <a:buNone/>
              <a:defRPr sz="1200"/>
            </a:lvl2pPr>
            <a:lvl3pPr>
              <a:buFontTx/>
              <a:buNone/>
              <a:defRPr sz="1200"/>
            </a:lvl3pPr>
            <a:lvl4pPr>
              <a:buFontTx/>
              <a:buNone/>
              <a:defRPr sz="1200"/>
            </a:lvl4pPr>
            <a:lvl5pPr>
              <a:buFontTx/>
              <a:buNone/>
              <a:defRPr sz="1200"/>
            </a:lvl5pPr>
          </a:lstStyle>
          <a:p>
            <a:pPr lvl="0"/>
            <a:r>
              <a:rPr lang="en-US"/>
              <a:t>Click to edit Master text styles</a:t>
            </a:r>
          </a:p>
        </p:txBody>
      </p:sp>
      <p:sp>
        <p:nvSpPr>
          <p:cNvPr id="8" name="Text Placeholder 5"/>
          <p:cNvSpPr>
            <a:spLocks noGrp="1"/>
          </p:cNvSpPr>
          <p:nvPr>
            <p:ph type="body" sz="quarter" idx="15"/>
          </p:nvPr>
        </p:nvSpPr>
        <p:spPr>
          <a:xfrm>
            <a:off x="457200" y="4343400"/>
            <a:ext cx="8229600" cy="762000"/>
          </a:xfrm>
          <a:solidFill>
            <a:schemeClr val="tx2">
              <a:lumMod val="20000"/>
              <a:lumOff val="80000"/>
            </a:schemeClr>
          </a:solidFill>
        </p:spPr>
        <p:txBody>
          <a:bodyPr>
            <a:normAutofit/>
          </a:bodyPr>
          <a:lstStyle>
            <a:lvl1pPr>
              <a:buFontTx/>
              <a:buNone/>
              <a:defRPr sz="1200"/>
            </a:lvl1pPr>
            <a:lvl2pPr>
              <a:buFontTx/>
              <a:buNone/>
              <a:defRPr sz="1200"/>
            </a:lvl2pPr>
            <a:lvl3pPr>
              <a:buFontTx/>
              <a:buNone/>
              <a:defRPr sz="1200"/>
            </a:lvl3pPr>
            <a:lvl4pPr>
              <a:buFontTx/>
              <a:buNone/>
              <a:defRPr sz="1200"/>
            </a:lvl4pPr>
            <a:lvl5pPr>
              <a:buFontTx/>
              <a:buNone/>
              <a:defRPr sz="1200"/>
            </a:lvl5pPr>
          </a:lstStyle>
          <a:p>
            <a:pPr lvl="0"/>
            <a:r>
              <a:rPr lang="en-US"/>
              <a:t>Click to edit Master text styles</a:t>
            </a:r>
          </a:p>
        </p:txBody>
      </p:sp>
      <p:sp>
        <p:nvSpPr>
          <p:cNvPr id="9" name="Footer Placeholder 4"/>
          <p:cNvSpPr>
            <a:spLocks noGrp="1"/>
          </p:cNvSpPr>
          <p:nvPr>
            <p:ph type="ftr" sz="quarter" idx="16"/>
          </p:nvPr>
        </p:nvSpPr>
        <p:spPr/>
        <p:txBody>
          <a:bodyPr/>
          <a:lstStyle>
            <a:lvl1pPr>
              <a:defRPr/>
            </a:lvl1pPr>
          </a:lstStyle>
          <a:p>
            <a:pPr>
              <a:defRPr/>
            </a:pPr>
            <a:endParaRPr lang="en-US"/>
          </a:p>
        </p:txBody>
      </p:sp>
      <p:sp>
        <p:nvSpPr>
          <p:cNvPr id="10" name="Slide Number Placeholder 5"/>
          <p:cNvSpPr>
            <a:spLocks noGrp="1"/>
          </p:cNvSpPr>
          <p:nvPr>
            <p:ph type="sldNum" sz="quarter" idx="17"/>
          </p:nvPr>
        </p:nvSpPr>
        <p:spPr/>
        <p:txBody>
          <a:bodyPr/>
          <a:lstStyle>
            <a:lvl1pPr>
              <a:defRPr/>
            </a:lvl1pPr>
          </a:lstStyle>
          <a:p>
            <a:pPr>
              <a:defRPr/>
            </a:pPr>
            <a:fld id="{98AEC269-3FF0-4DC5-BFA7-BD0CA17F0ED9}" type="slidenum">
              <a:rPr lang="lt-LT"/>
              <a:pPr>
                <a:defRPr/>
              </a:pPr>
              <a:t>‹#›</a:t>
            </a:fld>
            <a:endParaRPr lang="lt-LT"/>
          </a:p>
        </p:txBody>
      </p:sp>
    </p:spTree>
    <p:extLst>
      <p:ext uri="{BB962C8B-B14F-4D97-AF65-F5344CB8AC3E}">
        <p14:creationId xmlns:p14="http://schemas.microsoft.com/office/powerpoint/2010/main" val="15315872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userDrawn="1"/>
        </p:nvSpPr>
        <p:spPr>
          <a:xfrm>
            <a:off x="914400" y="2133600"/>
            <a:ext cx="5026025" cy="2613025"/>
          </a:xfrm>
          <a:prstGeom prst="rect">
            <a:avLst/>
          </a:prstGeom>
          <a:noFill/>
        </p:spPr>
        <p:txBody>
          <a:bodyPr>
            <a:spAutoFit/>
          </a:bodyPr>
          <a:lstStyle>
            <a:lvl1pPr>
              <a:defRPr>
                <a:solidFill>
                  <a:schemeClr val="tx1"/>
                </a:solidFill>
                <a:latin typeface="Calibri" pitchFamily="34" charset="0"/>
                <a:ea typeface="ＭＳ Ｐゴシック" pitchFamily="34" charset="-128"/>
              </a:defRPr>
            </a:lvl1pPr>
            <a:lvl2pPr marL="37931725" indent="-37474525">
              <a:defRPr>
                <a:solidFill>
                  <a:schemeClr val="tx1"/>
                </a:solidFill>
                <a:latin typeface="Calibri" pitchFamily="34" charset="0"/>
                <a:ea typeface="ＭＳ Ｐゴシック" pitchFamily="34" charset="-128"/>
              </a:defRPr>
            </a:lvl2pPr>
            <a:lvl3pPr>
              <a:defRPr>
                <a:solidFill>
                  <a:schemeClr val="tx1"/>
                </a:solidFill>
                <a:latin typeface="Calibri" pitchFamily="34" charset="0"/>
                <a:ea typeface="ＭＳ Ｐゴシック" pitchFamily="34" charset="-128"/>
              </a:defRPr>
            </a:lvl3pPr>
            <a:lvl4pPr>
              <a:defRPr>
                <a:solidFill>
                  <a:schemeClr val="tx1"/>
                </a:solidFill>
                <a:latin typeface="Calibri" pitchFamily="34" charset="0"/>
                <a:ea typeface="ＭＳ Ｐゴシック" pitchFamily="34" charset="-128"/>
              </a:defRPr>
            </a:lvl4pPr>
            <a:lvl5pPr>
              <a:defRPr>
                <a:solidFill>
                  <a:schemeClr val="tx1"/>
                </a:solidFill>
                <a:latin typeface="Calibri" pitchFamily="34" charset="0"/>
                <a:ea typeface="ＭＳ Ｐゴシック" pitchFamily="34" charset="-128"/>
              </a:defRPr>
            </a:lvl5pPr>
            <a:lvl6pPr marL="457200" fontAlgn="base">
              <a:spcBef>
                <a:spcPct val="0"/>
              </a:spcBef>
              <a:spcAft>
                <a:spcPct val="0"/>
              </a:spcAft>
              <a:defRPr>
                <a:solidFill>
                  <a:schemeClr val="tx1"/>
                </a:solidFill>
                <a:latin typeface="Calibri" pitchFamily="34" charset="0"/>
                <a:ea typeface="ＭＳ Ｐゴシック" pitchFamily="34" charset="-128"/>
              </a:defRPr>
            </a:lvl6pPr>
            <a:lvl7pPr marL="914400" fontAlgn="base">
              <a:spcBef>
                <a:spcPct val="0"/>
              </a:spcBef>
              <a:spcAft>
                <a:spcPct val="0"/>
              </a:spcAft>
              <a:defRPr>
                <a:solidFill>
                  <a:schemeClr val="tx1"/>
                </a:solidFill>
                <a:latin typeface="Calibri" pitchFamily="34" charset="0"/>
                <a:ea typeface="ＭＳ Ｐゴシック" pitchFamily="34" charset="-128"/>
              </a:defRPr>
            </a:lvl7pPr>
            <a:lvl8pPr marL="1371600" fontAlgn="base">
              <a:spcBef>
                <a:spcPct val="0"/>
              </a:spcBef>
              <a:spcAft>
                <a:spcPct val="0"/>
              </a:spcAft>
              <a:defRPr>
                <a:solidFill>
                  <a:schemeClr val="tx1"/>
                </a:solidFill>
                <a:latin typeface="Calibri" pitchFamily="34" charset="0"/>
                <a:ea typeface="ＭＳ Ｐゴシック" pitchFamily="34" charset="-128"/>
              </a:defRPr>
            </a:lvl8pPr>
            <a:lvl9pPr marL="1828800" fontAlgn="base">
              <a:spcBef>
                <a:spcPct val="0"/>
              </a:spcBef>
              <a:spcAft>
                <a:spcPct val="0"/>
              </a:spcAft>
              <a:defRPr>
                <a:solidFill>
                  <a:schemeClr val="tx1"/>
                </a:solidFill>
                <a:latin typeface="Calibri" pitchFamily="34" charset="0"/>
                <a:ea typeface="ＭＳ Ｐゴシック" pitchFamily="34" charset="-128"/>
              </a:defRPr>
            </a:lvl9pPr>
          </a:lstStyle>
          <a:p>
            <a:pPr>
              <a:lnSpc>
                <a:spcPct val="130000"/>
              </a:lnSpc>
              <a:defRPr/>
            </a:pPr>
            <a:r>
              <a:rPr lang="en-US" dirty="0">
                <a:solidFill>
                  <a:schemeClr val="bg1"/>
                </a:solidFill>
                <a:latin typeface="Arial" pitchFamily="34" charset="0"/>
              </a:rPr>
              <a:t>UAB "</a:t>
            </a:r>
            <a:r>
              <a:rPr lang="en-US" dirty="0" err="1">
                <a:solidFill>
                  <a:schemeClr val="bg1"/>
                </a:solidFill>
                <a:latin typeface="Arial" pitchFamily="34" charset="0"/>
              </a:rPr>
              <a:t>Baltijos</a:t>
            </a:r>
            <a:r>
              <a:rPr lang="en-US" dirty="0">
                <a:solidFill>
                  <a:schemeClr val="bg1"/>
                </a:solidFill>
                <a:latin typeface="Arial" pitchFamily="34" charset="0"/>
              </a:rPr>
              <a:t> </a:t>
            </a:r>
            <a:r>
              <a:rPr lang="en-US" dirty="0" err="1">
                <a:solidFill>
                  <a:schemeClr val="bg1"/>
                </a:solidFill>
                <a:latin typeface="Arial" pitchFamily="34" charset="0"/>
              </a:rPr>
              <a:t>tyrimai</a:t>
            </a:r>
            <a:r>
              <a:rPr lang="en-US" dirty="0">
                <a:solidFill>
                  <a:schemeClr val="bg1"/>
                </a:solidFill>
                <a:latin typeface="Arial" pitchFamily="34" charset="0"/>
              </a:rPr>
              <a:t>”</a:t>
            </a:r>
          </a:p>
          <a:p>
            <a:pPr>
              <a:lnSpc>
                <a:spcPct val="130000"/>
              </a:lnSpc>
              <a:defRPr/>
            </a:pPr>
            <a:r>
              <a:rPr lang="lt-LT" dirty="0">
                <a:solidFill>
                  <a:schemeClr val="bg1"/>
                </a:solidFill>
                <a:latin typeface="Arial" pitchFamily="34" charset="0"/>
              </a:rPr>
              <a:t>Smolensko</a:t>
            </a:r>
            <a:r>
              <a:rPr lang="en-US" dirty="0">
                <a:solidFill>
                  <a:schemeClr val="bg1"/>
                </a:solidFill>
                <a:latin typeface="Arial" pitchFamily="34" charset="0"/>
              </a:rPr>
              <a:t> g. </a:t>
            </a:r>
            <a:r>
              <a:rPr lang="lt-LT" dirty="0">
                <a:solidFill>
                  <a:schemeClr val="bg1"/>
                </a:solidFill>
                <a:latin typeface="Arial" pitchFamily="34" charset="0"/>
              </a:rPr>
              <a:t>10a</a:t>
            </a:r>
            <a:r>
              <a:rPr lang="en-US" dirty="0">
                <a:solidFill>
                  <a:schemeClr val="bg1"/>
                </a:solidFill>
                <a:latin typeface="Arial" pitchFamily="34" charset="0"/>
              </a:rPr>
              <a:t>, Vilnius, </a:t>
            </a:r>
            <a:r>
              <a:rPr lang="en-US" dirty="0" err="1">
                <a:solidFill>
                  <a:schemeClr val="bg1"/>
                </a:solidFill>
                <a:latin typeface="Arial" pitchFamily="34" charset="0"/>
              </a:rPr>
              <a:t>Lietuva</a:t>
            </a:r>
            <a:endParaRPr lang="en-US" dirty="0">
              <a:solidFill>
                <a:schemeClr val="bg1"/>
              </a:solidFill>
              <a:latin typeface="Arial" pitchFamily="34" charset="0"/>
            </a:endParaRPr>
          </a:p>
          <a:p>
            <a:pPr>
              <a:lnSpc>
                <a:spcPct val="130000"/>
              </a:lnSpc>
              <a:defRPr/>
            </a:pPr>
            <a:r>
              <a:rPr lang="en-US" dirty="0">
                <a:solidFill>
                  <a:schemeClr val="bg1"/>
                </a:solidFill>
                <a:latin typeface="Arial" pitchFamily="34" charset="0"/>
              </a:rPr>
              <a:t>Tel. (370-5) 2120104</a:t>
            </a:r>
          </a:p>
          <a:p>
            <a:pPr>
              <a:lnSpc>
                <a:spcPct val="130000"/>
              </a:lnSpc>
              <a:defRPr/>
            </a:pPr>
            <a:r>
              <a:rPr lang="en-US" dirty="0" err="1">
                <a:solidFill>
                  <a:schemeClr val="bg1"/>
                </a:solidFill>
                <a:latin typeface="Arial" pitchFamily="34" charset="0"/>
              </a:rPr>
              <a:t>Faks</a:t>
            </a:r>
            <a:r>
              <a:rPr lang="en-US" dirty="0">
                <a:solidFill>
                  <a:schemeClr val="bg1"/>
                </a:solidFill>
                <a:latin typeface="Arial" pitchFamily="34" charset="0"/>
              </a:rPr>
              <a:t>. (370-5) 2127145</a:t>
            </a:r>
          </a:p>
          <a:p>
            <a:pPr>
              <a:lnSpc>
                <a:spcPct val="130000"/>
              </a:lnSpc>
              <a:defRPr/>
            </a:pPr>
            <a:r>
              <a:rPr lang="en-US" dirty="0" err="1">
                <a:solidFill>
                  <a:schemeClr val="bg1"/>
                </a:solidFill>
                <a:latin typeface="Arial" pitchFamily="34" charset="0"/>
              </a:rPr>
              <a:t>Įmones</a:t>
            </a:r>
            <a:r>
              <a:rPr lang="en-US" dirty="0">
                <a:solidFill>
                  <a:schemeClr val="bg1"/>
                </a:solidFill>
                <a:latin typeface="Arial" pitchFamily="34" charset="0"/>
              </a:rPr>
              <a:t> </a:t>
            </a:r>
            <a:r>
              <a:rPr lang="en-US" dirty="0" err="1">
                <a:solidFill>
                  <a:schemeClr val="bg1"/>
                </a:solidFill>
                <a:latin typeface="Arial" pitchFamily="34" charset="0"/>
              </a:rPr>
              <a:t>kodas</a:t>
            </a:r>
            <a:r>
              <a:rPr lang="en-US" dirty="0">
                <a:solidFill>
                  <a:schemeClr val="bg1"/>
                </a:solidFill>
                <a:latin typeface="Arial" pitchFamily="34" charset="0"/>
              </a:rPr>
              <a:t>: 1036731</a:t>
            </a:r>
          </a:p>
          <a:p>
            <a:pPr>
              <a:lnSpc>
                <a:spcPct val="130000"/>
              </a:lnSpc>
              <a:defRPr/>
            </a:pPr>
            <a:r>
              <a:rPr lang="en-US" dirty="0">
                <a:solidFill>
                  <a:schemeClr val="bg1"/>
                </a:solidFill>
                <a:latin typeface="Arial" pitchFamily="34" charset="0"/>
              </a:rPr>
              <a:t>PVM </a:t>
            </a:r>
            <a:r>
              <a:rPr lang="en-US" dirty="0" err="1">
                <a:solidFill>
                  <a:schemeClr val="bg1"/>
                </a:solidFill>
                <a:latin typeface="Arial" pitchFamily="34" charset="0"/>
              </a:rPr>
              <a:t>moketojo</a:t>
            </a:r>
            <a:r>
              <a:rPr lang="en-US" dirty="0">
                <a:solidFill>
                  <a:schemeClr val="bg1"/>
                </a:solidFill>
                <a:latin typeface="Arial" pitchFamily="34" charset="0"/>
              </a:rPr>
              <a:t> </a:t>
            </a:r>
            <a:r>
              <a:rPr lang="en-US" dirty="0" err="1">
                <a:solidFill>
                  <a:schemeClr val="bg1"/>
                </a:solidFill>
                <a:latin typeface="Arial" pitchFamily="34" charset="0"/>
              </a:rPr>
              <a:t>kodas</a:t>
            </a:r>
            <a:r>
              <a:rPr lang="en-US" dirty="0">
                <a:solidFill>
                  <a:schemeClr val="bg1"/>
                </a:solidFill>
                <a:latin typeface="Arial" pitchFamily="34" charset="0"/>
              </a:rPr>
              <a:t>: LT103673113</a:t>
            </a:r>
          </a:p>
          <a:p>
            <a:pPr>
              <a:lnSpc>
                <a:spcPct val="130000"/>
              </a:lnSpc>
              <a:defRPr/>
            </a:pPr>
            <a:r>
              <a:rPr lang="en-US" dirty="0" err="1">
                <a:solidFill>
                  <a:schemeClr val="bg1"/>
                </a:solidFill>
                <a:latin typeface="Arial" pitchFamily="34" charset="0"/>
              </a:rPr>
              <a:t>El.p</a:t>
            </a:r>
            <a:r>
              <a:rPr lang="en-US" dirty="0">
                <a:solidFill>
                  <a:schemeClr val="bg1"/>
                </a:solidFill>
                <a:latin typeface="Arial" pitchFamily="34" charset="0"/>
              </a:rPr>
              <a:t>. info@baltic-surveys.lt</a:t>
            </a:r>
            <a:endParaRPr lang="lt-LT" dirty="0">
              <a:solidFill>
                <a:schemeClr val="bg1"/>
              </a:solidFill>
              <a:latin typeface="Arial" pitchFamily="34" charset="0"/>
            </a:endParaRPr>
          </a:p>
        </p:txBody>
      </p:sp>
    </p:spTree>
    <p:extLst>
      <p:ext uri="{BB962C8B-B14F-4D97-AF65-F5344CB8AC3E}">
        <p14:creationId xmlns:p14="http://schemas.microsoft.com/office/powerpoint/2010/main" val="20381862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Footer Placeholder 4"/>
          <p:cNvSpPr>
            <a:spLocks noGrp="1"/>
          </p:cNvSpPr>
          <p:nvPr>
            <p:ph type="ftr" sz="quarter" idx="10"/>
          </p:nvPr>
        </p:nvSpPr>
        <p:spPr/>
        <p:txBody>
          <a:bodyPr/>
          <a:lstStyle>
            <a:lvl1pPr>
              <a:defRPr/>
            </a:lvl1pPr>
          </a:lstStyle>
          <a:p>
            <a:pPr>
              <a:defRPr/>
            </a:pPr>
            <a:endParaRPr lang="lt-LT" altLang="en-US"/>
          </a:p>
        </p:txBody>
      </p:sp>
      <p:sp>
        <p:nvSpPr>
          <p:cNvPr id="5" name="Slide Number Placeholder 5"/>
          <p:cNvSpPr>
            <a:spLocks noGrp="1"/>
          </p:cNvSpPr>
          <p:nvPr>
            <p:ph type="sldNum" sz="quarter" idx="11"/>
          </p:nvPr>
        </p:nvSpPr>
        <p:spPr/>
        <p:txBody>
          <a:bodyPr/>
          <a:lstStyle>
            <a:lvl1pPr>
              <a:defRPr/>
            </a:lvl1pPr>
          </a:lstStyle>
          <a:p>
            <a:fld id="{810C6042-2CE6-4145-A803-D0AE033C5FAD}" type="slidenum">
              <a:rPr lang="lt-LT" altLang="en-US"/>
              <a:pPr/>
              <a:t>‹#›</a:t>
            </a:fld>
            <a:endParaRPr lang="lt-LT" altLang="en-US"/>
          </a:p>
        </p:txBody>
      </p:sp>
    </p:spTree>
    <p:extLst>
      <p:ext uri="{BB962C8B-B14F-4D97-AF65-F5344CB8AC3E}">
        <p14:creationId xmlns:p14="http://schemas.microsoft.com/office/powerpoint/2010/main" val="25313677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a:lvl1pPr>
          </a:lstStyle>
          <a:p>
            <a:pPr>
              <a:defRPr/>
            </a:pPr>
            <a:endParaRPr lang="lt-LT" altLang="en-US"/>
          </a:p>
        </p:txBody>
      </p:sp>
      <p:sp>
        <p:nvSpPr>
          <p:cNvPr id="5" name="Slide Number Placeholder 5"/>
          <p:cNvSpPr>
            <a:spLocks noGrp="1"/>
          </p:cNvSpPr>
          <p:nvPr>
            <p:ph type="sldNum" sz="quarter" idx="11"/>
          </p:nvPr>
        </p:nvSpPr>
        <p:spPr/>
        <p:txBody>
          <a:bodyPr/>
          <a:lstStyle>
            <a:lvl1pPr>
              <a:defRPr/>
            </a:lvl1pPr>
          </a:lstStyle>
          <a:p>
            <a:fld id="{7567CE5A-98A9-48A3-BF47-94F5AE3188B2}" type="slidenum">
              <a:rPr lang="lt-LT" altLang="en-US"/>
              <a:pPr/>
              <a:t>‹#›</a:t>
            </a:fld>
            <a:endParaRPr lang="lt-LT" altLang="en-US"/>
          </a:p>
        </p:txBody>
      </p:sp>
    </p:spTree>
    <p:extLst>
      <p:ext uri="{BB962C8B-B14F-4D97-AF65-F5344CB8AC3E}">
        <p14:creationId xmlns:p14="http://schemas.microsoft.com/office/powerpoint/2010/main" val="28996218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Footer Placeholder 4"/>
          <p:cNvSpPr>
            <a:spLocks noGrp="1"/>
          </p:cNvSpPr>
          <p:nvPr>
            <p:ph type="ftr" sz="quarter" idx="10"/>
          </p:nvPr>
        </p:nvSpPr>
        <p:spPr/>
        <p:txBody>
          <a:bodyPr/>
          <a:lstStyle>
            <a:lvl1pPr>
              <a:defRPr/>
            </a:lvl1pPr>
          </a:lstStyle>
          <a:p>
            <a:pPr>
              <a:defRPr/>
            </a:pPr>
            <a:endParaRPr lang="lt-LT" altLang="en-US"/>
          </a:p>
        </p:txBody>
      </p:sp>
      <p:sp>
        <p:nvSpPr>
          <p:cNvPr id="5" name="Slide Number Placeholder 5"/>
          <p:cNvSpPr>
            <a:spLocks noGrp="1"/>
          </p:cNvSpPr>
          <p:nvPr>
            <p:ph type="sldNum" sz="quarter" idx="11"/>
          </p:nvPr>
        </p:nvSpPr>
        <p:spPr/>
        <p:txBody>
          <a:bodyPr/>
          <a:lstStyle>
            <a:lvl1pPr>
              <a:defRPr/>
            </a:lvl1pPr>
          </a:lstStyle>
          <a:p>
            <a:fld id="{D5787C12-2467-4B11-995D-0217A496FE87}" type="slidenum">
              <a:rPr lang="lt-LT" altLang="en-US"/>
              <a:pPr/>
              <a:t>‹#›</a:t>
            </a:fld>
            <a:endParaRPr lang="lt-LT" altLang="en-US"/>
          </a:p>
        </p:txBody>
      </p:sp>
    </p:spTree>
    <p:extLst>
      <p:ext uri="{BB962C8B-B14F-4D97-AF65-F5344CB8AC3E}">
        <p14:creationId xmlns:p14="http://schemas.microsoft.com/office/powerpoint/2010/main" val="1765687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lvl1pPr>
              <a:defRPr/>
            </a:lvl1pPr>
          </a:lstStyle>
          <a:p>
            <a:pPr>
              <a:defRPr/>
            </a:pPr>
            <a:endParaRPr lang="lt-LT" altLang="en-US"/>
          </a:p>
        </p:txBody>
      </p:sp>
      <p:sp>
        <p:nvSpPr>
          <p:cNvPr id="6" name="Slide Number Placeholder 5"/>
          <p:cNvSpPr>
            <a:spLocks noGrp="1"/>
          </p:cNvSpPr>
          <p:nvPr>
            <p:ph type="sldNum" sz="quarter" idx="11"/>
          </p:nvPr>
        </p:nvSpPr>
        <p:spPr/>
        <p:txBody>
          <a:bodyPr/>
          <a:lstStyle>
            <a:lvl1pPr>
              <a:defRPr/>
            </a:lvl1pPr>
          </a:lstStyle>
          <a:p>
            <a:fld id="{F5982024-207B-4113-865B-AA8E58A4E251}" type="slidenum">
              <a:rPr lang="lt-LT" altLang="en-US"/>
              <a:pPr/>
              <a:t>‹#›</a:t>
            </a:fld>
            <a:endParaRPr lang="lt-LT" altLang="en-US"/>
          </a:p>
        </p:txBody>
      </p:sp>
    </p:spTree>
    <p:extLst>
      <p:ext uri="{BB962C8B-B14F-4D97-AF65-F5344CB8AC3E}">
        <p14:creationId xmlns:p14="http://schemas.microsoft.com/office/powerpoint/2010/main" val="24279364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image" Target="../media/image1.png"/><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762000"/>
            <a:ext cx="8229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lt-LT"/>
          </a:p>
        </p:txBody>
      </p:sp>
      <p:sp>
        <p:nvSpPr>
          <p:cNvPr id="1027" name="Text Placeholder 2"/>
          <p:cNvSpPr>
            <a:spLocks noGrp="1"/>
          </p:cNvSpPr>
          <p:nvPr>
            <p:ph type="body" idx="1"/>
          </p:nvPr>
        </p:nvSpPr>
        <p:spPr bwMode="auto">
          <a:xfrm>
            <a:off x="457200" y="1600200"/>
            <a:ext cx="82296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Footer Placeholder 4"/>
          <p:cNvSpPr>
            <a:spLocks noGrp="1"/>
          </p:cNvSpPr>
          <p:nvPr>
            <p:ph type="ftr" sz="quarter" idx="3"/>
          </p:nvPr>
        </p:nvSpPr>
        <p:spPr>
          <a:xfrm>
            <a:off x="457200" y="76200"/>
            <a:ext cx="7772400" cy="365125"/>
          </a:xfrm>
          <a:prstGeom prst="rect">
            <a:avLst/>
          </a:prstGeom>
        </p:spPr>
        <p:txBody>
          <a:bodyPr vert="horz" wrap="square" lIns="91440" tIns="45720" rIns="91440" bIns="45720" numCol="1" anchor="ctr" anchorCtr="0" compatLnSpc="1">
            <a:prstTxWarp prst="textNoShape">
              <a:avLst/>
            </a:prstTxWarp>
          </a:bodyPr>
          <a:lstStyle>
            <a:lvl1pPr>
              <a:defRPr sz="1400">
                <a:solidFill>
                  <a:srgbClr val="595959"/>
                </a:solidFill>
                <a:latin typeface="Arial" pitchFamily="34" charset="0"/>
                <a:cs typeface="+mn-cs"/>
              </a:defRPr>
            </a:lvl1pPr>
          </a:lstStyle>
          <a:p>
            <a:pPr>
              <a:defRPr/>
            </a:pPr>
            <a:endParaRPr lang="en-US"/>
          </a:p>
        </p:txBody>
      </p:sp>
      <p:sp>
        <p:nvSpPr>
          <p:cNvPr id="6" name="Slide Number Placeholder 5"/>
          <p:cNvSpPr>
            <a:spLocks noGrp="1"/>
          </p:cNvSpPr>
          <p:nvPr>
            <p:ph type="sldNum" sz="quarter" idx="4"/>
          </p:nvPr>
        </p:nvSpPr>
        <p:spPr>
          <a:xfrm>
            <a:off x="8610600" y="76200"/>
            <a:ext cx="3810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595959"/>
                </a:solidFill>
                <a:latin typeface="Arial" pitchFamily="34" charset="0"/>
                <a:cs typeface="+mn-cs"/>
              </a:defRPr>
            </a:lvl1pPr>
          </a:lstStyle>
          <a:p>
            <a:pPr>
              <a:defRPr/>
            </a:pPr>
            <a:fld id="{4E48D6D6-9D6E-42DB-85A6-D84655DA1E1C}" type="slidenum">
              <a:rPr lang="lt-LT"/>
              <a:pPr>
                <a:defRPr/>
              </a:pPr>
              <a:t>‹#›</a:t>
            </a:fld>
            <a:endParaRPr lang="lt-LT"/>
          </a:p>
        </p:txBody>
      </p:sp>
    </p:spTree>
  </p:cSld>
  <p:clrMap bg1="lt1" tx1="dk1" bg2="lt2" tx2="dk2" accent1="accent1" accent2="accent2" accent3="accent3" accent4="accent4" accent5="accent5" accent6="accent6" hlink="hlink" folHlink="folHlink"/>
  <p:sldLayoutIdLst>
    <p:sldLayoutId id="2147483952" r:id="rId1"/>
    <p:sldLayoutId id="2147483946" r:id="rId2"/>
    <p:sldLayoutId id="2147483947" r:id="rId3"/>
    <p:sldLayoutId id="2147483948" r:id="rId4"/>
    <p:sldLayoutId id="2147483953" r:id="rId5"/>
  </p:sldLayoutIdLst>
  <p:txStyles>
    <p:titleStyle>
      <a:lvl1pPr algn="l" defTabSz="457200" rtl="0" eaLnBrk="0" fontAlgn="base" hangingPunct="0">
        <a:spcBef>
          <a:spcPct val="0"/>
        </a:spcBef>
        <a:spcAft>
          <a:spcPct val="0"/>
        </a:spcAft>
        <a:defRPr sz="3500" kern="1200">
          <a:solidFill>
            <a:srgbClr val="378CFF"/>
          </a:solidFill>
          <a:latin typeface="Arial"/>
          <a:ea typeface="ＭＳ Ｐゴシック" pitchFamily="34" charset="-128"/>
          <a:cs typeface="+mj-cs"/>
        </a:defRPr>
      </a:lvl1pPr>
      <a:lvl2pPr algn="l" defTabSz="457200" rtl="0" eaLnBrk="0" fontAlgn="base" hangingPunct="0">
        <a:spcBef>
          <a:spcPct val="0"/>
        </a:spcBef>
        <a:spcAft>
          <a:spcPct val="0"/>
        </a:spcAft>
        <a:defRPr sz="3500">
          <a:solidFill>
            <a:srgbClr val="378CFF"/>
          </a:solidFill>
          <a:latin typeface="Arial" pitchFamily="34" charset="0"/>
          <a:ea typeface="ＭＳ Ｐゴシック" pitchFamily="34" charset="-128"/>
        </a:defRPr>
      </a:lvl2pPr>
      <a:lvl3pPr algn="l" defTabSz="457200" rtl="0" eaLnBrk="0" fontAlgn="base" hangingPunct="0">
        <a:spcBef>
          <a:spcPct val="0"/>
        </a:spcBef>
        <a:spcAft>
          <a:spcPct val="0"/>
        </a:spcAft>
        <a:defRPr sz="3500">
          <a:solidFill>
            <a:srgbClr val="378CFF"/>
          </a:solidFill>
          <a:latin typeface="Arial" pitchFamily="34" charset="0"/>
          <a:ea typeface="ＭＳ Ｐゴシック" pitchFamily="34" charset="-128"/>
        </a:defRPr>
      </a:lvl3pPr>
      <a:lvl4pPr algn="l" defTabSz="457200" rtl="0" eaLnBrk="0" fontAlgn="base" hangingPunct="0">
        <a:spcBef>
          <a:spcPct val="0"/>
        </a:spcBef>
        <a:spcAft>
          <a:spcPct val="0"/>
        </a:spcAft>
        <a:defRPr sz="3500">
          <a:solidFill>
            <a:srgbClr val="378CFF"/>
          </a:solidFill>
          <a:latin typeface="Arial" pitchFamily="34" charset="0"/>
          <a:ea typeface="ＭＳ Ｐゴシック" pitchFamily="34" charset="-128"/>
        </a:defRPr>
      </a:lvl4pPr>
      <a:lvl5pPr algn="l" defTabSz="457200" rtl="0" eaLnBrk="0" fontAlgn="base" hangingPunct="0">
        <a:spcBef>
          <a:spcPct val="0"/>
        </a:spcBef>
        <a:spcAft>
          <a:spcPct val="0"/>
        </a:spcAft>
        <a:defRPr sz="3500">
          <a:solidFill>
            <a:srgbClr val="378CFF"/>
          </a:solidFill>
          <a:latin typeface="Arial" pitchFamily="34" charset="0"/>
          <a:ea typeface="ＭＳ Ｐゴシック" pitchFamily="34" charset="-128"/>
        </a:defRPr>
      </a:lvl5pPr>
      <a:lvl6pPr marL="457200" algn="l" defTabSz="457200" rtl="0" eaLnBrk="1" fontAlgn="base" hangingPunct="1">
        <a:spcBef>
          <a:spcPct val="0"/>
        </a:spcBef>
        <a:spcAft>
          <a:spcPct val="0"/>
        </a:spcAft>
        <a:defRPr sz="3500">
          <a:solidFill>
            <a:srgbClr val="378CFF"/>
          </a:solidFill>
          <a:latin typeface="Arial" pitchFamily="34" charset="0"/>
          <a:ea typeface="ＭＳ Ｐゴシック" pitchFamily="34" charset="-128"/>
        </a:defRPr>
      </a:lvl6pPr>
      <a:lvl7pPr marL="914400" algn="l" defTabSz="457200" rtl="0" eaLnBrk="1" fontAlgn="base" hangingPunct="1">
        <a:spcBef>
          <a:spcPct val="0"/>
        </a:spcBef>
        <a:spcAft>
          <a:spcPct val="0"/>
        </a:spcAft>
        <a:defRPr sz="3500">
          <a:solidFill>
            <a:srgbClr val="378CFF"/>
          </a:solidFill>
          <a:latin typeface="Arial" pitchFamily="34" charset="0"/>
          <a:ea typeface="ＭＳ Ｐゴシック" pitchFamily="34" charset="-128"/>
        </a:defRPr>
      </a:lvl7pPr>
      <a:lvl8pPr marL="1371600" algn="l" defTabSz="457200" rtl="0" eaLnBrk="1" fontAlgn="base" hangingPunct="1">
        <a:spcBef>
          <a:spcPct val="0"/>
        </a:spcBef>
        <a:spcAft>
          <a:spcPct val="0"/>
        </a:spcAft>
        <a:defRPr sz="3500">
          <a:solidFill>
            <a:srgbClr val="378CFF"/>
          </a:solidFill>
          <a:latin typeface="Arial" pitchFamily="34" charset="0"/>
          <a:ea typeface="ＭＳ Ｐゴシック" pitchFamily="34" charset="-128"/>
        </a:defRPr>
      </a:lvl8pPr>
      <a:lvl9pPr marL="1828800" algn="l" defTabSz="457200" rtl="0" eaLnBrk="1" fontAlgn="base" hangingPunct="1">
        <a:spcBef>
          <a:spcPct val="0"/>
        </a:spcBef>
        <a:spcAft>
          <a:spcPct val="0"/>
        </a:spcAft>
        <a:defRPr sz="3500">
          <a:solidFill>
            <a:srgbClr val="378CFF"/>
          </a:solidFill>
          <a:latin typeface="Arial" pitchFamily="34" charset="0"/>
          <a:ea typeface="ＭＳ Ｐゴシック" pitchFamily="34" charset="-128"/>
        </a:defRPr>
      </a:lvl9pPr>
    </p:titleStyle>
    <p:bodyStyle>
      <a:lvl1pPr marL="457200" indent="-457200" algn="l" defTabSz="457200" rtl="0" eaLnBrk="0" fontAlgn="base" hangingPunct="0">
        <a:spcBef>
          <a:spcPct val="20000"/>
        </a:spcBef>
        <a:spcAft>
          <a:spcPct val="0"/>
        </a:spcAft>
        <a:buFont typeface="Calibri" pitchFamily="34" charset="0"/>
        <a:buAutoNum type="arabicPeriod"/>
        <a:defRPr sz="2000" kern="1200">
          <a:solidFill>
            <a:srgbClr val="595959"/>
          </a:solidFill>
          <a:latin typeface="Arial"/>
          <a:ea typeface="ＭＳ Ｐゴシック" pitchFamily="34" charset="-128"/>
          <a:cs typeface="+mn-cs"/>
        </a:defRPr>
      </a:lvl1pPr>
      <a:lvl2pPr marL="742950" indent="-285750" algn="l" defTabSz="457200" rtl="0" eaLnBrk="0" fontAlgn="base" hangingPunct="0">
        <a:spcBef>
          <a:spcPct val="20000"/>
        </a:spcBef>
        <a:spcAft>
          <a:spcPct val="0"/>
        </a:spcAft>
        <a:buFont typeface="Arial" pitchFamily="34" charset="0"/>
        <a:buChar char="•"/>
        <a:defRPr sz="2000" kern="1200">
          <a:solidFill>
            <a:srgbClr val="595959"/>
          </a:solidFill>
          <a:latin typeface="Arial"/>
          <a:ea typeface="ＭＳ Ｐゴシック"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000" kern="1200">
          <a:solidFill>
            <a:srgbClr val="595959"/>
          </a:solidFill>
          <a:latin typeface="Arial"/>
          <a:ea typeface="ＭＳ Ｐゴシック"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rgbClr val="595959"/>
          </a:solidFill>
          <a:latin typeface="Arial"/>
          <a:ea typeface="ＭＳ Ｐゴシック"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rgbClr val="595959"/>
          </a:solidFill>
          <a:latin typeface="Arial"/>
          <a:ea typeface="ＭＳ Ｐゴシック"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lt-L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762000"/>
            <a:ext cx="8229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cs-CZ" altLang="en-US"/>
              <a:t>Click to edit Master title style</a:t>
            </a:r>
            <a:endParaRPr lang="lt-LT" altLang="en-US"/>
          </a:p>
        </p:txBody>
      </p:sp>
      <p:sp>
        <p:nvSpPr>
          <p:cNvPr id="1027" name="Text Placeholder 2"/>
          <p:cNvSpPr>
            <a:spLocks noGrp="1"/>
          </p:cNvSpPr>
          <p:nvPr>
            <p:ph type="body" idx="1"/>
          </p:nvPr>
        </p:nvSpPr>
        <p:spPr bwMode="auto">
          <a:xfrm>
            <a:off x="457200" y="1600200"/>
            <a:ext cx="82296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cs-CZ" altLang="en-US"/>
              <a:t>Click to edit Master text styles</a:t>
            </a:r>
          </a:p>
          <a:p>
            <a:pPr lvl="1"/>
            <a:r>
              <a:rPr lang="cs-CZ" altLang="en-US"/>
              <a:t>Second level</a:t>
            </a:r>
          </a:p>
          <a:p>
            <a:pPr lvl="2"/>
            <a:r>
              <a:rPr lang="cs-CZ" altLang="en-US"/>
              <a:t>Third level</a:t>
            </a:r>
          </a:p>
          <a:p>
            <a:pPr lvl="3"/>
            <a:r>
              <a:rPr lang="cs-CZ" altLang="en-US"/>
              <a:t>Fourth level</a:t>
            </a:r>
          </a:p>
          <a:p>
            <a:pPr lvl="4"/>
            <a:r>
              <a:rPr lang="cs-CZ" altLang="en-US"/>
              <a:t>Fifth level</a:t>
            </a:r>
          </a:p>
          <a:p>
            <a:pPr lvl="4"/>
            <a:endParaRPr lang="lt-LT" altLang="en-US"/>
          </a:p>
          <a:p>
            <a:pPr lvl="4"/>
            <a:endParaRPr lang="lt-LT" altLang="en-US"/>
          </a:p>
        </p:txBody>
      </p:sp>
      <p:sp>
        <p:nvSpPr>
          <p:cNvPr id="5" name="Footer Placeholder 4"/>
          <p:cNvSpPr>
            <a:spLocks noGrp="1"/>
          </p:cNvSpPr>
          <p:nvPr>
            <p:ph type="ftr" sz="quarter" idx="3"/>
          </p:nvPr>
        </p:nvSpPr>
        <p:spPr>
          <a:xfrm>
            <a:off x="457200" y="76200"/>
            <a:ext cx="77724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400">
                <a:solidFill>
                  <a:srgbClr val="595959"/>
                </a:solidFill>
                <a:latin typeface="Arial" pitchFamily="34" charset="0"/>
              </a:defRPr>
            </a:lvl1pPr>
          </a:lstStyle>
          <a:p>
            <a:pPr>
              <a:defRPr/>
            </a:pPr>
            <a:endParaRPr lang="lt-LT" altLang="en-US"/>
          </a:p>
        </p:txBody>
      </p:sp>
      <p:sp>
        <p:nvSpPr>
          <p:cNvPr id="6" name="Slide Number Placeholder 5"/>
          <p:cNvSpPr>
            <a:spLocks noGrp="1"/>
          </p:cNvSpPr>
          <p:nvPr>
            <p:ph type="sldNum" sz="quarter" idx="4"/>
          </p:nvPr>
        </p:nvSpPr>
        <p:spPr>
          <a:xfrm>
            <a:off x="8610600" y="76200"/>
            <a:ext cx="3810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595959"/>
                </a:solidFill>
              </a:defRPr>
            </a:lvl1pPr>
          </a:lstStyle>
          <a:p>
            <a:fld id="{B76610D3-11B0-478C-97AB-0A8D3BABED5A}" type="slidenum">
              <a:rPr lang="lt-LT" altLang="en-US"/>
              <a:pPr/>
              <a:t>‹#›</a:t>
            </a:fld>
            <a:endParaRPr lang="lt-LT" altLang="en-US"/>
          </a:p>
        </p:txBody>
      </p:sp>
    </p:spTree>
    <p:extLst>
      <p:ext uri="{BB962C8B-B14F-4D97-AF65-F5344CB8AC3E}">
        <p14:creationId xmlns:p14="http://schemas.microsoft.com/office/powerpoint/2010/main" val="366723028"/>
      </p:ext>
    </p:extLst>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 id="2147483973" r:id="rId12"/>
    <p:sldLayoutId id="2147483974" r:id="rId13"/>
  </p:sldLayoutIdLst>
  <p:hf hdr="0" ftr="0" dt="0"/>
  <p:txStyles>
    <p:titleStyle>
      <a:lvl1pPr algn="l" defTabSz="457200" rtl="0" eaLnBrk="0" fontAlgn="base" hangingPunct="0">
        <a:spcBef>
          <a:spcPct val="0"/>
        </a:spcBef>
        <a:spcAft>
          <a:spcPct val="0"/>
        </a:spcAft>
        <a:defRPr sz="3500">
          <a:solidFill>
            <a:srgbClr val="378CFF"/>
          </a:solidFill>
          <a:latin typeface="+mj-lt"/>
          <a:ea typeface="+mj-ea"/>
          <a:cs typeface="+mj-cs"/>
        </a:defRPr>
      </a:lvl1pPr>
      <a:lvl2pPr algn="l" defTabSz="457200" rtl="0" eaLnBrk="0" fontAlgn="base" hangingPunct="0">
        <a:spcBef>
          <a:spcPct val="0"/>
        </a:spcBef>
        <a:spcAft>
          <a:spcPct val="0"/>
        </a:spcAft>
        <a:defRPr sz="3500">
          <a:solidFill>
            <a:srgbClr val="378CFF"/>
          </a:solidFill>
          <a:latin typeface="Arial" pitchFamily="34" charset="0"/>
          <a:ea typeface="ＭＳ Ｐゴシック" pitchFamily="34" charset="-128"/>
        </a:defRPr>
      </a:lvl2pPr>
      <a:lvl3pPr algn="l" defTabSz="457200" rtl="0" eaLnBrk="0" fontAlgn="base" hangingPunct="0">
        <a:spcBef>
          <a:spcPct val="0"/>
        </a:spcBef>
        <a:spcAft>
          <a:spcPct val="0"/>
        </a:spcAft>
        <a:defRPr sz="3500">
          <a:solidFill>
            <a:srgbClr val="378CFF"/>
          </a:solidFill>
          <a:latin typeface="Arial" pitchFamily="34" charset="0"/>
          <a:ea typeface="ＭＳ Ｐゴシック" pitchFamily="34" charset="-128"/>
        </a:defRPr>
      </a:lvl3pPr>
      <a:lvl4pPr algn="l" defTabSz="457200" rtl="0" eaLnBrk="0" fontAlgn="base" hangingPunct="0">
        <a:spcBef>
          <a:spcPct val="0"/>
        </a:spcBef>
        <a:spcAft>
          <a:spcPct val="0"/>
        </a:spcAft>
        <a:defRPr sz="3500">
          <a:solidFill>
            <a:srgbClr val="378CFF"/>
          </a:solidFill>
          <a:latin typeface="Arial" pitchFamily="34" charset="0"/>
          <a:ea typeface="ＭＳ Ｐゴシック" pitchFamily="34" charset="-128"/>
        </a:defRPr>
      </a:lvl4pPr>
      <a:lvl5pPr algn="l" defTabSz="457200" rtl="0" eaLnBrk="0" fontAlgn="base" hangingPunct="0">
        <a:spcBef>
          <a:spcPct val="0"/>
        </a:spcBef>
        <a:spcAft>
          <a:spcPct val="0"/>
        </a:spcAft>
        <a:defRPr sz="3500">
          <a:solidFill>
            <a:srgbClr val="378CFF"/>
          </a:solidFill>
          <a:latin typeface="Arial" pitchFamily="34" charset="0"/>
          <a:ea typeface="ＭＳ Ｐゴシック" pitchFamily="34" charset="-128"/>
        </a:defRPr>
      </a:lvl5pPr>
      <a:lvl6pPr marL="457200" algn="l" defTabSz="457200" rtl="0" fontAlgn="base">
        <a:spcBef>
          <a:spcPct val="0"/>
        </a:spcBef>
        <a:spcAft>
          <a:spcPct val="0"/>
        </a:spcAft>
        <a:defRPr sz="3500">
          <a:solidFill>
            <a:srgbClr val="378CFF"/>
          </a:solidFill>
          <a:latin typeface="Arial" pitchFamily="34" charset="0"/>
          <a:ea typeface="ＭＳ Ｐゴシック" pitchFamily="34" charset="-128"/>
        </a:defRPr>
      </a:lvl6pPr>
      <a:lvl7pPr marL="914400" algn="l" defTabSz="457200" rtl="0" fontAlgn="base">
        <a:spcBef>
          <a:spcPct val="0"/>
        </a:spcBef>
        <a:spcAft>
          <a:spcPct val="0"/>
        </a:spcAft>
        <a:defRPr sz="3500">
          <a:solidFill>
            <a:srgbClr val="378CFF"/>
          </a:solidFill>
          <a:latin typeface="Arial" pitchFamily="34" charset="0"/>
          <a:ea typeface="ＭＳ Ｐゴシック" pitchFamily="34" charset="-128"/>
        </a:defRPr>
      </a:lvl7pPr>
      <a:lvl8pPr marL="1371600" algn="l" defTabSz="457200" rtl="0" fontAlgn="base">
        <a:spcBef>
          <a:spcPct val="0"/>
        </a:spcBef>
        <a:spcAft>
          <a:spcPct val="0"/>
        </a:spcAft>
        <a:defRPr sz="3500">
          <a:solidFill>
            <a:srgbClr val="378CFF"/>
          </a:solidFill>
          <a:latin typeface="Arial" pitchFamily="34" charset="0"/>
          <a:ea typeface="ＭＳ Ｐゴシック" pitchFamily="34" charset="-128"/>
        </a:defRPr>
      </a:lvl8pPr>
      <a:lvl9pPr marL="1828800" algn="l" defTabSz="457200" rtl="0" fontAlgn="base">
        <a:spcBef>
          <a:spcPct val="0"/>
        </a:spcBef>
        <a:spcAft>
          <a:spcPct val="0"/>
        </a:spcAft>
        <a:defRPr sz="3500">
          <a:solidFill>
            <a:srgbClr val="378CFF"/>
          </a:solidFill>
          <a:latin typeface="Arial" pitchFamily="34" charset="0"/>
          <a:ea typeface="ＭＳ Ｐゴシック" pitchFamily="34" charset="-128"/>
        </a:defRPr>
      </a:lvl9pPr>
    </p:titleStyle>
    <p:bodyStyle>
      <a:lvl1pPr marL="457200" indent="-457200" algn="l" defTabSz="457200" rtl="0" eaLnBrk="0" fontAlgn="base" hangingPunct="0">
        <a:spcBef>
          <a:spcPct val="20000"/>
        </a:spcBef>
        <a:spcAft>
          <a:spcPct val="0"/>
        </a:spcAft>
        <a:buFont typeface="Calibri" pitchFamily="34" charset="0"/>
        <a:buAutoNum type="arabicPeriod"/>
        <a:defRPr sz="2000">
          <a:solidFill>
            <a:srgbClr val="595959"/>
          </a:solidFill>
          <a:latin typeface="+mn-lt"/>
          <a:ea typeface="+mn-ea"/>
          <a:cs typeface="+mn-cs"/>
        </a:defRPr>
      </a:lvl1pPr>
      <a:lvl2pPr marL="742950" indent="-285750" algn="l" defTabSz="457200" rtl="0" eaLnBrk="0" fontAlgn="base" hangingPunct="0">
        <a:spcBef>
          <a:spcPct val="20000"/>
        </a:spcBef>
        <a:spcAft>
          <a:spcPct val="0"/>
        </a:spcAft>
        <a:buFont typeface="Arial" pitchFamily="34" charset="0"/>
        <a:buChar char="•"/>
        <a:defRPr sz="2000">
          <a:solidFill>
            <a:srgbClr val="595959"/>
          </a:solidFill>
          <a:latin typeface="+mn-lt"/>
          <a:ea typeface="+mn-ea"/>
        </a:defRPr>
      </a:lvl2pPr>
      <a:lvl3pPr marL="1143000" indent="-228600" algn="l" defTabSz="457200" rtl="0" eaLnBrk="0" fontAlgn="base" hangingPunct="0">
        <a:spcBef>
          <a:spcPct val="20000"/>
        </a:spcBef>
        <a:spcAft>
          <a:spcPct val="0"/>
        </a:spcAft>
        <a:buFont typeface="Arial" pitchFamily="34" charset="0"/>
        <a:buChar char="•"/>
        <a:defRPr sz="2000">
          <a:solidFill>
            <a:srgbClr val="595959"/>
          </a:solidFill>
          <a:latin typeface="+mn-lt"/>
          <a:ea typeface="+mn-ea"/>
        </a:defRPr>
      </a:lvl3pPr>
      <a:lvl4pPr marL="1600200" indent="-228600" algn="l" defTabSz="457200" rtl="0" eaLnBrk="0" fontAlgn="base" hangingPunct="0">
        <a:spcBef>
          <a:spcPct val="20000"/>
        </a:spcBef>
        <a:spcAft>
          <a:spcPct val="0"/>
        </a:spcAft>
        <a:buFont typeface="Arial" pitchFamily="34" charset="0"/>
        <a:buChar char="•"/>
        <a:defRPr sz="2000">
          <a:solidFill>
            <a:srgbClr val="595959"/>
          </a:solidFill>
          <a:latin typeface="+mn-lt"/>
          <a:ea typeface="+mn-ea"/>
        </a:defRPr>
      </a:lvl4pPr>
      <a:lvl5pPr marL="2057400" indent="-228600" algn="l" defTabSz="457200" rtl="0" eaLnBrk="0" fontAlgn="base" hangingPunct="0">
        <a:spcBef>
          <a:spcPct val="20000"/>
        </a:spcBef>
        <a:spcAft>
          <a:spcPct val="0"/>
        </a:spcAft>
        <a:buFont typeface="Arial" pitchFamily="34" charset="0"/>
        <a:buChar char="•"/>
        <a:defRPr sz="2000">
          <a:solidFill>
            <a:srgbClr val="595959"/>
          </a:solidFill>
          <a:latin typeface="+mn-lt"/>
          <a:ea typeface="+mn-ea"/>
        </a:defRPr>
      </a:lvl5pPr>
      <a:lvl6pPr marL="2514600" indent="-228600" algn="l" defTabSz="457200" rtl="0" fontAlgn="base">
        <a:spcBef>
          <a:spcPct val="20000"/>
        </a:spcBef>
        <a:spcAft>
          <a:spcPct val="0"/>
        </a:spcAft>
        <a:buFont typeface="Arial" pitchFamily="34" charset="0"/>
        <a:buChar char="•"/>
        <a:defRPr sz="2000">
          <a:solidFill>
            <a:srgbClr val="595959"/>
          </a:solidFill>
          <a:latin typeface="+mn-lt"/>
          <a:ea typeface="+mn-ea"/>
        </a:defRPr>
      </a:lvl6pPr>
      <a:lvl7pPr marL="2971800" indent="-228600" algn="l" defTabSz="457200" rtl="0" fontAlgn="base">
        <a:spcBef>
          <a:spcPct val="20000"/>
        </a:spcBef>
        <a:spcAft>
          <a:spcPct val="0"/>
        </a:spcAft>
        <a:buFont typeface="Arial" pitchFamily="34" charset="0"/>
        <a:buChar char="•"/>
        <a:defRPr sz="2000">
          <a:solidFill>
            <a:srgbClr val="595959"/>
          </a:solidFill>
          <a:latin typeface="+mn-lt"/>
          <a:ea typeface="+mn-ea"/>
        </a:defRPr>
      </a:lvl7pPr>
      <a:lvl8pPr marL="3429000" indent="-228600" algn="l" defTabSz="457200" rtl="0" fontAlgn="base">
        <a:spcBef>
          <a:spcPct val="20000"/>
        </a:spcBef>
        <a:spcAft>
          <a:spcPct val="0"/>
        </a:spcAft>
        <a:buFont typeface="Arial" pitchFamily="34" charset="0"/>
        <a:buChar char="•"/>
        <a:defRPr sz="2000">
          <a:solidFill>
            <a:srgbClr val="595959"/>
          </a:solidFill>
          <a:latin typeface="+mn-lt"/>
          <a:ea typeface="+mn-ea"/>
        </a:defRPr>
      </a:lvl8pPr>
      <a:lvl9pPr marL="3886200" indent="-228600" algn="l" defTabSz="457200" rtl="0" fontAlgn="base">
        <a:spcBef>
          <a:spcPct val="20000"/>
        </a:spcBef>
        <a:spcAft>
          <a:spcPct val="0"/>
        </a:spcAft>
        <a:buFont typeface="Arial" pitchFamily="34" charset="0"/>
        <a:buChar char="•"/>
        <a:defRPr sz="2000">
          <a:solidFill>
            <a:srgbClr val="595959"/>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oleObject" Target="../embeddings/oleObject1.bin"/><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ctrTitle"/>
          </p:nvPr>
        </p:nvSpPr>
        <p:spPr>
          <a:xfrm>
            <a:off x="378334" y="2135188"/>
            <a:ext cx="8280400" cy="2019300"/>
          </a:xfrm>
        </p:spPr>
        <p:txBody>
          <a:bodyPr>
            <a:normAutofit/>
          </a:bodyPr>
          <a:lstStyle/>
          <a:p>
            <a:pPr eaLnBrk="1" hangingPunct="1"/>
            <a:r>
              <a:rPr lang="lt-LT" sz="2800" dirty="0">
                <a:solidFill>
                  <a:schemeClr val="bg1"/>
                </a:solidFill>
                <a:latin typeface="Arial" pitchFamily="34" charset="0"/>
              </a:rPr>
              <a:t>LIETUVOS GYVENTOJŲ APKLAUSA APIE TAROMATUS</a:t>
            </a:r>
            <a:br>
              <a:rPr lang="lt-LT" sz="2800" dirty="0">
                <a:solidFill>
                  <a:schemeClr val="bg1"/>
                </a:solidFill>
                <a:latin typeface="Arial" pitchFamily="34" charset="0"/>
              </a:rPr>
            </a:br>
            <a:endParaRPr lang="en-US" sz="2800" dirty="0">
              <a:solidFill>
                <a:schemeClr val="bg1"/>
              </a:solidFill>
              <a:latin typeface="Arial" pitchFamily="34" charset="0"/>
            </a:endParaRPr>
          </a:p>
        </p:txBody>
      </p:sp>
      <p:sp>
        <p:nvSpPr>
          <p:cNvPr id="12291" name="Subtitle 2"/>
          <p:cNvSpPr>
            <a:spLocks noGrp="1"/>
          </p:cNvSpPr>
          <p:nvPr>
            <p:ph type="subTitle" idx="1"/>
          </p:nvPr>
        </p:nvSpPr>
        <p:spPr>
          <a:xfrm>
            <a:off x="1331913" y="4154488"/>
            <a:ext cx="6400800" cy="1752600"/>
          </a:xfrm>
        </p:spPr>
        <p:txBody>
          <a:bodyPr/>
          <a:lstStyle/>
          <a:p>
            <a:pPr eaLnBrk="1" hangingPunct="1">
              <a:buFont typeface="+mj-lt"/>
              <a:buNone/>
            </a:pPr>
            <a:r>
              <a:rPr lang="en-US" b="1" dirty="0">
                <a:solidFill>
                  <a:schemeClr val="bg1">
                    <a:lumMod val="50000"/>
                  </a:schemeClr>
                </a:solidFill>
                <a:latin typeface="Arial" pitchFamily="34" charset="0"/>
              </a:rPr>
              <a:t>20</a:t>
            </a:r>
            <a:r>
              <a:rPr lang="lt-LT" b="1" dirty="0">
                <a:solidFill>
                  <a:schemeClr val="bg1">
                    <a:lumMod val="50000"/>
                  </a:schemeClr>
                </a:solidFill>
                <a:latin typeface="Arial" pitchFamily="34" charset="0"/>
              </a:rPr>
              <a:t>26 m. vasario 19 – kovo 2 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numerio vietos rezervavimo ženklas 1"/>
          <p:cNvSpPr>
            <a:spLocks noGrp="1"/>
          </p:cNvSpPr>
          <p:nvPr>
            <p:ph type="sldNum" sz="quarter" idx="11"/>
          </p:nvPr>
        </p:nvSpPr>
        <p:spPr/>
        <p:txBody>
          <a:bodyPr/>
          <a:lstStyle/>
          <a:p>
            <a:fld id="{B923983A-0BD4-4373-A51E-777C08AF4540}" type="slidenum">
              <a:rPr lang="lt-LT" altLang="en-US" smtClean="0"/>
              <a:pPr/>
              <a:t>2</a:t>
            </a:fld>
            <a:endParaRPr lang="lt-LT" altLang="en-US"/>
          </a:p>
        </p:txBody>
      </p:sp>
      <p:sp>
        <p:nvSpPr>
          <p:cNvPr id="14" name="Stačiakampis 13"/>
          <p:cNvSpPr/>
          <p:nvPr/>
        </p:nvSpPr>
        <p:spPr>
          <a:xfrm>
            <a:off x="107504" y="24879"/>
            <a:ext cx="7989211" cy="338554"/>
          </a:xfrm>
          <a:prstGeom prst="rect">
            <a:avLst/>
          </a:prstGeom>
        </p:spPr>
        <p:txBody>
          <a:bodyPr wrap="square">
            <a:spAutoFit/>
          </a:bodyPr>
          <a:lstStyle/>
          <a:p>
            <a:pPr>
              <a:defRPr/>
            </a:pPr>
            <a:r>
              <a:rPr lang="lt-LT" sz="1600" b="1" dirty="0">
                <a:solidFill>
                  <a:schemeClr val="tx2">
                    <a:lumMod val="60000"/>
                    <a:lumOff val="40000"/>
                  </a:schemeClr>
                </a:solidFill>
              </a:rPr>
              <a:t>Informacija apie tyrimą</a:t>
            </a:r>
            <a:endParaRPr lang="ru-RU" sz="1600" b="1" dirty="0">
              <a:solidFill>
                <a:schemeClr val="tx2">
                  <a:lumMod val="60000"/>
                  <a:lumOff val="40000"/>
                </a:schemeClr>
              </a:solidFill>
            </a:endParaRPr>
          </a:p>
        </p:txBody>
      </p:sp>
      <p:sp>
        <p:nvSpPr>
          <p:cNvPr id="15" name="TextBox 1"/>
          <p:cNvSpPr txBox="1">
            <a:spLocks noChangeArrowheads="1"/>
          </p:cNvSpPr>
          <p:nvPr/>
        </p:nvSpPr>
        <p:spPr bwMode="auto">
          <a:xfrm>
            <a:off x="684213" y="6551613"/>
            <a:ext cx="3347391" cy="261610"/>
          </a:xfrm>
          <a:prstGeom prst="rect">
            <a:avLst/>
          </a:prstGeom>
          <a:noFill/>
          <a:ln w="9525">
            <a:noFill/>
            <a:miter lim="800000"/>
            <a:headEnd/>
            <a:tailEnd/>
          </a:ln>
        </p:spPr>
        <p:txBody>
          <a:bodyPr wrap="none">
            <a:spAutoFit/>
          </a:bodyPr>
          <a:lstStyle/>
          <a:p>
            <a:pPr eaLnBrk="1" hangingPunct="1">
              <a:defRPr/>
            </a:pPr>
            <a:r>
              <a:rPr lang="lt-LT" altLang="en-US" sz="1100" b="1" i="1" dirty="0">
                <a:solidFill>
                  <a:srgbClr val="BDA95F"/>
                </a:solidFill>
              </a:rPr>
              <a:t>Lietuvos gyventojų apklausa, </a:t>
            </a:r>
            <a:r>
              <a:rPr lang="en-US" altLang="en-US" sz="1100" b="1" i="1" dirty="0">
                <a:solidFill>
                  <a:srgbClr val="BDA95F"/>
                </a:solidFill>
              </a:rPr>
              <a:t>20</a:t>
            </a:r>
            <a:r>
              <a:rPr lang="lt-LT" altLang="en-US" sz="1100" b="1" i="1" dirty="0">
                <a:solidFill>
                  <a:srgbClr val="BDA95F"/>
                </a:solidFill>
              </a:rPr>
              <a:t>26</a:t>
            </a:r>
            <a:r>
              <a:rPr lang="en-US" altLang="en-US" sz="1100" b="1" i="1" dirty="0">
                <a:solidFill>
                  <a:srgbClr val="BDA95F"/>
                </a:solidFill>
              </a:rPr>
              <a:t> m. </a:t>
            </a:r>
            <a:r>
              <a:rPr lang="lt-LT" altLang="en-US" sz="1100" b="1" i="1" dirty="0">
                <a:solidFill>
                  <a:srgbClr val="BDA95F"/>
                </a:solidFill>
              </a:rPr>
              <a:t>vasaris</a:t>
            </a:r>
          </a:p>
        </p:txBody>
      </p:sp>
      <p:sp>
        <p:nvSpPr>
          <p:cNvPr id="3" name="Rectangle 2"/>
          <p:cNvSpPr/>
          <p:nvPr/>
        </p:nvSpPr>
        <p:spPr>
          <a:xfrm>
            <a:off x="539552" y="836712"/>
            <a:ext cx="7992888" cy="3268587"/>
          </a:xfrm>
          <a:prstGeom prst="rect">
            <a:avLst/>
          </a:prstGeom>
        </p:spPr>
        <p:txBody>
          <a:bodyPr wrap="square">
            <a:spAutoFit/>
          </a:bodyPr>
          <a:lstStyle/>
          <a:p>
            <a:pPr marL="285750" indent="-285750" algn="just" eaLnBrk="1" hangingPunct="1">
              <a:lnSpc>
                <a:spcPct val="80000"/>
              </a:lnSpc>
              <a:buFont typeface="Wingdings" pitchFamily="2" charset="2"/>
              <a:buChar char="q"/>
            </a:pPr>
            <a:r>
              <a:rPr lang="lt-LT" altLang="en-US" b="1" dirty="0">
                <a:solidFill>
                  <a:srgbClr val="4D4D4D"/>
                </a:solidFill>
              </a:rPr>
              <a:t>Bendra Lietuvos ir Didžiosios Britanijos rinkos ir visuomenės nuomonės tyrimų kompanija “Baltijos tyrimai” 2026 metų vasario 19 – kovo 2 d. atliko reprezentatyvią Lietuvos gyventojų apklausą. Apklausta 1014 Lietuvos gyventojų (18 metų ir vyresnių), tyrimas vyko 110 atrankos taškų. </a:t>
            </a:r>
          </a:p>
          <a:p>
            <a:pPr marL="285750" indent="-285750" algn="just" eaLnBrk="1" hangingPunct="1">
              <a:lnSpc>
                <a:spcPct val="80000"/>
              </a:lnSpc>
              <a:buFont typeface="Wingdings" pitchFamily="2" charset="2"/>
              <a:buChar char="q"/>
            </a:pPr>
            <a:endParaRPr lang="lt-LT" altLang="en-US" b="1" dirty="0">
              <a:solidFill>
                <a:srgbClr val="4D4D4D"/>
              </a:solidFill>
            </a:endParaRPr>
          </a:p>
          <a:p>
            <a:pPr marL="285750" indent="-285750" algn="just" eaLnBrk="1" hangingPunct="1">
              <a:lnSpc>
                <a:spcPct val="80000"/>
              </a:lnSpc>
              <a:buFont typeface="Wingdings" pitchFamily="2" charset="2"/>
              <a:buChar char="q"/>
            </a:pPr>
            <a:endParaRPr lang="lt-LT" altLang="en-US" sz="800" b="1" dirty="0">
              <a:solidFill>
                <a:srgbClr val="4D4D4D"/>
              </a:solidFill>
            </a:endParaRPr>
          </a:p>
          <a:p>
            <a:pPr marL="285750" indent="-285750" algn="just" eaLnBrk="1" hangingPunct="1">
              <a:lnSpc>
                <a:spcPct val="80000"/>
              </a:lnSpc>
              <a:buFont typeface="Wingdings" pitchFamily="2" charset="2"/>
              <a:buChar char="q"/>
            </a:pPr>
            <a:r>
              <a:rPr lang="lt-LT" altLang="en-US" b="1" dirty="0">
                <a:solidFill>
                  <a:srgbClr val="4D4D4D"/>
                </a:solidFill>
              </a:rPr>
              <a:t>Tyrimo rezultatai atspindi suaugusių Lietuvos gyventojų (18 metų ir vyresnių) nuomonę pagal lytį, amžių ir gyvenvietės tipą. Tyrimo duomenys sverti tam, atspindėtų 18 metų ir vyresnių Lietuvos gyventojų nuomonę. Rezultatų paklaida tokio dydžio imčiai neviršija 3,1 procentinių punktų, kai pasikliautinasis intervalas 95 proc.</a:t>
            </a:r>
          </a:p>
          <a:p>
            <a:pPr marL="285750" indent="-285750" algn="just" eaLnBrk="1" hangingPunct="1">
              <a:lnSpc>
                <a:spcPct val="80000"/>
              </a:lnSpc>
              <a:buFont typeface="Wingdings" pitchFamily="2" charset="2"/>
              <a:buChar char="q"/>
            </a:pPr>
            <a:endParaRPr lang="lt-LT" altLang="en-US" sz="800" b="1" i="1" u="sng" dirty="0">
              <a:solidFill>
                <a:srgbClr val="4D4D4D"/>
              </a:solidFill>
            </a:endParaRPr>
          </a:p>
          <a:p>
            <a:pPr marL="285750" indent="-285750" algn="just" eaLnBrk="1" hangingPunct="1">
              <a:lnSpc>
                <a:spcPct val="80000"/>
              </a:lnSpc>
              <a:buFont typeface="Wingdings" pitchFamily="2" charset="2"/>
              <a:buChar char="q"/>
            </a:pPr>
            <a:endParaRPr lang="lt-LT" altLang="en-US" b="1" dirty="0">
              <a:solidFill>
                <a:srgbClr val="4D4D4D"/>
              </a:solidFill>
            </a:endParaRPr>
          </a:p>
          <a:p>
            <a:pPr marL="285750" indent="-285750" algn="just" eaLnBrk="1" hangingPunct="1">
              <a:lnSpc>
                <a:spcPct val="80000"/>
              </a:lnSpc>
              <a:buFont typeface="Wingdings" pitchFamily="2" charset="2"/>
              <a:buChar char="q"/>
            </a:pPr>
            <a:endParaRPr lang="lt-LT" altLang="en-US" sz="800" b="1" dirty="0">
              <a:solidFill>
                <a:srgbClr val="4D4D4D"/>
              </a:solidFill>
            </a:endParaRPr>
          </a:p>
          <a:p>
            <a:pPr marL="285750" indent="-285750" algn="just" eaLnBrk="1" hangingPunct="1">
              <a:lnSpc>
                <a:spcPct val="80000"/>
              </a:lnSpc>
              <a:buFont typeface="Wingdings" pitchFamily="2" charset="2"/>
              <a:buChar char="q"/>
            </a:pPr>
            <a:r>
              <a:rPr lang="lt-LT" altLang="en-US" b="1" u="sng" dirty="0">
                <a:solidFill>
                  <a:srgbClr val="4D4D4D"/>
                </a:solidFill>
              </a:rPr>
              <a:t>Apklausos metodas:</a:t>
            </a:r>
            <a:r>
              <a:rPr lang="lt-LT" altLang="en-US" b="1" dirty="0">
                <a:solidFill>
                  <a:srgbClr val="4D4D4D"/>
                </a:solidFill>
              </a:rPr>
              <a:t> asmeninis interviu respondentų namuose.</a:t>
            </a:r>
          </a:p>
        </p:txBody>
      </p:sp>
    </p:spTree>
    <p:extLst>
      <p:ext uri="{BB962C8B-B14F-4D97-AF65-F5344CB8AC3E}">
        <p14:creationId xmlns:p14="http://schemas.microsoft.com/office/powerpoint/2010/main" val="792356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2"/>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595959"/>
                </a:solidFill>
                <a:latin typeface="Arial" pitchFamily="34" charset="0"/>
                <a:ea typeface="ＭＳ Ｐゴシック" pitchFamily="34" charset="-128"/>
              </a:defRPr>
            </a:lvl1pPr>
            <a:lvl2pPr>
              <a:defRPr sz="2000">
                <a:solidFill>
                  <a:srgbClr val="595959"/>
                </a:solidFill>
                <a:latin typeface="Arial" pitchFamily="34" charset="0"/>
                <a:ea typeface="ＭＳ Ｐゴシック" pitchFamily="34" charset="-128"/>
              </a:defRPr>
            </a:lvl2pPr>
            <a:lvl3pPr>
              <a:defRPr sz="2000">
                <a:solidFill>
                  <a:srgbClr val="595959"/>
                </a:solidFill>
                <a:latin typeface="Arial" pitchFamily="34" charset="0"/>
                <a:ea typeface="ＭＳ Ｐゴシック" pitchFamily="34" charset="-128"/>
              </a:defRPr>
            </a:lvl3pPr>
            <a:lvl4pPr>
              <a:defRPr sz="2000">
                <a:solidFill>
                  <a:srgbClr val="595959"/>
                </a:solidFill>
                <a:latin typeface="Arial" pitchFamily="34" charset="0"/>
                <a:ea typeface="ＭＳ Ｐゴシック" pitchFamily="34" charset="-128"/>
              </a:defRPr>
            </a:lvl4pPr>
            <a:lvl5pPr>
              <a:defRPr sz="2000">
                <a:solidFill>
                  <a:srgbClr val="595959"/>
                </a:solidFill>
                <a:latin typeface="Arial" pitchFamily="34" charset="0"/>
                <a:ea typeface="ＭＳ Ｐゴシック" pitchFamily="34" charset="-128"/>
              </a:defRPr>
            </a:lvl5pPr>
            <a:lvl6pPr eaLnBrk="0" hangingPunct="0">
              <a:defRPr sz="2000">
                <a:solidFill>
                  <a:srgbClr val="595959"/>
                </a:solidFill>
                <a:latin typeface="Arial" pitchFamily="34" charset="0"/>
                <a:ea typeface="ＭＳ Ｐゴシック" pitchFamily="34" charset="-128"/>
              </a:defRPr>
            </a:lvl6pPr>
            <a:lvl7pPr eaLnBrk="0" hangingPunct="0">
              <a:defRPr sz="2000">
                <a:solidFill>
                  <a:srgbClr val="595959"/>
                </a:solidFill>
                <a:latin typeface="Arial" pitchFamily="34" charset="0"/>
                <a:ea typeface="ＭＳ Ｐゴシック" pitchFamily="34" charset="-128"/>
              </a:defRPr>
            </a:lvl7pPr>
            <a:lvl8pPr eaLnBrk="0" hangingPunct="0">
              <a:defRPr sz="2000">
                <a:solidFill>
                  <a:srgbClr val="595959"/>
                </a:solidFill>
                <a:latin typeface="Arial" pitchFamily="34" charset="0"/>
                <a:ea typeface="ＭＳ Ｐゴシック" pitchFamily="34" charset="-128"/>
              </a:defRPr>
            </a:lvl8pPr>
            <a:lvl9pPr eaLnBrk="0" hangingPunct="0">
              <a:defRPr sz="2000">
                <a:solidFill>
                  <a:srgbClr val="595959"/>
                </a:solidFill>
                <a:latin typeface="Arial" pitchFamily="34" charset="0"/>
                <a:ea typeface="ＭＳ Ｐゴシック" pitchFamily="34" charset="-128"/>
              </a:defRPr>
            </a:lvl9pPr>
          </a:lstStyle>
          <a:p>
            <a:fld id="{0EA7A2D5-F1C6-43D5-862E-643F413D977C}" type="slidenum">
              <a:rPr lang="lt-LT" altLang="en-US" sz="1000"/>
              <a:pPr/>
              <a:t>3</a:t>
            </a:fld>
            <a:endParaRPr lang="lt-LT" altLang="en-US" sz="1000"/>
          </a:p>
        </p:txBody>
      </p:sp>
      <p:graphicFrame>
        <p:nvGraphicFramePr>
          <p:cNvPr id="2" name="Object 1"/>
          <p:cNvGraphicFramePr>
            <a:graphicFrameLocks noChangeAspect="1"/>
          </p:cNvGraphicFramePr>
          <p:nvPr/>
        </p:nvGraphicFramePr>
        <p:xfrm>
          <a:off x="469900" y="620688"/>
          <a:ext cx="8356600" cy="5538812"/>
        </p:xfrm>
        <a:graphic>
          <a:graphicData uri="http://schemas.openxmlformats.org/drawingml/2006/chart">
            <c:chart xmlns:c="http://schemas.openxmlformats.org/drawingml/2006/chart" xmlns:r="http://schemas.openxmlformats.org/officeDocument/2006/relationships" r:id="rId2"/>
          </a:graphicData>
        </a:graphic>
      </p:graphicFrame>
      <p:sp>
        <p:nvSpPr>
          <p:cNvPr id="8196" name="Rectangle 6"/>
          <p:cNvSpPr>
            <a:spLocks noChangeArrowheads="1"/>
          </p:cNvSpPr>
          <p:nvPr/>
        </p:nvSpPr>
        <p:spPr bwMode="auto">
          <a:xfrm>
            <a:off x="0" y="44450"/>
            <a:ext cx="8540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eaLnBrk="1" hangingPunct="1"/>
            <a:r>
              <a:rPr lang="lt-LT" altLang="en-US" sz="1400" b="1" dirty="0">
                <a:solidFill>
                  <a:srgbClr val="558ED5"/>
                </a:solidFill>
              </a:rPr>
              <a:t>APKLAUS</a:t>
            </a:r>
            <a:r>
              <a:rPr lang="en-US" altLang="en-US" sz="1400" b="1" dirty="0">
                <a:solidFill>
                  <a:srgbClr val="558ED5"/>
                </a:solidFill>
              </a:rPr>
              <a:t>T</a:t>
            </a:r>
            <a:r>
              <a:rPr lang="lt-LT" altLang="en-US" sz="1400" b="1" dirty="0">
                <a:solidFill>
                  <a:srgbClr val="558ED5"/>
                </a:solidFill>
              </a:rPr>
              <a:t>Ų GYVENTOJŲ SOCIO-DEMOGRAFINĖ CHARAKTERISTIKA</a:t>
            </a:r>
            <a:endParaRPr lang="ru-RU" altLang="en-US" sz="1400" b="1" dirty="0">
              <a:solidFill>
                <a:srgbClr val="558ED5"/>
              </a:solidFill>
            </a:endParaRPr>
          </a:p>
        </p:txBody>
      </p:sp>
      <p:sp>
        <p:nvSpPr>
          <p:cNvPr id="8197" name="TextBox 1"/>
          <p:cNvSpPr txBox="1">
            <a:spLocks noChangeArrowheads="1"/>
          </p:cNvSpPr>
          <p:nvPr/>
        </p:nvSpPr>
        <p:spPr bwMode="auto">
          <a:xfrm>
            <a:off x="544513" y="6597650"/>
            <a:ext cx="1841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rgbClr val="595959"/>
                </a:solidFill>
                <a:latin typeface="Arial" pitchFamily="34" charset="0"/>
                <a:ea typeface="ＭＳ Ｐゴシック" pitchFamily="34" charset="-128"/>
              </a:defRPr>
            </a:lvl1pPr>
            <a:lvl2pPr>
              <a:defRPr sz="2000">
                <a:solidFill>
                  <a:srgbClr val="595959"/>
                </a:solidFill>
                <a:latin typeface="Arial" pitchFamily="34" charset="0"/>
                <a:ea typeface="ＭＳ Ｐゴシック" pitchFamily="34" charset="-128"/>
              </a:defRPr>
            </a:lvl2pPr>
            <a:lvl3pPr>
              <a:defRPr sz="2000">
                <a:solidFill>
                  <a:srgbClr val="595959"/>
                </a:solidFill>
                <a:latin typeface="Arial" pitchFamily="34" charset="0"/>
                <a:ea typeface="ＭＳ Ｐゴシック" pitchFamily="34" charset="-128"/>
              </a:defRPr>
            </a:lvl3pPr>
            <a:lvl4pPr>
              <a:defRPr sz="2000">
                <a:solidFill>
                  <a:srgbClr val="595959"/>
                </a:solidFill>
                <a:latin typeface="Arial" pitchFamily="34" charset="0"/>
                <a:ea typeface="ＭＳ Ｐゴシック" pitchFamily="34" charset="-128"/>
              </a:defRPr>
            </a:lvl4pPr>
            <a:lvl5pPr>
              <a:defRPr sz="2000">
                <a:solidFill>
                  <a:srgbClr val="595959"/>
                </a:solidFill>
                <a:latin typeface="Arial" pitchFamily="34" charset="0"/>
                <a:ea typeface="ＭＳ Ｐゴシック" pitchFamily="34" charset="-128"/>
              </a:defRPr>
            </a:lvl5pPr>
            <a:lvl6pPr eaLnBrk="0" hangingPunct="0">
              <a:defRPr sz="2000">
                <a:solidFill>
                  <a:srgbClr val="595959"/>
                </a:solidFill>
                <a:latin typeface="Arial" pitchFamily="34" charset="0"/>
                <a:ea typeface="ＭＳ Ｐゴシック" pitchFamily="34" charset="-128"/>
              </a:defRPr>
            </a:lvl6pPr>
            <a:lvl7pPr eaLnBrk="0" hangingPunct="0">
              <a:defRPr sz="2000">
                <a:solidFill>
                  <a:srgbClr val="595959"/>
                </a:solidFill>
                <a:latin typeface="Arial" pitchFamily="34" charset="0"/>
                <a:ea typeface="ＭＳ Ｐゴシック" pitchFamily="34" charset="-128"/>
              </a:defRPr>
            </a:lvl7pPr>
            <a:lvl8pPr eaLnBrk="0" hangingPunct="0">
              <a:defRPr sz="2000">
                <a:solidFill>
                  <a:srgbClr val="595959"/>
                </a:solidFill>
                <a:latin typeface="Arial" pitchFamily="34" charset="0"/>
                <a:ea typeface="ＭＳ Ｐゴシック" pitchFamily="34" charset="-128"/>
              </a:defRPr>
            </a:lvl8pPr>
            <a:lvl9pPr eaLnBrk="0" hangingPunct="0">
              <a:defRPr sz="2000">
                <a:solidFill>
                  <a:srgbClr val="595959"/>
                </a:solidFill>
                <a:latin typeface="Arial" pitchFamily="34" charset="0"/>
                <a:ea typeface="ＭＳ Ｐゴシック" pitchFamily="34" charset="-128"/>
              </a:defRPr>
            </a:lvl9pPr>
          </a:lstStyle>
          <a:p>
            <a:pPr eaLnBrk="1" hangingPunct="1"/>
            <a:endParaRPr lang="lt-LT" altLang="en-US" sz="1000" b="1">
              <a:solidFill>
                <a:srgbClr val="BDA95F"/>
              </a:solidFill>
            </a:endParaRPr>
          </a:p>
        </p:txBody>
      </p:sp>
      <p:sp>
        <p:nvSpPr>
          <p:cNvPr id="3" name="Rectangle 2"/>
          <p:cNvSpPr/>
          <p:nvPr/>
        </p:nvSpPr>
        <p:spPr>
          <a:xfrm>
            <a:off x="1547664" y="6518275"/>
            <a:ext cx="4572000" cy="261610"/>
          </a:xfrm>
          <a:prstGeom prst="rect">
            <a:avLst/>
          </a:prstGeom>
        </p:spPr>
        <p:txBody>
          <a:bodyPr>
            <a:spAutoFit/>
          </a:bodyPr>
          <a:lstStyle/>
          <a:p>
            <a:pPr eaLnBrk="1" hangingPunct="1">
              <a:defRPr/>
            </a:pPr>
            <a:r>
              <a:rPr lang="lt-LT" altLang="en-US" sz="1100" b="1" i="1" dirty="0">
                <a:solidFill>
                  <a:srgbClr val="BDA95F"/>
                </a:solidFill>
              </a:rPr>
              <a:t>Lietuvos gyventojų apklausa, </a:t>
            </a:r>
            <a:r>
              <a:rPr lang="en-US" altLang="en-US" sz="1100" b="1" i="1" dirty="0">
                <a:solidFill>
                  <a:srgbClr val="BDA95F"/>
                </a:solidFill>
              </a:rPr>
              <a:t>20</a:t>
            </a:r>
            <a:r>
              <a:rPr lang="lt-LT" altLang="en-US" sz="1100" b="1" i="1" dirty="0">
                <a:solidFill>
                  <a:srgbClr val="BDA95F"/>
                </a:solidFill>
              </a:rPr>
              <a:t>26</a:t>
            </a:r>
            <a:r>
              <a:rPr lang="en-US" altLang="en-US" sz="1100" b="1" i="1" dirty="0">
                <a:solidFill>
                  <a:srgbClr val="BDA95F"/>
                </a:solidFill>
              </a:rPr>
              <a:t> m. </a:t>
            </a:r>
            <a:r>
              <a:rPr lang="lt-LT" altLang="en-US" sz="1100" b="1" i="1" dirty="0">
                <a:solidFill>
                  <a:srgbClr val="BDA95F"/>
                </a:solidFill>
              </a:rPr>
              <a:t>vasaris</a:t>
            </a:r>
          </a:p>
        </p:txBody>
      </p:sp>
    </p:spTree>
    <p:extLst>
      <p:ext uri="{BB962C8B-B14F-4D97-AF65-F5344CB8AC3E}">
        <p14:creationId xmlns:p14="http://schemas.microsoft.com/office/powerpoint/2010/main" val="40060366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C57D8-843B-EAF6-9E5E-2F7F057D3B5C}"/>
            </a:ext>
          </a:extLst>
        </p:cNvPr>
        <p:cNvGrpSpPr/>
        <p:nvPr/>
      </p:nvGrpSpPr>
      <p:grpSpPr>
        <a:xfrm>
          <a:off x="0" y="0"/>
          <a:ext cx="0" cy="0"/>
          <a:chOff x="0" y="0"/>
          <a:chExt cx="0" cy="0"/>
        </a:xfrm>
      </p:grpSpPr>
      <p:sp>
        <p:nvSpPr>
          <p:cNvPr id="4" name="Rectangle 6">
            <a:extLst>
              <a:ext uri="{FF2B5EF4-FFF2-40B4-BE49-F238E27FC236}">
                <a16:creationId xmlns:a16="http://schemas.microsoft.com/office/drawing/2014/main" id="{DE2D8201-9791-25A4-20A3-AEB7655A372E}"/>
              </a:ext>
            </a:extLst>
          </p:cNvPr>
          <p:cNvSpPr>
            <a:spLocks noChangeArrowheads="1"/>
          </p:cNvSpPr>
          <p:nvPr/>
        </p:nvSpPr>
        <p:spPr bwMode="auto">
          <a:xfrm>
            <a:off x="495903" y="620688"/>
            <a:ext cx="818055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a:defRPr/>
            </a:pPr>
            <a:r>
              <a:rPr lang="lt-LT" sz="4000" b="1" dirty="0">
                <a:solidFill>
                  <a:schemeClr val="tx2">
                    <a:lumMod val="60000"/>
                    <a:lumOff val="40000"/>
                  </a:schemeClr>
                </a:solidFill>
              </a:rPr>
              <a:t>Rezultatai   </a:t>
            </a:r>
            <a:endParaRPr lang="ru-RU" sz="4000" b="1" dirty="0">
              <a:solidFill>
                <a:schemeClr val="tx2">
                  <a:lumMod val="60000"/>
                  <a:lumOff val="40000"/>
                </a:schemeClr>
              </a:solidFill>
            </a:endParaRPr>
          </a:p>
        </p:txBody>
      </p:sp>
      <p:sp>
        <p:nvSpPr>
          <p:cNvPr id="5" name="Skaidrės numerio vietos rezervavimo ženklas 1">
            <a:extLst>
              <a:ext uri="{FF2B5EF4-FFF2-40B4-BE49-F238E27FC236}">
                <a16:creationId xmlns:a16="http://schemas.microsoft.com/office/drawing/2014/main" id="{15DD0B18-711F-89FF-F260-055364EA9482}"/>
              </a:ext>
            </a:extLst>
          </p:cNvPr>
          <p:cNvSpPr>
            <a:spLocks noGrp="1"/>
          </p:cNvSpPr>
          <p:nvPr>
            <p:ph type="sldNum" sz="quarter" idx="11"/>
          </p:nvPr>
        </p:nvSpPr>
        <p:spPr>
          <a:xfrm>
            <a:off x="8610600" y="76200"/>
            <a:ext cx="381000" cy="365125"/>
          </a:xfrm>
        </p:spPr>
        <p:txBody>
          <a:bodyPr/>
          <a:lstStyle/>
          <a:p>
            <a:fld id="{B923983A-0BD4-4373-A51E-777C08AF4540}" type="slidenum">
              <a:rPr lang="lt-LT" altLang="en-US" smtClean="0"/>
              <a:pPr/>
              <a:t>4</a:t>
            </a:fld>
            <a:endParaRPr lang="lt-LT" altLang="en-US"/>
          </a:p>
        </p:txBody>
      </p:sp>
      <p:pic>
        <p:nvPicPr>
          <p:cNvPr id="6146" name="Picture 2">
            <a:extLst>
              <a:ext uri="{FF2B5EF4-FFF2-40B4-BE49-F238E27FC236}">
                <a16:creationId xmlns:a16="http://schemas.microsoft.com/office/drawing/2014/main" id="{76C98860-1815-A4EE-474D-777E8A495E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3429000"/>
            <a:ext cx="2822575" cy="2097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1">
            <a:extLst>
              <a:ext uri="{FF2B5EF4-FFF2-40B4-BE49-F238E27FC236}">
                <a16:creationId xmlns:a16="http://schemas.microsoft.com/office/drawing/2014/main" id="{536D4C15-9F11-1AB5-0A50-8A02762AF6CD}"/>
              </a:ext>
            </a:extLst>
          </p:cNvPr>
          <p:cNvSpPr>
            <a:spLocks noChangeArrowheads="1"/>
          </p:cNvSpPr>
          <p:nvPr/>
        </p:nvSpPr>
        <p:spPr bwMode="auto">
          <a:xfrm>
            <a:off x="1116013" y="6508750"/>
            <a:ext cx="45720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lang="lt-LT" altLang="en-US" sz="1100" b="1" i="1" dirty="0">
                <a:solidFill>
                  <a:srgbClr val="BDA95F"/>
                </a:solidFill>
              </a:rPr>
              <a:t>Lietuvos gyventojų apklausa, </a:t>
            </a:r>
            <a:r>
              <a:rPr lang="en-US" altLang="en-US" sz="1100" b="1" i="1" dirty="0">
                <a:solidFill>
                  <a:srgbClr val="BDA95F"/>
                </a:solidFill>
              </a:rPr>
              <a:t>20</a:t>
            </a:r>
            <a:r>
              <a:rPr lang="lt-LT" altLang="en-US" sz="1100" b="1" i="1" dirty="0">
                <a:solidFill>
                  <a:srgbClr val="BDA95F"/>
                </a:solidFill>
              </a:rPr>
              <a:t>26</a:t>
            </a:r>
            <a:r>
              <a:rPr lang="en-US" altLang="en-US" sz="1100" b="1" i="1" dirty="0">
                <a:solidFill>
                  <a:srgbClr val="BDA95F"/>
                </a:solidFill>
              </a:rPr>
              <a:t> m. </a:t>
            </a:r>
            <a:r>
              <a:rPr lang="lt-LT" altLang="en-US" sz="1100" b="1" i="1" dirty="0">
                <a:solidFill>
                  <a:srgbClr val="BDA95F"/>
                </a:solidFill>
              </a:rPr>
              <a:t>vasaris</a:t>
            </a:r>
          </a:p>
        </p:txBody>
      </p:sp>
    </p:spTree>
    <p:extLst>
      <p:ext uri="{BB962C8B-B14F-4D97-AF65-F5344CB8AC3E}">
        <p14:creationId xmlns:p14="http://schemas.microsoft.com/office/powerpoint/2010/main" val="2520860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BF4EE-8DBA-1F1C-DD56-37014A744331}"/>
            </a:ext>
          </a:extLst>
        </p:cNvPr>
        <p:cNvGrpSpPr/>
        <p:nvPr/>
      </p:nvGrpSpPr>
      <p:grpSpPr>
        <a:xfrm>
          <a:off x="0" y="0"/>
          <a:ext cx="0" cy="0"/>
          <a:chOff x="0" y="0"/>
          <a:chExt cx="0" cy="0"/>
        </a:xfrm>
      </p:grpSpPr>
      <p:sp>
        <p:nvSpPr>
          <p:cNvPr id="13314" name="Rectangle 6">
            <a:extLst>
              <a:ext uri="{FF2B5EF4-FFF2-40B4-BE49-F238E27FC236}">
                <a16:creationId xmlns:a16="http://schemas.microsoft.com/office/drawing/2014/main" id="{B39482D7-B301-5B05-FB1F-39214FE10B78}"/>
              </a:ext>
            </a:extLst>
          </p:cNvPr>
          <p:cNvSpPr>
            <a:spLocks noChangeArrowheads="1"/>
          </p:cNvSpPr>
          <p:nvPr/>
        </p:nvSpPr>
        <p:spPr bwMode="auto">
          <a:xfrm>
            <a:off x="90139" y="49170"/>
            <a:ext cx="8321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eaLnBrk="1" hangingPunct="1"/>
            <a:r>
              <a:rPr lang="lt-LT" altLang="en-US" sz="1600" b="1" dirty="0">
                <a:solidFill>
                  <a:srgbClr val="558ED5"/>
                </a:solidFill>
              </a:rPr>
              <a:t>T</a:t>
            </a:r>
            <a:r>
              <a:rPr lang="en-US" altLang="en-US" sz="1600" b="1" dirty="0">
                <a:solidFill>
                  <a:srgbClr val="558ED5"/>
                </a:solidFill>
              </a:rPr>
              <a:t>YRIM</a:t>
            </a:r>
            <a:r>
              <a:rPr lang="lt-LT" altLang="en-US" sz="1600" b="1" dirty="0">
                <a:solidFill>
                  <a:srgbClr val="558ED5"/>
                </a:solidFill>
              </a:rPr>
              <a:t>O KLAUSIMAI</a:t>
            </a:r>
            <a:endParaRPr lang="ru-RU" altLang="en-US" sz="1600" b="1" dirty="0">
              <a:solidFill>
                <a:srgbClr val="558ED5"/>
              </a:solidFill>
            </a:endParaRPr>
          </a:p>
        </p:txBody>
      </p:sp>
      <p:sp>
        <p:nvSpPr>
          <p:cNvPr id="13315" name="Slide Number Placeholder 3">
            <a:extLst>
              <a:ext uri="{FF2B5EF4-FFF2-40B4-BE49-F238E27FC236}">
                <a16:creationId xmlns:a16="http://schemas.microsoft.com/office/drawing/2014/main" id="{E81A049A-AF69-2E4B-965F-A20940BE92B8}"/>
              </a:ext>
            </a:extLst>
          </p:cNvPr>
          <p:cNvSpPr txBox="1">
            <a:spLocks noGrp="1"/>
          </p:cNvSpPr>
          <p:nvPr/>
        </p:nvSpPr>
        <p:spPr bwMode="auto">
          <a:xfrm>
            <a:off x="8610600" y="76200"/>
            <a:ext cx="381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000">
                <a:solidFill>
                  <a:srgbClr val="595959"/>
                </a:solidFill>
                <a:latin typeface="Arial" pitchFamily="34" charset="0"/>
                <a:ea typeface="ＭＳ Ｐゴシック" pitchFamily="34" charset="-128"/>
              </a:defRPr>
            </a:lvl1pPr>
            <a:lvl2pPr>
              <a:defRPr sz="2000">
                <a:solidFill>
                  <a:srgbClr val="595959"/>
                </a:solidFill>
                <a:latin typeface="Arial" pitchFamily="34" charset="0"/>
                <a:ea typeface="ＭＳ Ｐゴシック" pitchFamily="34" charset="-128"/>
              </a:defRPr>
            </a:lvl2pPr>
            <a:lvl3pPr>
              <a:defRPr sz="2000">
                <a:solidFill>
                  <a:srgbClr val="595959"/>
                </a:solidFill>
                <a:latin typeface="Arial" pitchFamily="34" charset="0"/>
                <a:ea typeface="ＭＳ Ｐゴシック" pitchFamily="34" charset="-128"/>
              </a:defRPr>
            </a:lvl3pPr>
            <a:lvl4pPr>
              <a:defRPr sz="2000">
                <a:solidFill>
                  <a:srgbClr val="595959"/>
                </a:solidFill>
                <a:latin typeface="Arial" pitchFamily="34" charset="0"/>
                <a:ea typeface="ＭＳ Ｐゴシック" pitchFamily="34" charset="-128"/>
              </a:defRPr>
            </a:lvl4pPr>
            <a:lvl5pPr>
              <a:defRPr sz="2000">
                <a:solidFill>
                  <a:srgbClr val="595959"/>
                </a:solidFill>
                <a:latin typeface="Arial" pitchFamily="34" charset="0"/>
                <a:ea typeface="ＭＳ Ｐゴシック" pitchFamily="34" charset="-128"/>
              </a:defRPr>
            </a:lvl5pPr>
            <a:lvl6pPr eaLnBrk="0" hangingPunct="0">
              <a:defRPr sz="2000">
                <a:solidFill>
                  <a:srgbClr val="595959"/>
                </a:solidFill>
                <a:latin typeface="Arial" pitchFamily="34" charset="0"/>
                <a:ea typeface="ＭＳ Ｐゴシック" pitchFamily="34" charset="-128"/>
              </a:defRPr>
            </a:lvl6pPr>
            <a:lvl7pPr eaLnBrk="0" hangingPunct="0">
              <a:defRPr sz="2000">
                <a:solidFill>
                  <a:srgbClr val="595959"/>
                </a:solidFill>
                <a:latin typeface="Arial" pitchFamily="34" charset="0"/>
                <a:ea typeface="ＭＳ Ｐゴシック" pitchFamily="34" charset="-128"/>
              </a:defRPr>
            </a:lvl7pPr>
            <a:lvl8pPr eaLnBrk="0" hangingPunct="0">
              <a:defRPr sz="2000">
                <a:solidFill>
                  <a:srgbClr val="595959"/>
                </a:solidFill>
                <a:latin typeface="Arial" pitchFamily="34" charset="0"/>
                <a:ea typeface="ＭＳ Ｐゴシック" pitchFamily="34" charset="-128"/>
              </a:defRPr>
            </a:lvl8pPr>
            <a:lvl9pPr eaLnBrk="0" hangingPunct="0">
              <a:defRPr sz="2000">
                <a:solidFill>
                  <a:srgbClr val="595959"/>
                </a:solidFill>
                <a:latin typeface="Arial" pitchFamily="34" charset="0"/>
                <a:ea typeface="ＭＳ Ｐゴシック" pitchFamily="34" charset="-128"/>
              </a:defRPr>
            </a:lvl9pPr>
          </a:lstStyle>
          <a:p>
            <a:pPr algn="r" eaLnBrk="1" hangingPunct="1"/>
            <a:fld id="{0CC3B9C4-C6B6-44DC-B54E-3FF0127EEE00}" type="slidenum">
              <a:rPr lang="lt-LT" altLang="en-US" sz="1200"/>
              <a:pPr algn="r" eaLnBrk="1" hangingPunct="1"/>
              <a:t>5</a:t>
            </a:fld>
            <a:endParaRPr lang="lt-LT" altLang="en-US" sz="1200"/>
          </a:p>
        </p:txBody>
      </p:sp>
      <p:sp>
        <p:nvSpPr>
          <p:cNvPr id="13316" name="Rectangle 3">
            <a:extLst>
              <a:ext uri="{FF2B5EF4-FFF2-40B4-BE49-F238E27FC236}">
                <a16:creationId xmlns:a16="http://schemas.microsoft.com/office/drawing/2014/main" id="{0BD76351-B3A6-872A-C8C1-C4D52368586C}"/>
              </a:ext>
            </a:extLst>
          </p:cNvPr>
          <p:cNvSpPr>
            <a:spLocks noGrp="1" noChangeArrowheads="1"/>
          </p:cNvSpPr>
          <p:nvPr>
            <p:ph type="body" idx="4294967295"/>
          </p:nvPr>
        </p:nvSpPr>
        <p:spPr>
          <a:xfrm>
            <a:off x="138316" y="550603"/>
            <a:ext cx="8472284" cy="5760640"/>
          </a:xfrm>
        </p:spPr>
        <p:txBody>
          <a:bodyPr/>
          <a:lstStyle/>
          <a:p>
            <a:pPr marL="285750" indent="-285750" algn="just">
              <a:lnSpc>
                <a:spcPct val="80000"/>
              </a:lnSpc>
              <a:buFont typeface="Wingdings" pitchFamily="2" charset="2"/>
              <a:buChar char="q"/>
            </a:pPr>
            <a:r>
              <a:rPr lang="lt-LT" sz="1600" b="1" i="1" dirty="0"/>
              <a:t>PRIEŠ UŽDUODANT KLAUSIMĄ T1 PERSKAITYTI PATEIKTĄ TEKSTĄ APIE TAROMATUS:</a:t>
            </a:r>
            <a:endParaRPr lang="en-US" sz="1600" dirty="0"/>
          </a:p>
          <a:p>
            <a:pPr marL="0" indent="0">
              <a:buNone/>
            </a:pPr>
            <a:r>
              <a:rPr lang="lt-LT" dirty="0"/>
              <a:t>Šiuo metu Lietuvoje veikia užstato sistema, kai į taromatus galima grąžinti stiklines, PET (plastmasines) ir metalines (skardines) pakuotes nuo alaus, alaus kokteilių, sidro, kitų fermentuotų gėrimų, alkoholinių kokteilių bei kitų nealkoholinių gėrimų, giros, taip pat visų tipų vandens, sulčių ir nektarų pakuotės. Užstato sistemoje taip pat dalyvauja tik PET (plastmasinės) ir metalinės vaisių vyno, jo kokteilių bei gėrimų pakuotės.</a:t>
            </a:r>
          </a:p>
          <a:p>
            <a:pPr marL="0" indent="0">
              <a:buNone/>
            </a:pPr>
            <a:r>
              <a:rPr lang="lt-LT" sz="1000" dirty="0"/>
              <a:t> </a:t>
            </a:r>
          </a:p>
          <a:p>
            <a:pPr marL="0" indent="0">
              <a:buNone/>
            </a:pPr>
            <a:r>
              <a:rPr lang="lt-LT" sz="1400" b="1" dirty="0"/>
              <a:t>T1.</a:t>
            </a:r>
            <a:r>
              <a:rPr lang="lt-LT" sz="1400" dirty="0"/>
              <a:t> AR JŪS ARBA JŪSŲ ŠEIMA NAUDOJATĖS (NAUDOJASI) UŽSTATO SISTEMA IR GRĄŽINATE (GRĄŽINA) TOKIAS PAKUOTES Į TAROMATĄ?</a:t>
            </a:r>
            <a:endParaRPr lang="en-US" sz="1400" dirty="0"/>
          </a:p>
          <a:p>
            <a:pPr marL="0" indent="0">
              <a:buNone/>
            </a:pPr>
            <a:r>
              <a:rPr lang="lt-LT" sz="1400" dirty="0"/>
              <a:t> </a:t>
            </a:r>
            <a:endParaRPr lang="en-US" sz="1400" dirty="0"/>
          </a:p>
          <a:p>
            <a:pPr marL="0" indent="0">
              <a:buNone/>
            </a:pPr>
            <a:r>
              <a:rPr lang="lt-LT" sz="1400" dirty="0"/>
              <a:t>	1. Taip			2. Ne					9. (</a:t>
            </a:r>
            <a:r>
              <a:rPr lang="lt-LT" sz="1400" i="1" dirty="0"/>
              <a:t>Neskaityti</a:t>
            </a:r>
            <a:r>
              <a:rPr lang="lt-LT" sz="1400" dirty="0"/>
              <a:t>) Nežino, neatsakė</a:t>
            </a:r>
            <a:endParaRPr lang="en-US" sz="1400" dirty="0"/>
          </a:p>
          <a:p>
            <a:pPr marL="0" indent="0">
              <a:buNone/>
            </a:pPr>
            <a:endParaRPr lang="lt-LT" sz="1000" dirty="0"/>
          </a:p>
          <a:p>
            <a:pPr marL="0" indent="0">
              <a:buNone/>
            </a:pPr>
            <a:r>
              <a:rPr lang="lt-LT" sz="1400" b="1" dirty="0"/>
              <a:t>T2.</a:t>
            </a:r>
            <a:r>
              <a:rPr lang="lt-LT" sz="1400" dirty="0"/>
              <a:t> JEIGU Į TAROMATUS BŪTŲ GALIMA GRĄŽINTI IR VISŲ ALKOHOLINIŲ GĖRIMŲ STIKLINĘ TARĄ (VYNO, PUTOJANČIO VYNO, DEGTINĖS, TRAUKTINIŲ, LIKERIO IR KITŲ), AR JŪS / JŪSŲ ŠEIMA TAI DARYTUMĖTE? </a:t>
            </a:r>
            <a:r>
              <a:rPr lang="lt-LT" sz="1400" i="1" dirty="0"/>
              <a:t>(SKAITYTI ATSAKYMŲ VARIANTUS. </a:t>
            </a:r>
            <a:r>
              <a:rPr lang="lt-LT" sz="1400" b="1" i="1" dirty="0"/>
              <a:t>TIK VIENAS ATSAKYMAS</a:t>
            </a:r>
            <a:r>
              <a:rPr lang="lt-LT" sz="1400" i="1" dirty="0"/>
              <a:t>)</a:t>
            </a:r>
            <a:endParaRPr lang="en-US" sz="1400" dirty="0"/>
          </a:p>
          <a:p>
            <a:pPr marL="0" indent="0">
              <a:buNone/>
            </a:pPr>
            <a:r>
              <a:rPr lang="lt-LT" sz="1400" dirty="0"/>
              <a:t>	1. Taip</a:t>
            </a:r>
          </a:p>
          <a:p>
            <a:pPr marL="0" indent="0">
              <a:buNone/>
            </a:pPr>
            <a:r>
              <a:rPr lang="lt-LT" sz="1400" dirty="0"/>
              <a:t>	2. Ne</a:t>
            </a:r>
          </a:p>
          <a:p>
            <a:pPr marL="0" indent="0">
              <a:buNone/>
            </a:pPr>
            <a:r>
              <a:rPr lang="lt-LT" sz="1400" dirty="0"/>
              <a:t>	0. Ne, nes tokių gėrimų nevartoja ir tokios taros neturi</a:t>
            </a:r>
          </a:p>
          <a:p>
            <a:pPr marL="0" indent="0">
              <a:buNone/>
            </a:pPr>
            <a:r>
              <a:rPr lang="lt-LT" sz="1400" dirty="0"/>
              <a:t>	9. (</a:t>
            </a:r>
            <a:r>
              <a:rPr lang="lt-LT" sz="1400" i="1" dirty="0"/>
              <a:t>Neskaityti</a:t>
            </a:r>
            <a:r>
              <a:rPr lang="lt-LT" sz="1400" dirty="0"/>
              <a:t>) Nežino, neatsakė</a:t>
            </a:r>
          </a:p>
          <a:p>
            <a:pPr marL="285750" indent="-285750" algn="just">
              <a:lnSpc>
                <a:spcPct val="80000"/>
              </a:lnSpc>
              <a:buFont typeface="Wingdings" pitchFamily="2" charset="2"/>
              <a:buChar char="q"/>
            </a:pPr>
            <a:endParaRPr lang="lt-LT" sz="1800" dirty="0">
              <a:latin typeface="Times New Roman" panose="02020603050405020304" pitchFamily="18" charset="0"/>
              <a:cs typeface="Times New Roman" panose="02020603050405020304" pitchFamily="18" charset="0"/>
            </a:endParaRPr>
          </a:p>
          <a:p>
            <a:pPr marL="285750" indent="-285750" algn="just">
              <a:lnSpc>
                <a:spcPct val="80000"/>
              </a:lnSpc>
              <a:buFont typeface="Wingdings" pitchFamily="2" charset="2"/>
              <a:buChar char="q"/>
            </a:pPr>
            <a:endParaRPr lang="lt-LT" sz="1800" dirty="0">
              <a:latin typeface="Times New Roman" panose="02020603050405020304" pitchFamily="18" charset="0"/>
              <a:cs typeface="Times New Roman" panose="02020603050405020304" pitchFamily="18" charset="0"/>
            </a:endParaRPr>
          </a:p>
          <a:p>
            <a:pPr marL="285750" indent="-285750" algn="just">
              <a:lnSpc>
                <a:spcPct val="80000"/>
              </a:lnSpc>
              <a:buFont typeface="Wingdings" pitchFamily="2" charset="2"/>
              <a:buChar char="q"/>
            </a:pPr>
            <a:endParaRPr lang="lt-LT" sz="1000" dirty="0">
              <a:latin typeface="Times New Roman" panose="02020603050405020304" pitchFamily="18" charset="0"/>
              <a:cs typeface="Times New Roman" panose="02020603050405020304" pitchFamily="18" charset="0"/>
            </a:endParaRPr>
          </a:p>
          <a:p>
            <a:pPr marL="285750" indent="-285750" algn="just">
              <a:lnSpc>
                <a:spcPct val="80000"/>
              </a:lnSpc>
              <a:buFont typeface="Wingdings" pitchFamily="2" charset="2"/>
              <a:buChar char="q"/>
            </a:pPr>
            <a:endParaRPr lang="en-US" sz="800" dirty="0">
              <a:latin typeface="Times New Roman" panose="02020603050405020304" pitchFamily="18" charset="0"/>
              <a:cs typeface="Times New Roman" panose="02020603050405020304" pitchFamily="18" charset="0"/>
            </a:endParaRPr>
          </a:p>
        </p:txBody>
      </p:sp>
      <p:sp>
        <p:nvSpPr>
          <p:cNvPr id="13317" name="TextBox 1">
            <a:extLst>
              <a:ext uri="{FF2B5EF4-FFF2-40B4-BE49-F238E27FC236}">
                <a16:creationId xmlns:a16="http://schemas.microsoft.com/office/drawing/2014/main" id="{52FE9D79-17CB-3873-4ACD-76F8B2D82CBC}"/>
              </a:ext>
            </a:extLst>
          </p:cNvPr>
          <p:cNvSpPr txBox="1">
            <a:spLocks noChangeArrowheads="1"/>
          </p:cNvSpPr>
          <p:nvPr/>
        </p:nvSpPr>
        <p:spPr bwMode="auto">
          <a:xfrm>
            <a:off x="1259632" y="6474539"/>
            <a:ext cx="43204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rgbClr val="595959"/>
                </a:solidFill>
                <a:latin typeface="Arial" pitchFamily="34" charset="0"/>
                <a:ea typeface="ＭＳ Ｐゴシック" pitchFamily="34" charset="-128"/>
              </a:defRPr>
            </a:lvl1pPr>
            <a:lvl2pPr>
              <a:defRPr sz="2000">
                <a:solidFill>
                  <a:srgbClr val="595959"/>
                </a:solidFill>
                <a:latin typeface="Arial" pitchFamily="34" charset="0"/>
                <a:ea typeface="ＭＳ Ｐゴシック" pitchFamily="34" charset="-128"/>
              </a:defRPr>
            </a:lvl2pPr>
            <a:lvl3pPr>
              <a:defRPr sz="2000">
                <a:solidFill>
                  <a:srgbClr val="595959"/>
                </a:solidFill>
                <a:latin typeface="Arial" pitchFamily="34" charset="0"/>
                <a:ea typeface="ＭＳ Ｐゴシック" pitchFamily="34" charset="-128"/>
              </a:defRPr>
            </a:lvl3pPr>
            <a:lvl4pPr>
              <a:defRPr sz="2000">
                <a:solidFill>
                  <a:srgbClr val="595959"/>
                </a:solidFill>
                <a:latin typeface="Arial" pitchFamily="34" charset="0"/>
                <a:ea typeface="ＭＳ Ｐゴシック" pitchFamily="34" charset="-128"/>
              </a:defRPr>
            </a:lvl4pPr>
            <a:lvl5pPr>
              <a:defRPr sz="2000">
                <a:solidFill>
                  <a:srgbClr val="595959"/>
                </a:solidFill>
                <a:latin typeface="Arial" pitchFamily="34" charset="0"/>
                <a:ea typeface="ＭＳ Ｐゴシック" pitchFamily="34" charset="-128"/>
              </a:defRPr>
            </a:lvl5pPr>
            <a:lvl6pPr eaLnBrk="0" hangingPunct="0">
              <a:defRPr sz="2000">
                <a:solidFill>
                  <a:srgbClr val="595959"/>
                </a:solidFill>
                <a:latin typeface="Arial" pitchFamily="34" charset="0"/>
                <a:ea typeface="ＭＳ Ｐゴシック" pitchFamily="34" charset="-128"/>
              </a:defRPr>
            </a:lvl6pPr>
            <a:lvl7pPr eaLnBrk="0" hangingPunct="0">
              <a:defRPr sz="2000">
                <a:solidFill>
                  <a:srgbClr val="595959"/>
                </a:solidFill>
                <a:latin typeface="Arial" pitchFamily="34" charset="0"/>
                <a:ea typeface="ＭＳ Ｐゴシック" pitchFamily="34" charset="-128"/>
              </a:defRPr>
            </a:lvl7pPr>
            <a:lvl8pPr eaLnBrk="0" hangingPunct="0">
              <a:defRPr sz="2000">
                <a:solidFill>
                  <a:srgbClr val="595959"/>
                </a:solidFill>
                <a:latin typeface="Arial" pitchFamily="34" charset="0"/>
                <a:ea typeface="ＭＳ Ｐゴシック" pitchFamily="34" charset="-128"/>
              </a:defRPr>
            </a:lvl8pPr>
            <a:lvl9pPr eaLnBrk="0" hangingPunct="0">
              <a:defRPr sz="2000">
                <a:solidFill>
                  <a:srgbClr val="595959"/>
                </a:solidFill>
                <a:latin typeface="Arial" pitchFamily="34" charset="0"/>
                <a:ea typeface="ＭＳ Ｐゴシック" pitchFamily="34" charset="-128"/>
              </a:defRPr>
            </a:lvl9pPr>
          </a:lstStyle>
          <a:p>
            <a:r>
              <a:rPr lang="lt-LT" altLang="en-US" sz="1100" b="1" i="1" dirty="0">
                <a:solidFill>
                  <a:srgbClr val="BDA95F"/>
                </a:solidFill>
              </a:rPr>
              <a:t>Lietuvos gyventojų apklausa, </a:t>
            </a:r>
            <a:r>
              <a:rPr lang="en-US" altLang="en-US" sz="1100" b="1" i="1" dirty="0">
                <a:solidFill>
                  <a:srgbClr val="BDA95F"/>
                </a:solidFill>
              </a:rPr>
              <a:t>20</a:t>
            </a:r>
            <a:r>
              <a:rPr lang="lt-LT" altLang="en-US" sz="1100" b="1" i="1" dirty="0">
                <a:solidFill>
                  <a:srgbClr val="BDA95F"/>
                </a:solidFill>
              </a:rPr>
              <a:t>26</a:t>
            </a:r>
            <a:r>
              <a:rPr lang="en-US" altLang="en-US" sz="1100" b="1" i="1" dirty="0">
                <a:solidFill>
                  <a:srgbClr val="BDA95F"/>
                </a:solidFill>
              </a:rPr>
              <a:t> m. </a:t>
            </a:r>
            <a:r>
              <a:rPr lang="lt-LT" altLang="en-US" sz="1100" b="1" i="1" dirty="0">
                <a:solidFill>
                  <a:srgbClr val="BDA95F"/>
                </a:solidFill>
              </a:rPr>
              <a:t>vasaris</a:t>
            </a:r>
            <a:endParaRPr lang="en-US" altLang="en-US" sz="1100" dirty="0">
              <a:solidFill>
                <a:srgbClr val="000000"/>
              </a:solidFill>
            </a:endParaRPr>
          </a:p>
        </p:txBody>
      </p:sp>
    </p:spTree>
    <p:extLst>
      <p:ext uri="{BB962C8B-B14F-4D97-AF65-F5344CB8AC3E}">
        <p14:creationId xmlns:p14="http://schemas.microsoft.com/office/powerpoint/2010/main" val="3730560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B01F5-257A-BB8A-1BD5-5C6B2E82E220}"/>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540B2477-0C76-C37A-151A-99CCA8E21238}"/>
              </a:ext>
            </a:extLst>
          </p:cNvPr>
          <p:cNvSpPr txBox="1"/>
          <p:nvPr/>
        </p:nvSpPr>
        <p:spPr>
          <a:xfrm>
            <a:off x="6867345" y="978337"/>
            <a:ext cx="1743255" cy="261610"/>
          </a:xfrm>
          <a:prstGeom prst="rect">
            <a:avLst/>
          </a:prstGeom>
          <a:noFill/>
        </p:spPr>
        <p:txBody>
          <a:bodyPr wrap="square">
            <a:spAutoFit/>
          </a:bodyPr>
          <a:lstStyle/>
          <a:p>
            <a:pPr>
              <a:defRPr/>
            </a:pPr>
            <a:r>
              <a:rPr lang="lt-LT" altLang="en-US" sz="1100" b="1" i="1" dirty="0"/>
              <a:t>Visi respondentai, </a:t>
            </a:r>
            <a:r>
              <a:rPr lang="lt-LT" sz="1100" b="1" i="1" dirty="0">
                <a:solidFill>
                  <a:schemeClr val="accent4">
                    <a:lumMod val="50000"/>
                  </a:schemeClr>
                </a:solidFill>
              </a:rPr>
              <a:t>(</a:t>
            </a:r>
            <a:r>
              <a:rPr lang="en-US" sz="1100" b="1" i="1" dirty="0">
                <a:solidFill>
                  <a:schemeClr val="accent4">
                    <a:lumMod val="50000"/>
                  </a:schemeClr>
                </a:solidFill>
              </a:rPr>
              <a:t>%</a:t>
            </a:r>
            <a:r>
              <a:rPr lang="lt-LT" sz="1100" b="1" i="1" dirty="0">
                <a:solidFill>
                  <a:schemeClr val="accent4">
                    <a:lumMod val="50000"/>
                  </a:schemeClr>
                </a:solidFill>
              </a:rPr>
              <a:t>)</a:t>
            </a:r>
            <a:endParaRPr lang="en-US" sz="1100" b="1" i="1" dirty="0">
              <a:solidFill>
                <a:schemeClr val="accent4">
                  <a:lumMod val="50000"/>
                </a:schemeClr>
              </a:solidFill>
            </a:endParaRPr>
          </a:p>
        </p:txBody>
      </p:sp>
      <p:sp>
        <p:nvSpPr>
          <p:cNvPr id="7" name="Rectangle 6">
            <a:extLst>
              <a:ext uri="{FF2B5EF4-FFF2-40B4-BE49-F238E27FC236}">
                <a16:creationId xmlns:a16="http://schemas.microsoft.com/office/drawing/2014/main" id="{C61E1B04-E171-C46E-E481-B4ABEA671C3C}"/>
              </a:ext>
            </a:extLst>
          </p:cNvPr>
          <p:cNvSpPr>
            <a:spLocks noChangeArrowheads="1"/>
          </p:cNvSpPr>
          <p:nvPr/>
        </p:nvSpPr>
        <p:spPr bwMode="auto">
          <a:xfrm>
            <a:off x="107950" y="44450"/>
            <a:ext cx="83216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a:defRPr/>
            </a:pPr>
            <a:r>
              <a:rPr lang="lt-LT" sz="1600" b="1" dirty="0">
                <a:solidFill>
                  <a:schemeClr val="tx2">
                    <a:lumMod val="60000"/>
                    <a:lumOff val="40000"/>
                  </a:schemeClr>
                </a:solidFill>
                <a:latin typeface="Arial Unicode MS" panose="020B0604020202020204" pitchFamily="34" charset="-128"/>
                <a:ea typeface="Arial Unicode MS" panose="020B0604020202020204" pitchFamily="34" charset="-128"/>
                <a:cs typeface="Arial Unicode MS" panose="020B0604020202020204" pitchFamily="34" charset="-128"/>
              </a:rPr>
              <a:t>AR NAUDOJASI TAROMATAIS</a:t>
            </a:r>
            <a:endParaRPr lang="ru-RU" sz="1600" b="1" i="1" dirty="0">
              <a:solidFill>
                <a:schemeClr val="accent6">
                  <a:lumMod val="75000"/>
                </a:schemeClr>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9" name="Rectangle 14">
            <a:extLst>
              <a:ext uri="{FF2B5EF4-FFF2-40B4-BE49-F238E27FC236}">
                <a16:creationId xmlns:a16="http://schemas.microsoft.com/office/drawing/2014/main" id="{85C02CFD-717B-2DF9-501A-DBB3BA452E04}"/>
              </a:ext>
            </a:extLst>
          </p:cNvPr>
          <p:cNvSpPr/>
          <p:nvPr/>
        </p:nvSpPr>
        <p:spPr>
          <a:xfrm>
            <a:off x="107950" y="476250"/>
            <a:ext cx="8622258" cy="584775"/>
          </a:xfrm>
          <a:prstGeom prst="rect">
            <a:avLst/>
          </a:prstGeom>
        </p:spPr>
        <p:txBody>
          <a:bodyPr wrap="square">
            <a:spAutoFit/>
          </a:bodyPr>
          <a:lstStyle/>
          <a:p>
            <a:pPr>
              <a:defRPr/>
            </a:pPr>
            <a:r>
              <a:rPr lang="lt-LT" sz="1600" b="1" dirty="0">
                <a:solidFill>
                  <a:schemeClr val="bg2">
                    <a:lumMod val="50000"/>
                  </a:schemeClr>
                </a:solidFill>
              </a:rPr>
              <a:t>AR JŪS ARBA JŪSŲ ŠEIMA NAUDOJATĖS (NAUDOJASI) UŽSTATO SISTEMA IR GRĄŽINATE (GRĄŽINA) TOKIAS PAKUOTES Į TAROMATĄ? (</a:t>
            </a:r>
            <a:r>
              <a:rPr lang="en-US" sz="1600" b="1" dirty="0">
                <a:solidFill>
                  <a:schemeClr val="bg2">
                    <a:lumMod val="50000"/>
                  </a:schemeClr>
                </a:solidFill>
              </a:rPr>
              <a:t>%</a:t>
            </a:r>
            <a:r>
              <a:rPr lang="lt-LT" sz="1600" b="1" dirty="0">
                <a:solidFill>
                  <a:schemeClr val="bg2">
                    <a:lumMod val="50000"/>
                  </a:schemeClr>
                </a:solidFill>
              </a:rPr>
              <a:t>)</a:t>
            </a:r>
            <a:endParaRPr lang="en-US" sz="1600" b="1" dirty="0">
              <a:solidFill>
                <a:schemeClr val="tx1">
                  <a:lumMod val="50000"/>
                  <a:lumOff val="50000"/>
                </a:schemeClr>
              </a:solidFill>
            </a:endParaRPr>
          </a:p>
        </p:txBody>
      </p:sp>
      <p:graphicFrame>
        <p:nvGraphicFramePr>
          <p:cNvPr id="11" name="Object 2">
            <a:extLst>
              <a:ext uri="{FF2B5EF4-FFF2-40B4-BE49-F238E27FC236}">
                <a16:creationId xmlns:a16="http://schemas.microsoft.com/office/drawing/2014/main" id="{7ACD2123-2D50-45B5-7631-446B46A6A0DB}"/>
              </a:ext>
            </a:extLst>
          </p:cNvPr>
          <p:cNvGraphicFramePr>
            <a:graphicFrameLocks noChangeAspect="1"/>
          </p:cNvGraphicFramePr>
          <p:nvPr>
            <p:extLst>
              <p:ext uri="{D42A27DB-BD31-4B8C-83A1-F6EECF244321}">
                <p14:modId xmlns:p14="http://schemas.microsoft.com/office/powerpoint/2010/main" val="422109779"/>
              </p:ext>
            </p:extLst>
          </p:nvPr>
        </p:nvGraphicFramePr>
        <p:xfrm>
          <a:off x="2263626" y="1628800"/>
          <a:ext cx="4311352" cy="3827762"/>
        </p:xfrm>
        <a:graphic>
          <a:graphicData uri="http://schemas.openxmlformats.org/drawingml/2006/chart">
            <c:chart xmlns:c="http://schemas.openxmlformats.org/drawingml/2006/chart" xmlns:r="http://schemas.openxmlformats.org/officeDocument/2006/relationships" r:id="rId3"/>
          </a:graphicData>
        </a:graphic>
      </p:graphicFrame>
      <p:sp>
        <p:nvSpPr>
          <p:cNvPr id="3" name="Stačiakampis 2">
            <a:extLst>
              <a:ext uri="{FF2B5EF4-FFF2-40B4-BE49-F238E27FC236}">
                <a16:creationId xmlns:a16="http://schemas.microsoft.com/office/drawing/2014/main" id="{4B672DC7-1D31-9EB8-2046-9CE704BF1949}"/>
              </a:ext>
            </a:extLst>
          </p:cNvPr>
          <p:cNvSpPr/>
          <p:nvPr/>
        </p:nvSpPr>
        <p:spPr>
          <a:xfrm>
            <a:off x="107504" y="735087"/>
            <a:ext cx="8622704" cy="153888"/>
          </a:xfrm>
          <a:prstGeom prst="rect">
            <a:avLst/>
          </a:prstGeom>
        </p:spPr>
        <p:txBody>
          <a:bodyPr wrap="square">
            <a:spAutoFit/>
          </a:bodyPr>
          <a:lstStyle/>
          <a:p>
            <a:pPr>
              <a:defRPr/>
            </a:pPr>
            <a:endParaRPr lang="en-US" sz="400" b="1" dirty="0">
              <a:solidFill>
                <a:schemeClr val="accent6"/>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13" name="Slide Number Placeholder 3">
            <a:extLst>
              <a:ext uri="{FF2B5EF4-FFF2-40B4-BE49-F238E27FC236}">
                <a16:creationId xmlns:a16="http://schemas.microsoft.com/office/drawing/2014/main" id="{35FF7290-3C26-BE06-27BA-58812949D18E}"/>
              </a:ext>
            </a:extLst>
          </p:cNvPr>
          <p:cNvSpPr>
            <a:spLocks noGrp="1"/>
          </p:cNvSpPr>
          <p:nvPr>
            <p:ph type="sldNum" sz="quarter" idx="4294967295"/>
          </p:nvPr>
        </p:nvSpPr>
        <p:spPr bwMode="auto">
          <a:xfrm>
            <a:off x="8610600" y="76200"/>
            <a:ext cx="3810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defRPr/>
            </a:pPr>
            <a:fld id="{5B1204CB-74AD-433B-9CB6-9F5BDB7425CD}" type="slidenum">
              <a:rPr lang="lt-LT" smtClean="0">
                <a:solidFill>
                  <a:srgbClr val="595959"/>
                </a:solidFill>
              </a:rPr>
              <a:pPr eaLnBrk="1" hangingPunct="1">
                <a:defRPr/>
              </a:pPr>
              <a:t>6</a:t>
            </a:fld>
            <a:endParaRPr lang="lt-LT">
              <a:solidFill>
                <a:srgbClr val="595959"/>
              </a:solidFill>
            </a:endParaRPr>
          </a:p>
        </p:txBody>
      </p:sp>
      <p:sp>
        <p:nvSpPr>
          <p:cNvPr id="14" name="TextBox 1">
            <a:extLst>
              <a:ext uri="{FF2B5EF4-FFF2-40B4-BE49-F238E27FC236}">
                <a16:creationId xmlns:a16="http://schemas.microsoft.com/office/drawing/2014/main" id="{9534B4B9-EAE2-ADEA-B856-5EACC0085E89}"/>
              </a:ext>
            </a:extLst>
          </p:cNvPr>
          <p:cNvSpPr txBox="1">
            <a:spLocks noChangeArrowheads="1"/>
          </p:cNvSpPr>
          <p:nvPr/>
        </p:nvSpPr>
        <p:spPr bwMode="auto">
          <a:xfrm>
            <a:off x="1547813" y="6524625"/>
            <a:ext cx="323037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rgbClr val="595959"/>
                </a:solidFill>
                <a:latin typeface="Arial" pitchFamily="34" charset="0"/>
                <a:ea typeface="ＭＳ Ｐゴシック" pitchFamily="34" charset="-128"/>
              </a:defRPr>
            </a:lvl1pPr>
            <a:lvl2pPr>
              <a:defRPr sz="2000">
                <a:solidFill>
                  <a:srgbClr val="595959"/>
                </a:solidFill>
                <a:latin typeface="Arial" pitchFamily="34" charset="0"/>
                <a:ea typeface="ＭＳ Ｐゴシック" pitchFamily="34" charset="-128"/>
              </a:defRPr>
            </a:lvl2pPr>
            <a:lvl3pPr>
              <a:defRPr sz="2000">
                <a:solidFill>
                  <a:srgbClr val="595959"/>
                </a:solidFill>
                <a:latin typeface="Arial" pitchFamily="34" charset="0"/>
                <a:ea typeface="ＭＳ Ｐゴシック" pitchFamily="34" charset="-128"/>
              </a:defRPr>
            </a:lvl3pPr>
            <a:lvl4pPr>
              <a:defRPr sz="2000">
                <a:solidFill>
                  <a:srgbClr val="595959"/>
                </a:solidFill>
                <a:latin typeface="Arial" pitchFamily="34" charset="0"/>
                <a:ea typeface="ＭＳ Ｐゴシック" pitchFamily="34" charset="-128"/>
              </a:defRPr>
            </a:lvl4pPr>
            <a:lvl5pPr>
              <a:defRPr sz="2000">
                <a:solidFill>
                  <a:srgbClr val="595959"/>
                </a:solidFill>
                <a:latin typeface="Arial" pitchFamily="34" charset="0"/>
                <a:ea typeface="ＭＳ Ｐゴシック" pitchFamily="34" charset="-128"/>
              </a:defRPr>
            </a:lvl5pPr>
            <a:lvl6pPr eaLnBrk="0" hangingPunct="0">
              <a:defRPr sz="2000">
                <a:solidFill>
                  <a:srgbClr val="595959"/>
                </a:solidFill>
                <a:latin typeface="Arial" pitchFamily="34" charset="0"/>
                <a:ea typeface="ＭＳ Ｐゴシック" pitchFamily="34" charset="-128"/>
              </a:defRPr>
            </a:lvl6pPr>
            <a:lvl7pPr eaLnBrk="0" hangingPunct="0">
              <a:defRPr sz="2000">
                <a:solidFill>
                  <a:srgbClr val="595959"/>
                </a:solidFill>
                <a:latin typeface="Arial" pitchFamily="34" charset="0"/>
                <a:ea typeface="ＭＳ Ｐゴシック" pitchFamily="34" charset="-128"/>
              </a:defRPr>
            </a:lvl7pPr>
            <a:lvl8pPr eaLnBrk="0" hangingPunct="0">
              <a:defRPr sz="2000">
                <a:solidFill>
                  <a:srgbClr val="595959"/>
                </a:solidFill>
                <a:latin typeface="Arial" pitchFamily="34" charset="0"/>
                <a:ea typeface="ＭＳ Ｐゴシック" pitchFamily="34" charset="-128"/>
              </a:defRPr>
            </a:lvl8pPr>
            <a:lvl9pPr eaLnBrk="0" hangingPunct="0">
              <a:defRPr sz="2000">
                <a:solidFill>
                  <a:srgbClr val="595959"/>
                </a:solidFill>
                <a:latin typeface="Arial" pitchFamily="34" charset="0"/>
                <a:ea typeface="ＭＳ Ｐゴシック" pitchFamily="34" charset="-128"/>
              </a:defRPr>
            </a:lvl9pPr>
          </a:lstStyle>
          <a:p>
            <a:r>
              <a:rPr lang="lt-LT" altLang="en-US" sz="1100" b="1" i="1" dirty="0">
                <a:solidFill>
                  <a:srgbClr val="BDA95F"/>
                </a:solidFill>
              </a:rPr>
              <a:t>Lietuvos gyventojų apklausa, </a:t>
            </a:r>
            <a:r>
              <a:rPr lang="en-US" altLang="en-US" sz="1100" b="1" i="1" dirty="0">
                <a:solidFill>
                  <a:srgbClr val="BDA95F"/>
                </a:solidFill>
              </a:rPr>
              <a:t>20</a:t>
            </a:r>
            <a:r>
              <a:rPr lang="lt-LT" altLang="en-US" sz="1100" b="1" i="1" dirty="0">
                <a:solidFill>
                  <a:srgbClr val="BDA95F"/>
                </a:solidFill>
              </a:rPr>
              <a:t>26</a:t>
            </a:r>
            <a:r>
              <a:rPr lang="en-US" altLang="en-US" sz="1100" b="1" i="1" dirty="0">
                <a:solidFill>
                  <a:srgbClr val="BDA95F"/>
                </a:solidFill>
              </a:rPr>
              <a:t> m. </a:t>
            </a:r>
            <a:r>
              <a:rPr lang="lt-LT" altLang="en-US" sz="1100" b="1" i="1" dirty="0">
                <a:solidFill>
                  <a:srgbClr val="BDA95F"/>
                </a:solidFill>
              </a:rPr>
              <a:t>vasaris</a:t>
            </a:r>
            <a:endParaRPr lang="en-US" altLang="en-US" sz="1100" dirty="0">
              <a:solidFill>
                <a:srgbClr val="000000"/>
              </a:solidFill>
            </a:endParaRPr>
          </a:p>
        </p:txBody>
      </p:sp>
    </p:spTree>
    <p:extLst>
      <p:ext uri="{BB962C8B-B14F-4D97-AF65-F5344CB8AC3E}">
        <p14:creationId xmlns:p14="http://schemas.microsoft.com/office/powerpoint/2010/main" val="18837578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23262-FE21-3B31-C011-78530BABCCD5}"/>
            </a:ext>
          </a:extLst>
        </p:cNvPr>
        <p:cNvGrpSpPr/>
        <p:nvPr/>
      </p:nvGrpSpPr>
      <p:grpSpPr>
        <a:xfrm>
          <a:off x="0" y="0"/>
          <a:ext cx="0" cy="0"/>
          <a:chOff x="0" y="0"/>
          <a:chExt cx="0" cy="0"/>
        </a:xfrm>
      </p:grpSpPr>
      <p:sp>
        <p:nvSpPr>
          <p:cNvPr id="72706" name="Title 1">
            <a:extLst>
              <a:ext uri="{FF2B5EF4-FFF2-40B4-BE49-F238E27FC236}">
                <a16:creationId xmlns:a16="http://schemas.microsoft.com/office/drawing/2014/main" id="{756200E4-658C-41B0-E105-A1D38F68F870}"/>
              </a:ext>
            </a:extLst>
          </p:cNvPr>
          <p:cNvSpPr>
            <a:spLocks noGrp="1"/>
          </p:cNvSpPr>
          <p:nvPr>
            <p:ph type="title" idx="4294967295"/>
          </p:nvPr>
        </p:nvSpPr>
        <p:spPr>
          <a:xfrm>
            <a:off x="289216" y="548918"/>
            <a:ext cx="8459248" cy="1055231"/>
          </a:xfrm>
        </p:spPr>
        <p:txBody>
          <a:bodyPr/>
          <a:lstStyle/>
          <a:p>
            <a:r>
              <a:rPr lang="lt-LT" sz="1800" b="1" dirty="0">
                <a:solidFill>
                  <a:schemeClr val="bg2">
                    <a:lumMod val="50000"/>
                  </a:schemeClr>
                </a:solidFill>
              </a:rPr>
              <a:t>JEIGU Į TAROMATUS BŪTŲ GALIMA GRĄŽINTI IR VISŲ ALKOHOLINIŲ GĖRIMŲ STIKLINĘ TARĄ (VYNO, PUTOJANČIO VYNO, DEGTINĖS, TRAUKTINIŲ, LIKERIO IR KITŲ), AR JŪS / JŪSŲ ŠEIMA TAI DARYTUMĖTE ? (</a:t>
            </a:r>
            <a:r>
              <a:rPr lang="en-US" sz="1800" b="1" dirty="0">
                <a:solidFill>
                  <a:schemeClr val="bg2">
                    <a:lumMod val="50000"/>
                  </a:schemeClr>
                </a:solidFill>
              </a:rPr>
              <a:t>%</a:t>
            </a:r>
            <a:r>
              <a:rPr lang="lt-LT" sz="1800" b="1" dirty="0">
                <a:solidFill>
                  <a:schemeClr val="bg2">
                    <a:lumMod val="50000"/>
                  </a:schemeClr>
                </a:solidFill>
              </a:rPr>
              <a:t>) </a:t>
            </a:r>
            <a:endParaRPr lang="en-US" altLang="en-US" sz="1800" b="1"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graphicFrame>
        <p:nvGraphicFramePr>
          <p:cNvPr id="72707" name="Chart Placeholder 4">
            <a:extLst>
              <a:ext uri="{FF2B5EF4-FFF2-40B4-BE49-F238E27FC236}">
                <a16:creationId xmlns:a16="http://schemas.microsoft.com/office/drawing/2014/main" id="{F97D0DCF-45C0-8298-1CD6-EC38A97B899D}"/>
              </a:ext>
            </a:extLst>
          </p:cNvPr>
          <p:cNvGraphicFramePr>
            <a:graphicFrameLocks noGrp="1"/>
          </p:cNvGraphicFramePr>
          <p:nvPr>
            <p:ph type="chart" idx="4294967295"/>
            <p:extLst>
              <p:ext uri="{D42A27DB-BD31-4B8C-83A1-F6EECF244321}">
                <p14:modId xmlns:p14="http://schemas.microsoft.com/office/powerpoint/2010/main" val="3181455540"/>
              </p:ext>
            </p:extLst>
          </p:nvPr>
        </p:nvGraphicFramePr>
        <p:xfrm>
          <a:off x="922338" y="1744663"/>
          <a:ext cx="7183437" cy="3867150"/>
        </p:xfrm>
        <a:graphic>
          <a:graphicData uri="http://schemas.openxmlformats.org/presentationml/2006/ole">
            <mc:AlternateContent xmlns:mc="http://schemas.openxmlformats.org/markup-compatibility/2006">
              <mc:Choice xmlns:v="urn:schemas-microsoft-com:vml" Requires="v">
                <p:oleObj name="Worksheet" r:id="rId2" imgW="8039065" imgH="4328176" progId="Excel.Sheet.8">
                  <p:embed/>
                </p:oleObj>
              </mc:Choice>
              <mc:Fallback>
                <p:oleObj name="Worksheet" r:id="rId2" imgW="8039065" imgH="4328176" progId="Excel.Sheet.8">
                  <p:embed/>
                  <p:pic>
                    <p:nvPicPr>
                      <p:cNvPr id="72707" name="Chart Placeholder 4">
                        <a:extLst>
                          <a:ext uri="{FF2B5EF4-FFF2-40B4-BE49-F238E27FC236}">
                            <a16:creationId xmlns:a16="http://schemas.microsoft.com/office/drawing/2014/main" id="{F97D0DCF-45C0-8298-1CD6-EC38A97B899D}"/>
                          </a:ext>
                        </a:extLst>
                      </p:cNvPr>
                      <p:cNvPicPr>
                        <a:picLocks noGrp="1" noChangeArrowheads="1"/>
                      </p:cNvPicPr>
                      <p:nvPr/>
                    </p:nvPicPr>
                    <p:blipFill>
                      <a:blip r:embed="rId3"/>
                      <a:srcRect/>
                      <a:stretch>
                        <a:fillRect/>
                      </a:stretch>
                    </p:blipFill>
                    <p:spPr bwMode="auto">
                      <a:xfrm>
                        <a:off x="922338" y="1744663"/>
                        <a:ext cx="7183437" cy="3867150"/>
                      </a:xfrm>
                      <a:prstGeom prst="rect">
                        <a:avLst/>
                      </a:prstGeom>
                    </p:spPr>
                  </p:pic>
                </p:oleObj>
              </mc:Fallback>
            </mc:AlternateContent>
          </a:graphicData>
        </a:graphic>
      </p:graphicFrame>
      <p:sp>
        <p:nvSpPr>
          <p:cNvPr id="72708" name="Slide Number Placeholder 3">
            <a:extLst>
              <a:ext uri="{FF2B5EF4-FFF2-40B4-BE49-F238E27FC236}">
                <a16:creationId xmlns:a16="http://schemas.microsoft.com/office/drawing/2014/main" id="{5F907551-CB45-FD06-3B8F-2FA0396DE688}"/>
              </a:ext>
            </a:extLst>
          </p:cNvPr>
          <p:cNvSpPr txBox="1">
            <a:spLocks noGrp="1"/>
          </p:cNvSpPr>
          <p:nvPr/>
        </p:nvSpPr>
        <p:spPr bwMode="auto">
          <a:xfrm>
            <a:off x="8610600" y="76200"/>
            <a:ext cx="381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Calibri" panose="020F0502020204030204" pitchFamily="34" charset="0"/>
              <a:buAutoNum type="arabicPeriod"/>
              <a:defRPr sz="2000">
                <a:solidFill>
                  <a:srgbClr val="595959"/>
                </a:solidFill>
                <a:latin typeface="Arial" panose="020B060402020202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000">
                <a:solidFill>
                  <a:srgbClr val="595959"/>
                </a:solidFill>
                <a:latin typeface="Arial" panose="020B060402020202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000">
                <a:solidFill>
                  <a:srgbClr val="595959"/>
                </a:solidFill>
                <a:latin typeface="Arial" panose="020B060402020202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rgbClr val="595959"/>
                </a:solidFill>
                <a:latin typeface="Arial" panose="020B060402020202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rgbClr val="595959"/>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595959"/>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595959"/>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595959"/>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595959"/>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144854FB-40E6-4FD9-BE63-687F570C934F}" type="slidenum">
              <a:rPr lang="lt-LT" altLang="en-US" sz="1200"/>
              <a:pPr algn="r" eaLnBrk="1" hangingPunct="1">
                <a:spcBef>
                  <a:spcPct val="0"/>
                </a:spcBef>
                <a:buFontTx/>
                <a:buNone/>
              </a:pPr>
              <a:t>7</a:t>
            </a:fld>
            <a:endParaRPr lang="lt-LT" altLang="en-US" sz="1200"/>
          </a:p>
        </p:txBody>
      </p:sp>
      <p:sp>
        <p:nvSpPr>
          <p:cNvPr id="6" name="TextBox 5">
            <a:extLst>
              <a:ext uri="{FF2B5EF4-FFF2-40B4-BE49-F238E27FC236}">
                <a16:creationId xmlns:a16="http://schemas.microsoft.com/office/drawing/2014/main" id="{8496CF32-6F41-098C-2C92-830E6BE3A57D}"/>
              </a:ext>
            </a:extLst>
          </p:cNvPr>
          <p:cNvSpPr txBox="1"/>
          <p:nvPr/>
        </p:nvSpPr>
        <p:spPr>
          <a:xfrm>
            <a:off x="1187624" y="6527140"/>
            <a:ext cx="4032448" cy="261610"/>
          </a:xfrm>
          <a:prstGeom prst="rect">
            <a:avLst/>
          </a:prstGeom>
          <a:noFill/>
        </p:spPr>
        <p:txBody>
          <a:bodyPr wrap="square">
            <a:spAutoFit/>
          </a:bodyPr>
          <a:lstStyle/>
          <a:p>
            <a:r>
              <a:rPr lang="lt-LT" altLang="en-US" sz="1100" b="1" i="1" dirty="0">
                <a:solidFill>
                  <a:srgbClr val="BDA95F"/>
                </a:solidFill>
              </a:rPr>
              <a:t>Lietuvos gyventojų apklausa, </a:t>
            </a:r>
            <a:r>
              <a:rPr lang="en-US" altLang="en-US" sz="1100" b="1" i="1" dirty="0">
                <a:solidFill>
                  <a:srgbClr val="BDA95F"/>
                </a:solidFill>
              </a:rPr>
              <a:t>20</a:t>
            </a:r>
            <a:r>
              <a:rPr lang="lt-LT" altLang="en-US" sz="1100" b="1" i="1" dirty="0">
                <a:solidFill>
                  <a:srgbClr val="BDA95F"/>
                </a:solidFill>
              </a:rPr>
              <a:t>26</a:t>
            </a:r>
            <a:r>
              <a:rPr lang="en-US" altLang="en-US" sz="1100" b="1" i="1" dirty="0">
                <a:solidFill>
                  <a:srgbClr val="BDA95F"/>
                </a:solidFill>
              </a:rPr>
              <a:t> m. </a:t>
            </a:r>
            <a:r>
              <a:rPr lang="lt-LT" altLang="en-US" sz="1100" b="1" i="1" dirty="0">
                <a:solidFill>
                  <a:srgbClr val="BDA95F"/>
                </a:solidFill>
              </a:rPr>
              <a:t>vasaris</a:t>
            </a:r>
            <a:endParaRPr lang="en-US" altLang="en-US" sz="1100" dirty="0">
              <a:solidFill>
                <a:srgbClr val="000000"/>
              </a:solidFill>
            </a:endParaRPr>
          </a:p>
        </p:txBody>
      </p:sp>
      <p:sp>
        <p:nvSpPr>
          <p:cNvPr id="72710" name="TextBox 6">
            <a:extLst>
              <a:ext uri="{FF2B5EF4-FFF2-40B4-BE49-F238E27FC236}">
                <a16:creationId xmlns:a16="http://schemas.microsoft.com/office/drawing/2014/main" id="{9FC187C9-DE67-2865-A2D2-621A61B35DA5}"/>
              </a:ext>
            </a:extLst>
          </p:cNvPr>
          <p:cNvSpPr txBox="1">
            <a:spLocks noChangeArrowheads="1"/>
          </p:cNvSpPr>
          <p:nvPr/>
        </p:nvSpPr>
        <p:spPr bwMode="auto">
          <a:xfrm>
            <a:off x="6948264" y="1327150"/>
            <a:ext cx="19173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Calibri" panose="020F0502020204030204" pitchFamily="34" charset="0"/>
              <a:buAutoNum type="arabicPeriod"/>
              <a:defRPr sz="2000">
                <a:solidFill>
                  <a:srgbClr val="595959"/>
                </a:solidFill>
                <a:latin typeface="Arial" panose="020B060402020202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000">
                <a:solidFill>
                  <a:srgbClr val="595959"/>
                </a:solidFill>
                <a:latin typeface="Arial" panose="020B060402020202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000">
                <a:solidFill>
                  <a:srgbClr val="595959"/>
                </a:solidFill>
                <a:latin typeface="Arial" panose="020B060402020202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rgbClr val="595959"/>
                </a:solidFill>
                <a:latin typeface="Arial" panose="020B060402020202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rgbClr val="595959"/>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595959"/>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595959"/>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595959"/>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595959"/>
                </a:solidFill>
                <a:latin typeface="Arial" panose="020B0604020202020204" pitchFamily="34" charset="0"/>
                <a:ea typeface="ＭＳ Ｐゴシック" panose="020B0600070205080204" pitchFamily="34" charset="-128"/>
              </a:defRPr>
            </a:lvl9pPr>
          </a:lstStyle>
          <a:p>
            <a:pPr>
              <a:buNone/>
              <a:defRPr/>
            </a:pPr>
            <a:r>
              <a:rPr lang="lt-LT" altLang="en-US" sz="1200" b="1" i="1" dirty="0"/>
              <a:t>Visi respondentai, </a:t>
            </a:r>
            <a:r>
              <a:rPr lang="lt-LT" sz="1200" b="1" i="1" dirty="0">
                <a:solidFill>
                  <a:schemeClr val="accent4">
                    <a:lumMod val="50000"/>
                  </a:schemeClr>
                </a:solidFill>
              </a:rPr>
              <a:t>(</a:t>
            </a:r>
            <a:r>
              <a:rPr lang="en-US" sz="1200" b="1" i="1" dirty="0">
                <a:solidFill>
                  <a:schemeClr val="accent4">
                    <a:lumMod val="50000"/>
                  </a:schemeClr>
                </a:solidFill>
              </a:rPr>
              <a:t>%</a:t>
            </a:r>
            <a:r>
              <a:rPr lang="lt-LT" sz="1200" b="1" i="1" dirty="0">
                <a:solidFill>
                  <a:schemeClr val="accent4">
                    <a:lumMod val="50000"/>
                  </a:schemeClr>
                </a:solidFill>
              </a:rPr>
              <a:t>)</a:t>
            </a:r>
            <a:endParaRPr lang="en-US" sz="1200" b="1" i="1" dirty="0">
              <a:solidFill>
                <a:schemeClr val="accent4">
                  <a:lumMod val="50000"/>
                </a:schemeClr>
              </a:solidFill>
            </a:endParaRPr>
          </a:p>
        </p:txBody>
      </p:sp>
      <p:sp>
        <p:nvSpPr>
          <p:cNvPr id="2" name="TextBox 1">
            <a:extLst>
              <a:ext uri="{FF2B5EF4-FFF2-40B4-BE49-F238E27FC236}">
                <a16:creationId xmlns:a16="http://schemas.microsoft.com/office/drawing/2014/main" id="{3FFA4C3B-675C-F5C4-8A5C-CB5C83AE157C}"/>
              </a:ext>
            </a:extLst>
          </p:cNvPr>
          <p:cNvSpPr txBox="1"/>
          <p:nvPr/>
        </p:nvSpPr>
        <p:spPr>
          <a:xfrm>
            <a:off x="107504" y="76200"/>
            <a:ext cx="8280919" cy="338554"/>
          </a:xfrm>
          <a:prstGeom prst="rect">
            <a:avLst/>
          </a:prstGeom>
          <a:noFill/>
        </p:spPr>
        <p:txBody>
          <a:bodyPr wrap="square" rtlCol="0">
            <a:spAutoFit/>
          </a:bodyPr>
          <a:lstStyle/>
          <a:p>
            <a:pPr>
              <a:defRPr/>
            </a:pPr>
            <a:r>
              <a:rPr lang="lt-LT" sz="1600" b="1" dirty="0">
                <a:solidFill>
                  <a:schemeClr val="tx2">
                    <a:lumMod val="60000"/>
                    <a:lumOff val="40000"/>
                  </a:schemeClr>
                </a:solidFill>
                <a:latin typeface="Arial Unicode MS" panose="020B0604020202020204" pitchFamily="34" charset="-128"/>
                <a:ea typeface="Arial Unicode MS" panose="020B0604020202020204" pitchFamily="34" charset="-128"/>
                <a:cs typeface="Arial Unicode MS" panose="020B0604020202020204" pitchFamily="34" charset="-128"/>
              </a:rPr>
              <a:t>AR GRĄŽINTŲ ALKOHOLINIŲ GĖRIMŲ STIKLINĘ TARĄ Į TAROMATUS</a:t>
            </a:r>
            <a:endParaRPr lang="ru-RU" sz="1600" b="1" i="1" dirty="0">
              <a:solidFill>
                <a:schemeClr val="accent6">
                  <a:lumMod val="75000"/>
                </a:schemeClr>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1277891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1B1054-3A02-A9CE-7E00-A7CACB4D27C9}"/>
            </a:ext>
          </a:extLst>
        </p:cNvPr>
        <p:cNvGrpSpPr/>
        <p:nvPr/>
      </p:nvGrpSpPr>
      <p:grpSpPr>
        <a:xfrm>
          <a:off x="0" y="0"/>
          <a:ext cx="0" cy="0"/>
          <a:chOff x="0" y="0"/>
          <a:chExt cx="0" cy="0"/>
        </a:xfrm>
      </p:grpSpPr>
      <p:sp>
        <p:nvSpPr>
          <p:cNvPr id="16386" name="Slide Number Placeholder 4">
            <a:extLst>
              <a:ext uri="{FF2B5EF4-FFF2-40B4-BE49-F238E27FC236}">
                <a16:creationId xmlns:a16="http://schemas.microsoft.com/office/drawing/2014/main" id="{681537B6-1DE9-4C69-B331-1287D196E028}"/>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595959"/>
                </a:solidFill>
                <a:latin typeface="Arial" pitchFamily="34" charset="0"/>
                <a:ea typeface="ＭＳ Ｐゴシック" pitchFamily="34" charset="-128"/>
              </a:defRPr>
            </a:lvl1pPr>
            <a:lvl2pPr>
              <a:defRPr sz="2000">
                <a:solidFill>
                  <a:srgbClr val="595959"/>
                </a:solidFill>
                <a:latin typeface="Arial" pitchFamily="34" charset="0"/>
                <a:ea typeface="ＭＳ Ｐゴシック" pitchFamily="34" charset="-128"/>
              </a:defRPr>
            </a:lvl2pPr>
            <a:lvl3pPr>
              <a:defRPr sz="2000">
                <a:solidFill>
                  <a:srgbClr val="595959"/>
                </a:solidFill>
                <a:latin typeface="Arial" pitchFamily="34" charset="0"/>
                <a:ea typeface="ＭＳ Ｐゴシック" pitchFamily="34" charset="-128"/>
              </a:defRPr>
            </a:lvl3pPr>
            <a:lvl4pPr>
              <a:defRPr sz="2000">
                <a:solidFill>
                  <a:srgbClr val="595959"/>
                </a:solidFill>
                <a:latin typeface="Arial" pitchFamily="34" charset="0"/>
                <a:ea typeface="ＭＳ Ｐゴシック" pitchFamily="34" charset="-128"/>
              </a:defRPr>
            </a:lvl4pPr>
            <a:lvl5pPr>
              <a:defRPr sz="2000">
                <a:solidFill>
                  <a:srgbClr val="595959"/>
                </a:solidFill>
                <a:latin typeface="Arial" pitchFamily="34" charset="0"/>
                <a:ea typeface="ＭＳ Ｐゴシック" pitchFamily="34" charset="-128"/>
              </a:defRPr>
            </a:lvl5pPr>
            <a:lvl6pPr eaLnBrk="0" hangingPunct="0">
              <a:defRPr sz="2000">
                <a:solidFill>
                  <a:srgbClr val="595959"/>
                </a:solidFill>
                <a:latin typeface="Arial" pitchFamily="34" charset="0"/>
                <a:ea typeface="ＭＳ Ｐゴシック" pitchFamily="34" charset="-128"/>
              </a:defRPr>
            </a:lvl6pPr>
            <a:lvl7pPr eaLnBrk="0" hangingPunct="0">
              <a:defRPr sz="2000">
                <a:solidFill>
                  <a:srgbClr val="595959"/>
                </a:solidFill>
                <a:latin typeface="Arial" pitchFamily="34" charset="0"/>
                <a:ea typeface="ＭＳ Ｐゴシック" pitchFamily="34" charset="-128"/>
              </a:defRPr>
            </a:lvl7pPr>
            <a:lvl8pPr eaLnBrk="0" hangingPunct="0">
              <a:defRPr sz="2000">
                <a:solidFill>
                  <a:srgbClr val="595959"/>
                </a:solidFill>
                <a:latin typeface="Arial" pitchFamily="34" charset="0"/>
                <a:ea typeface="ＭＳ Ｐゴシック" pitchFamily="34" charset="-128"/>
              </a:defRPr>
            </a:lvl8pPr>
            <a:lvl9pPr eaLnBrk="0" hangingPunct="0">
              <a:defRPr sz="2000">
                <a:solidFill>
                  <a:srgbClr val="595959"/>
                </a:solidFill>
                <a:latin typeface="Arial" pitchFamily="34" charset="0"/>
                <a:ea typeface="ＭＳ Ｐゴシック" pitchFamily="34" charset="-128"/>
              </a:defRPr>
            </a:lvl9pPr>
          </a:lstStyle>
          <a:p>
            <a:fld id="{2D3BDA10-49A2-457F-91D3-02EB1752B2EB}" type="slidenum">
              <a:rPr lang="lt-LT" altLang="en-US" sz="1200"/>
              <a:pPr/>
              <a:t>8</a:t>
            </a:fld>
            <a:endParaRPr lang="lt-LT" altLang="en-US" sz="1200"/>
          </a:p>
        </p:txBody>
      </p:sp>
      <p:sp>
        <p:nvSpPr>
          <p:cNvPr id="16387" name="Rectangle 2">
            <a:extLst>
              <a:ext uri="{FF2B5EF4-FFF2-40B4-BE49-F238E27FC236}">
                <a16:creationId xmlns:a16="http://schemas.microsoft.com/office/drawing/2014/main" id="{482CE44C-C36F-3635-6C39-8BE67CF617C7}"/>
              </a:ext>
            </a:extLst>
          </p:cNvPr>
          <p:cNvSpPr>
            <a:spLocks noGrp="1"/>
          </p:cNvSpPr>
          <p:nvPr>
            <p:ph type="title"/>
          </p:nvPr>
        </p:nvSpPr>
        <p:spPr>
          <a:xfrm>
            <a:off x="107504" y="496027"/>
            <a:ext cx="8801326" cy="648975"/>
          </a:xfrm>
        </p:spPr>
        <p:txBody>
          <a:bodyPr/>
          <a:lstStyle/>
          <a:p>
            <a:pPr eaLnBrk="1" hangingPunct="1"/>
            <a:r>
              <a:rPr lang="lt-LT" sz="1400" b="1" dirty="0">
                <a:solidFill>
                  <a:schemeClr val="bg2">
                    <a:lumMod val="50000"/>
                  </a:schemeClr>
                </a:solidFill>
              </a:rPr>
              <a:t>JEIGU Į TAROMATUS BŪTŲ GALIMA GRĄŽINTI IR VISŲ ALKOHOLINIŲ GĖRIMŲ STIKLINĘ TARĄ (VYNO, PUTOJANČIO VYNO, DEGTINĖS, TRAUKTINIŲ, LIKERIO IR KITŲ), AR JŪS / JŪSŲ ŠEIMA TAI DARYTUMĖTE ? (</a:t>
            </a:r>
            <a:r>
              <a:rPr lang="en-US" sz="1400" b="1" dirty="0">
                <a:solidFill>
                  <a:schemeClr val="bg2">
                    <a:lumMod val="50000"/>
                  </a:schemeClr>
                </a:solidFill>
              </a:rPr>
              <a:t>%</a:t>
            </a:r>
            <a:r>
              <a:rPr lang="lt-LT" sz="1400" b="1" dirty="0">
                <a:solidFill>
                  <a:schemeClr val="bg2">
                    <a:lumMod val="50000"/>
                  </a:schemeClr>
                </a:solidFill>
              </a:rPr>
              <a:t>) </a:t>
            </a:r>
            <a:endParaRPr lang="lt-LT" altLang="en-US" sz="1400" b="1" dirty="0"/>
          </a:p>
        </p:txBody>
      </p:sp>
      <p:graphicFrame>
        <p:nvGraphicFramePr>
          <p:cNvPr id="2" name="Object 3">
            <a:extLst>
              <a:ext uri="{FF2B5EF4-FFF2-40B4-BE49-F238E27FC236}">
                <a16:creationId xmlns:a16="http://schemas.microsoft.com/office/drawing/2014/main" id="{8CF6D45C-2723-6ADD-4164-8AE93D08C71F}"/>
              </a:ext>
            </a:extLst>
          </p:cNvPr>
          <p:cNvGraphicFramePr>
            <a:graphicFrameLocks noGrp="1" noChangeAspect="1"/>
          </p:cNvGraphicFramePr>
          <p:nvPr>
            <p:ph type="chart" idx="1"/>
            <p:extLst>
              <p:ext uri="{D42A27DB-BD31-4B8C-83A1-F6EECF244321}">
                <p14:modId xmlns:p14="http://schemas.microsoft.com/office/powerpoint/2010/main" val="4152079571"/>
              </p:ext>
            </p:extLst>
          </p:nvPr>
        </p:nvGraphicFramePr>
        <p:xfrm>
          <a:off x="517525" y="1075380"/>
          <a:ext cx="8128000" cy="5089924"/>
        </p:xfrm>
        <a:graphic>
          <a:graphicData uri="http://schemas.openxmlformats.org/drawingml/2006/chart">
            <c:chart xmlns:c="http://schemas.openxmlformats.org/drawingml/2006/chart" xmlns:r="http://schemas.openxmlformats.org/officeDocument/2006/relationships" r:id="rId2"/>
          </a:graphicData>
        </a:graphic>
      </p:graphicFrame>
      <p:sp>
        <p:nvSpPr>
          <p:cNvPr id="16389" name="TextBox 1">
            <a:extLst>
              <a:ext uri="{FF2B5EF4-FFF2-40B4-BE49-F238E27FC236}">
                <a16:creationId xmlns:a16="http://schemas.microsoft.com/office/drawing/2014/main" id="{319CEAA4-2FB2-DA1A-A9DB-B3044C860863}"/>
              </a:ext>
            </a:extLst>
          </p:cNvPr>
          <p:cNvSpPr txBox="1">
            <a:spLocks noChangeArrowheads="1"/>
          </p:cNvSpPr>
          <p:nvPr/>
        </p:nvSpPr>
        <p:spPr bwMode="auto">
          <a:xfrm>
            <a:off x="7420900" y="1130082"/>
            <a:ext cx="156324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rgbClr val="595959"/>
                </a:solidFill>
                <a:latin typeface="Arial" pitchFamily="34" charset="0"/>
                <a:ea typeface="ＭＳ Ｐゴシック" pitchFamily="34" charset="-128"/>
              </a:defRPr>
            </a:lvl1pPr>
            <a:lvl2pPr>
              <a:defRPr sz="2000">
                <a:solidFill>
                  <a:srgbClr val="595959"/>
                </a:solidFill>
                <a:latin typeface="Arial" pitchFamily="34" charset="0"/>
                <a:ea typeface="ＭＳ Ｐゴシック" pitchFamily="34" charset="-128"/>
              </a:defRPr>
            </a:lvl2pPr>
            <a:lvl3pPr>
              <a:defRPr sz="2000">
                <a:solidFill>
                  <a:srgbClr val="595959"/>
                </a:solidFill>
                <a:latin typeface="Arial" pitchFamily="34" charset="0"/>
                <a:ea typeface="ＭＳ Ｐゴシック" pitchFamily="34" charset="-128"/>
              </a:defRPr>
            </a:lvl3pPr>
            <a:lvl4pPr>
              <a:defRPr sz="2000">
                <a:solidFill>
                  <a:srgbClr val="595959"/>
                </a:solidFill>
                <a:latin typeface="Arial" pitchFamily="34" charset="0"/>
                <a:ea typeface="ＭＳ Ｐゴシック" pitchFamily="34" charset="-128"/>
              </a:defRPr>
            </a:lvl4pPr>
            <a:lvl5pPr>
              <a:defRPr sz="2000">
                <a:solidFill>
                  <a:srgbClr val="595959"/>
                </a:solidFill>
                <a:latin typeface="Arial" pitchFamily="34" charset="0"/>
                <a:ea typeface="ＭＳ Ｐゴシック" pitchFamily="34" charset="-128"/>
              </a:defRPr>
            </a:lvl5pPr>
            <a:lvl6pPr eaLnBrk="0" hangingPunct="0">
              <a:defRPr sz="2000">
                <a:solidFill>
                  <a:srgbClr val="595959"/>
                </a:solidFill>
                <a:latin typeface="Arial" pitchFamily="34" charset="0"/>
                <a:ea typeface="ＭＳ Ｐゴシック" pitchFamily="34" charset="-128"/>
              </a:defRPr>
            </a:lvl6pPr>
            <a:lvl7pPr eaLnBrk="0" hangingPunct="0">
              <a:defRPr sz="2000">
                <a:solidFill>
                  <a:srgbClr val="595959"/>
                </a:solidFill>
                <a:latin typeface="Arial" pitchFamily="34" charset="0"/>
                <a:ea typeface="ＭＳ Ｐゴシック" pitchFamily="34" charset="-128"/>
              </a:defRPr>
            </a:lvl7pPr>
            <a:lvl8pPr eaLnBrk="0" hangingPunct="0">
              <a:defRPr sz="2000">
                <a:solidFill>
                  <a:srgbClr val="595959"/>
                </a:solidFill>
                <a:latin typeface="Arial" pitchFamily="34" charset="0"/>
                <a:ea typeface="ＭＳ Ｐゴシック" pitchFamily="34" charset="-128"/>
              </a:defRPr>
            </a:lvl8pPr>
            <a:lvl9pPr eaLnBrk="0" hangingPunct="0">
              <a:defRPr sz="2000">
                <a:solidFill>
                  <a:srgbClr val="595959"/>
                </a:solidFill>
                <a:latin typeface="Arial" pitchFamily="34" charset="0"/>
                <a:ea typeface="ＭＳ Ｐゴシック" pitchFamily="34" charset="-128"/>
              </a:defRPr>
            </a:lvl9pPr>
          </a:lstStyle>
          <a:p>
            <a:pPr eaLnBrk="1" hangingPunct="1"/>
            <a:r>
              <a:rPr lang="lt-LT" altLang="en-US" sz="1100" i="1" dirty="0">
                <a:solidFill>
                  <a:schemeClr val="tx1"/>
                </a:solidFill>
              </a:rPr>
              <a:t>Visi respondentai, (</a:t>
            </a:r>
            <a:r>
              <a:rPr lang="en-US" altLang="en-US" sz="1100" i="1" dirty="0">
                <a:solidFill>
                  <a:schemeClr val="tx1"/>
                </a:solidFill>
              </a:rPr>
              <a:t>%</a:t>
            </a:r>
            <a:r>
              <a:rPr lang="lt-LT" altLang="en-US" sz="1100" i="1" dirty="0">
                <a:solidFill>
                  <a:schemeClr val="tx1"/>
                </a:solidFill>
              </a:rPr>
              <a:t>)</a:t>
            </a:r>
            <a:endParaRPr lang="en-US" altLang="en-US" sz="1100" i="1" dirty="0">
              <a:solidFill>
                <a:schemeClr val="tx1"/>
              </a:solidFill>
            </a:endParaRPr>
          </a:p>
        </p:txBody>
      </p:sp>
      <p:sp>
        <p:nvSpPr>
          <p:cNvPr id="16390" name="TextBox 1">
            <a:extLst>
              <a:ext uri="{FF2B5EF4-FFF2-40B4-BE49-F238E27FC236}">
                <a16:creationId xmlns:a16="http://schemas.microsoft.com/office/drawing/2014/main" id="{D8A065D6-C106-B413-989F-81AEAB722E3F}"/>
              </a:ext>
            </a:extLst>
          </p:cNvPr>
          <p:cNvSpPr txBox="1">
            <a:spLocks noChangeArrowheads="1"/>
          </p:cNvSpPr>
          <p:nvPr/>
        </p:nvSpPr>
        <p:spPr bwMode="auto">
          <a:xfrm>
            <a:off x="1006507" y="6500283"/>
            <a:ext cx="330090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rgbClr val="595959"/>
                </a:solidFill>
                <a:latin typeface="Arial" pitchFamily="34" charset="0"/>
                <a:ea typeface="ＭＳ Ｐゴシック" pitchFamily="34" charset="-128"/>
              </a:defRPr>
            </a:lvl1pPr>
            <a:lvl2pPr>
              <a:defRPr sz="2000">
                <a:solidFill>
                  <a:srgbClr val="595959"/>
                </a:solidFill>
                <a:latin typeface="Arial" pitchFamily="34" charset="0"/>
                <a:ea typeface="ＭＳ Ｐゴシック" pitchFamily="34" charset="-128"/>
              </a:defRPr>
            </a:lvl2pPr>
            <a:lvl3pPr>
              <a:defRPr sz="2000">
                <a:solidFill>
                  <a:srgbClr val="595959"/>
                </a:solidFill>
                <a:latin typeface="Arial" pitchFamily="34" charset="0"/>
                <a:ea typeface="ＭＳ Ｐゴシック" pitchFamily="34" charset="-128"/>
              </a:defRPr>
            </a:lvl3pPr>
            <a:lvl4pPr>
              <a:defRPr sz="2000">
                <a:solidFill>
                  <a:srgbClr val="595959"/>
                </a:solidFill>
                <a:latin typeface="Arial" pitchFamily="34" charset="0"/>
                <a:ea typeface="ＭＳ Ｐゴシック" pitchFamily="34" charset="-128"/>
              </a:defRPr>
            </a:lvl4pPr>
            <a:lvl5pPr>
              <a:defRPr sz="2000">
                <a:solidFill>
                  <a:srgbClr val="595959"/>
                </a:solidFill>
                <a:latin typeface="Arial" pitchFamily="34" charset="0"/>
                <a:ea typeface="ＭＳ Ｐゴシック" pitchFamily="34" charset="-128"/>
              </a:defRPr>
            </a:lvl5pPr>
            <a:lvl6pPr eaLnBrk="0" hangingPunct="0">
              <a:defRPr sz="2000">
                <a:solidFill>
                  <a:srgbClr val="595959"/>
                </a:solidFill>
                <a:latin typeface="Arial" pitchFamily="34" charset="0"/>
                <a:ea typeface="ＭＳ Ｐゴシック" pitchFamily="34" charset="-128"/>
              </a:defRPr>
            </a:lvl6pPr>
            <a:lvl7pPr eaLnBrk="0" hangingPunct="0">
              <a:defRPr sz="2000">
                <a:solidFill>
                  <a:srgbClr val="595959"/>
                </a:solidFill>
                <a:latin typeface="Arial" pitchFamily="34" charset="0"/>
                <a:ea typeface="ＭＳ Ｐゴシック" pitchFamily="34" charset="-128"/>
              </a:defRPr>
            </a:lvl7pPr>
            <a:lvl8pPr eaLnBrk="0" hangingPunct="0">
              <a:defRPr sz="2000">
                <a:solidFill>
                  <a:srgbClr val="595959"/>
                </a:solidFill>
                <a:latin typeface="Arial" pitchFamily="34" charset="0"/>
                <a:ea typeface="ＭＳ Ｐゴシック" pitchFamily="34" charset="-128"/>
              </a:defRPr>
            </a:lvl8pPr>
            <a:lvl9pPr eaLnBrk="0" hangingPunct="0">
              <a:defRPr sz="2000">
                <a:solidFill>
                  <a:srgbClr val="595959"/>
                </a:solidFill>
                <a:latin typeface="Arial" pitchFamily="34" charset="0"/>
                <a:ea typeface="ＭＳ Ｐゴシック" pitchFamily="34" charset="-128"/>
              </a:defRPr>
            </a:lvl9pPr>
          </a:lstStyle>
          <a:p>
            <a:r>
              <a:rPr lang="lt-LT" altLang="en-US" sz="1100" b="1" i="1" dirty="0">
                <a:solidFill>
                  <a:srgbClr val="BDA95F"/>
                </a:solidFill>
              </a:rPr>
              <a:t>Lietuvos gyventojų apklausa, </a:t>
            </a:r>
            <a:r>
              <a:rPr lang="en-US" altLang="en-US" sz="1100" b="1" i="1" dirty="0">
                <a:solidFill>
                  <a:srgbClr val="BDA95F"/>
                </a:solidFill>
              </a:rPr>
              <a:t>20</a:t>
            </a:r>
            <a:r>
              <a:rPr lang="lt-LT" altLang="en-US" sz="1100" b="1" i="1" dirty="0">
                <a:solidFill>
                  <a:srgbClr val="BDA95F"/>
                </a:solidFill>
              </a:rPr>
              <a:t>26</a:t>
            </a:r>
            <a:r>
              <a:rPr lang="en-US" altLang="en-US" sz="1100" b="1" i="1" dirty="0">
                <a:solidFill>
                  <a:srgbClr val="BDA95F"/>
                </a:solidFill>
              </a:rPr>
              <a:t> m. </a:t>
            </a:r>
            <a:r>
              <a:rPr lang="lt-LT" altLang="en-US" sz="1100" b="1" i="1" dirty="0">
                <a:solidFill>
                  <a:srgbClr val="BDA95F"/>
                </a:solidFill>
              </a:rPr>
              <a:t>vasaris</a:t>
            </a:r>
            <a:endParaRPr lang="en-US" altLang="en-US" sz="1100" dirty="0">
              <a:solidFill>
                <a:srgbClr val="000000"/>
              </a:solidFill>
            </a:endParaRPr>
          </a:p>
        </p:txBody>
      </p:sp>
      <p:sp>
        <p:nvSpPr>
          <p:cNvPr id="3" name="Rectangle 2">
            <a:extLst>
              <a:ext uri="{FF2B5EF4-FFF2-40B4-BE49-F238E27FC236}">
                <a16:creationId xmlns:a16="http://schemas.microsoft.com/office/drawing/2014/main" id="{0A468F5F-E73D-3ED0-3677-C31171F8255E}"/>
              </a:ext>
            </a:extLst>
          </p:cNvPr>
          <p:cNvSpPr/>
          <p:nvPr/>
        </p:nvSpPr>
        <p:spPr>
          <a:xfrm>
            <a:off x="17671" y="33149"/>
            <a:ext cx="8466013" cy="338554"/>
          </a:xfrm>
          <a:prstGeom prst="rect">
            <a:avLst/>
          </a:prstGeom>
        </p:spPr>
        <p:txBody>
          <a:bodyPr wrap="square">
            <a:spAutoFit/>
          </a:bodyPr>
          <a:lstStyle/>
          <a:p>
            <a:pPr>
              <a:defRPr/>
            </a:pPr>
            <a:r>
              <a:rPr lang="lt-LT" sz="1600" b="1" dirty="0">
                <a:solidFill>
                  <a:schemeClr val="tx2">
                    <a:lumMod val="60000"/>
                    <a:lumOff val="40000"/>
                  </a:schemeClr>
                </a:solidFill>
                <a:latin typeface="Arial Unicode MS" panose="020B0604020202020204" pitchFamily="34" charset="-128"/>
                <a:ea typeface="Arial Unicode MS" panose="020B0604020202020204" pitchFamily="34" charset="-128"/>
                <a:cs typeface="Arial Unicode MS" panose="020B0604020202020204" pitchFamily="34" charset="-128"/>
              </a:rPr>
              <a:t>AR GRĄŽINTŲ ALKOHOLINIŲ GĖRIMŲ STIKLINĘ TARĄ Į TAROMATUS</a:t>
            </a:r>
            <a:endParaRPr lang="ru-RU" sz="1600" b="1" i="1" dirty="0">
              <a:solidFill>
                <a:schemeClr val="accent6">
                  <a:lumMod val="75000"/>
                </a:schemeClr>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4053055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1CDF3-B35F-1957-A5EB-FE053D570F9E}"/>
            </a:ext>
          </a:extLst>
        </p:cNvPr>
        <p:cNvGrpSpPr/>
        <p:nvPr/>
      </p:nvGrpSpPr>
      <p:grpSpPr>
        <a:xfrm>
          <a:off x="0" y="0"/>
          <a:ext cx="0" cy="0"/>
          <a:chOff x="0" y="0"/>
          <a:chExt cx="0" cy="0"/>
        </a:xfrm>
      </p:grpSpPr>
      <p:sp>
        <p:nvSpPr>
          <p:cNvPr id="18" name="Rectangle 6">
            <a:extLst>
              <a:ext uri="{FF2B5EF4-FFF2-40B4-BE49-F238E27FC236}">
                <a16:creationId xmlns:a16="http://schemas.microsoft.com/office/drawing/2014/main" id="{7D002DF7-45CB-910E-28FD-F08AD317D0E8}"/>
              </a:ext>
            </a:extLst>
          </p:cNvPr>
          <p:cNvSpPr>
            <a:spLocks noChangeArrowheads="1"/>
          </p:cNvSpPr>
          <p:nvPr/>
        </p:nvSpPr>
        <p:spPr bwMode="auto">
          <a:xfrm>
            <a:off x="107950" y="44450"/>
            <a:ext cx="8502650" cy="338554"/>
          </a:xfrm>
          <a:prstGeom prst="rect">
            <a:avLst/>
          </a:prstGeom>
          <a:noFill/>
          <a:ln>
            <a:noFill/>
          </a:ln>
        </p:spPr>
        <p:txBody>
          <a:bodyPr>
            <a:spAutoFit/>
          </a:bodyPr>
          <a:lstStyle/>
          <a:p>
            <a:pPr>
              <a:defRPr/>
            </a:pPr>
            <a:r>
              <a:rPr lang="lt-LT" sz="1600" b="1" dirty="0">
                <a:solidFill>
                  <a:schemeClr val="tx2">
                    <a:lumMod val="60000"/>
                    <a:lumOff val="40000"/>
                  </a:schemeClr>
                </a:solidFill>
                <a:latin typeface="Arial Unicode MS" panose="020B0604020202020204" pitchFamily="34" charset="-128"/>
                <a:ea typeface="Arial Unicode MS" panose="020B0604020202020204" pitchFamily="34" charset="-128"/>
                <a:cs typeface="Arial Unicode MS" panose="020B0604020202020204" pitchFamily="34" charset="-128"/>
              </a:rPr>
              <a:t>AR GRĄŽINTŲ ALKOHOLINIŲ GĖRIMŲ STIKLINĘ TARĄ Į TAROMATUS</a:t>
            </a:r>
            <a:endParaRPr lang="ru-RU" sz="1600" b="1" i="1" dirty="0">
              <a:solidFill>
                <a:schemeClr val="accent6">
                  <a:lumMod val="75000"/>
                </a:schemeClr>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21" name="Rectangle 20">
            <a:extLst>
              <a:ext uri="{FF2B5EF4-FFF2-40B4-BE49-F238E27FC236}">
                <a16:creationId xmlns:a16="http://schemas.microsoft.com/office/drawing/2014/main" id="{E8D23E64-7B13-2ED7-3F74-45665221B635}"/>
              </a:ext>
            </a:extLst>
          </p:cNvPr>
          <p:cNvSpPr/>
          <p:nvPr/>
        </p:nvSpPr>
        <p:spPr>
          <a:xfrm>
            <a:off x="34925" y="476250"/>
            <a:ext cx="8353425" cy="830997"/>
          </a:xfrm>
          <a:prstGeom prst="rect">
            <a:avLst/>
          </a:prstGeom>
        </p:spPr>
        <p:txBody>
          <a:bodyPr>
            <a:spAutoFit/>
          </a:bodyPr>
          <a:lstStyle/>
          <a:p>
            <a:r>
              <a:rPr lang="lt-LT" sz="1600" b="1" dirty="0">
                <a:solidFill>
                  <a:schemeClr val="bg2">
                    <a:lumMod val="50000"/>
                  </a:schemeClr>
                </a:solidFill>
              </a:rPr>
              <a:t>JEIGU Į TAROMATUS BŪTŲ GALIMA GRĄŽINTI IR VISŲ ALKOHOLINIŲ GĖRIMŲ STIKLINĘ TARĄ (VYNO, PUTOJANČIO VYNO, DEGTINĖS, TRAUKTINIŲ, LIKERIO IR KITŲ), AR JŪS / JŪSŲ ŠEIMA TAI DARYTUMĖTE ? (</a:t>
            </a:r>
            <a:r>
              <a:rPr lang="en-US" sz="1600" b="1" dirty="0">
                <a:solidFill>
                  <a:schemeClr val="bg2">
                    <a:lumMod val="50000"/>
                  </a:schemeClr>
                </a:solidFill>
              </a:rPr>
              <a:t>%</a:t>
            </a:r>
            <a:r>
              <a:rPr lang="lt-LT" sz="1600" b="1" dirty="0">
                <a:solidFill>
                  <a:schemeClr val="bg2">
                    <a:lumMod val="50000"/>
                  </a:schemeClr>
                </a:solidFill>
              </a:rPr>
              <a:t>) </a:t>
            </a:r>
          </a:p>
        </p:txBody>
      </p:sp>
      <p:sp>
        <p:nvSpPr>
          <p:cNvPr id="32774" name="Slide Number Placeholder 3">
            <a:extLst>
              <a:ext uri="{FF2B5EF4-FFF2-40B4-BE49-F238E27FC236}">
                <a16:creationId xmlns:a16="http://schemas.microsoft.com/office/drawing/2014/main" id="{F15F4CE1-6B3C-51ED-8C5B-7729C1013FEF}"/>
              </a:ext>
            </a:extLst>
          </p:cNvPr>
          <p:cNvSpPr>
            <a:spLocks noGrp="1"/>
          </p:cNvSpPr>
          <p:nvPr>
            <p:ph type="sldNum" sz="quarter" idx="4294967295"/>
          </p:nvPr>
        </p:nvSpPr>
        <p:spPr bwMode="auto">
          <a:xfrm>
            <a:off x="8532440" y="76200"/>
            <a:ext cx="459159" cy="365125"/>
          </a:xfrm>
          <a:prstGeom prst="rect">
            <a:avLst/>
          </a:prstGeom>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defRPr/>
            </a:pPr>
            <a:fld id="{50B998B2-B11D-4B0D-A7AC-D0C049D9EB12}" type="slidenum">
              <a:rPr lang="lt-LT" smtClean="0">
                <a:solidFill>
                  <a:srgbClr val="595959"/>
                </a:solidFill>
              </a:rPr>
              <a:pPr eaLnBrk="1" hangingPunct="1">
                <a:defRPr/>
              </a:pPr>
              <a:t>9</a:t>
            </a:fld>
            <a:endParaRPr lang="lt-LT">
              <a:solidFill>
                <a:srgbClr val="595959"/>
              </a:solidFill>
            </a:endParaRPr>
          </a:p>
        </p:txBody>
      </p:sp>
      <p:graphicFrame>
        <p:nvGraphicFramePr>
          <p:cNvPr id="2" name="Object 15">
            <a:extLst>
              <a:ext uri="{FF2B5EF4-FFF2-40B4-BE49-F238E27FC236}">
                <a16:creationId xmlns:a16="http://schemas.microsoft.com/office/drawing/2014/main" id="{5BC445EB-2637-C556-13E7-B26B4AA9D1F0}"/>
              </a:ext>
            </a:extLst>
          </p:cNvPr>
          <p:cNvGraphicFramePr>
            <a:graphicFrameLocks noChangeAspect="1"/>
          </p:cNvGraphicFramePr>
          <p:nvPr>
            <p:extLst>
              <p:ext uri="{D42A27DB-BD31-4B8C-83A1-F6EECF244321}">
                <p14:modId xmlns:p14="http://schemas.microsoft.com/office/powerpoint/2010/main" val="125421850"/>
              </p:ext>
            </p:extLst>
          </p:nvPr>
        </p:nvGraphicFramePr>
        <p:xfrm>
          <a:off x="181259" y="2017027"/>
          <a:ext cx="3960439" cy="3506699"/>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21">
            <a:extLst>
              <a:ext uri="{FF2B5EF4-FFF2-40B4-BE49-F238E27FC236}">
                <a16:creationId xmlns:a16="http://schemas.microsoft.com/office/drawing/2014/main" id="{8D5B8063-FC45-FA2C-149C-D1C93C84289D}"/>
              </a:ext>
            </a:extLst>
          </p:cNvPr>
          <p:cNvSpPr txBox="1">
            <a:spLocks noChangeArrowheads="1"/>
          </p:cNvSpPr>
          <p:nvPr/>
        </p:nvSpPr>
        <p:spPr bwMode="auto">
          <a:xfrm>
            <a:off x="1428221" y="6474539"/>
            <a:ext cx="3228769" cy="261610"/>
          </a:xfrm>
          <a:prstGeom prst="rect">
            <a:avLst/>
          </a:prstGeom>
          <a:noFill/>
          <a:ln w="9525">
            <a:noFill/>
            <a:miter lim="800000"/>
            <a:headEnd/>
            <a:tailEnd/>
          </a:ln>
        </p:spPr>
        <p:txBody>
          <a:bodyPr wrap="none">
            <a:spAutoFit/>
          </a:bodyPr>
          <a:lstStyle/>
          <a:p>
            <a:r>
              <a:rPr lang="lt-LT" altLang="en-US" sz="1100" b="1" i="1" dirty="0">
                <a:solidFill>
                  <a:srgbClr val="BDA95F"/>
                </a:solidFill>
              </a:rPr>
              <a:t>Lietuvos gyventojų apklausa, </a:t>
            </a:r>
            <a:r>
              <a:rPr lang="en-US" altLang="en-US" sz="1100" b="1" i="1" dirty="0">
                <a:solidFill>
                  <a:srgbClr val="BDA95F"/>
                </a:solidFill>
              </a:rPr>
              <a:t>20</a:t>
            </a:r>
            <a:r>
              <a:rPr lang="lt-LT" altLang="en-US" sz="1100" b="1" i="1" dirty="0">
                <a:solidFill>
                  <a:srgbClr val="BDA95F"/>
                </a:solidFill>
              </a:rPr>
              <a:t>26</a:t>
            </a:r>
            <a:r>
              <a:rPr lang="en-US" altLang="en-US" sz="1100" b="1" i="1" dirty="0">
                <a:solidFill>
                  <a:srgbClr val="BDA95F"/>
                </a:solidFill>
              </a:rPr>
              <a:t> m. </a:t>
            </a:r>
            <a:r>
              <a:rPr lang="lt-LT" altLang="en-US" sz="1100" b="1" i="1" dirty="0">
                <a:solidFill>
                  <a:srgbClr val="BDA95F"/>
                </a:solidFill>
              </a:rPr>
              <a:t>vasaris</a:t>
            </a:r>
            <a:endParaRPr lang="en-US" altLang="en-US" sz="1100" dirty="0">
              <a:solidFill>
                <a:srgbClr val="000000"/>
              </a:solidFill>
            </a:endParaRPr>
          </a:p>
        </p:txBody>
      </p:sp>
      <p:sp>
        <p:nvSpPr>
          <p:cNvPr id="3" name="TextBox 2">
            <a:extLst>
              <a:ext uri="{FF2B5EF4-FFF2-40B4-BE49-F238E27FC236}">
                <a16:creationId xmlns:a16="http://schemas.microsoft.com/office/drawing/2014/main" id="{2900D89D-CCE7-5BDD-C4BA-0042595C172B}"/>
              </a:ext>
            </a:extLst>
          </p:cNvPr>
          <p:cNvSpPr txBox="1"/>
          <p:nvPr/>
        </p:nvSpPr>
        <p:spPr>
          <a:xfrm>
            <a:off x="342900" y="1700808"/>
            <a:ext cx="3637159" cy="523220"/>
          </a:xfrm>
          <a:prstGeom prst="rect">
            <a:avLst/>
          </a:prstGeom>
          <a:noFill/>
        </p:spPr>
        <p:txBody>
          <a:bodyPr wrap="square" rtlCol="0">
            <a:spAutoFit/>
          </a:bodyPr>
          <a:lstStyle/>
          <a:p>
            <a:pPr algn="ctr"/>
            <a:r>
              <a:rPr lang="lt-LT" sz="1400" b="1" dirty="0">
                <a:solidFill>
                  <a:srgbClr val="00B050"/>
                </a:solidFill>
              </a:rPr>
              <a:t>Naudojasi dabartine užstato sistema ir grąžina tarą, N </a:t>
            </a:r>
            <a:r>
              <a:rPr lang="en-US" sz="1400" b="1" dirty="0">
                <a:solidFill>
                  <a:srgbClr val="00B050"/>
                </a:solidFill>
              </a:rPr>
              <a:t>= </a:t>
            </a:r>
            <a:r>
              <a:rPr lang="lt-LT" sz="1400" b="1" dirty="0">
                <a:solidFill>
                  <a:srgbClr val="00B050"/>
                </a:solidFill>
              </a:rPr>
              <a:t>953</a:t>
            </a:r>
            <a:endParaRPr lang="en-US" sz="1400" b="1" dirty="0">
              <a:solidFill>
                <a:srgbClr val="00B050"/>
              </a:solidFill>
            </a:endParaRPr>
          </a:p>
        </p:txBody>
      </p:sp>
      <p:sp>
        <p:nvSpPr>
          <p:cNvPr id="10" name="TextBox 9">
            <a:extLst>
              <a:ext uri="{FF2B5EF4-FFF2-40B4-BE49-F238E27FC236}">
                <a16:creationId xmlns:a16="http://schemas.microsoft.com/office/drawing/2014/main" id="{CA6B5BCB-E1FD-D5CC-7BE7-57E8FA625E4B}"/>
              </a:ext>
            </a:extLst>
          </p:cNvPr>
          <p:cNvSpPr txBox="1"/>
          <p:nvPr/>
        </p:nvSpPr>
        <p:spPr>
          <a:xfrm>
            <a:off x="4786277" y="1695624"/>
            <a:ext cx="4014823" cy="523220"/>
          </a:xfrm>
          <a:prstGeom prst="rect">
            <a:avLst/>
          </a:prstGeom>
          <a:noFill/>
        </p:spPr>
        <p:txBody>
          <a:bodyPr wrap="square" rtlCol="0">
            <a:spAutoFit/>
          </a:bodyPr>
          <a:lstStyle/>
          <a:p>
            <a:pPr algn="ctr"/>
            <a:r>
              <a:rPr lang="lt-LT" sz="1400" b="1" dirty="0">
                <a:solidFill>
                  <a:srgbClr val="FF0000"/>
                </a:solidFill>
              </a:rPr>
              <a:t>Nesinaudoja dabartine užstato sistema ir negrąžina taros, N </a:t>
            </a:r>
            <a:r>
              <a:rPr lang="en-US" sz="1400" b="1" dirty="0">
                <a:solidFill>
                  <a:srgbClr val="FF0000"/>
                </a:solidFill>
              </a:rPr>
              <a:t>= </a:t>
            </a:r>
            <a:r>
              <a:rPr lang="lt-LT" sz="1400" b="1" dirty="0">
                <a:solidFill>
                  <a:srgbClr val="FF0000"/>
                </a:solidFill>
              </a:rPr>
              <a:t>50</a:t>
            </a:r>
            <a:endParaRPr lang="en-US" sz="1400" b="1" dirty="0">
              <a:solidFill>
                <a:srgbClr val="FF0000"/>
              </a:solidFill>
            </a:endParaRPr>
          </a:p>
        </p:txBody>
      </p:sp>
      <p:graphicFrame>
        <p:nvGraphicFramePr>
          <p:cNvPr id="11" name="Object 15">
            <a:extLst>
              <a:ext uri="{FF2B5EF4-FFF2-40B4-BE49-F238E27FC236}">
                <a16:creationId xmlns:a16="http://schemas.microsoft.com/office/drawing/2014/main" id="{363FF156-0933-1B13-E16D-738F2E2C25AA}"/>
              </a:ext>
            </a:extLst>
          </p:cNvPr>
          <p:cNvGraphicFramePr>
            <a:graphicFrameLocks noChangeAspect="1"/>
          </p:cNvGraphicFramePr>
          <p:nvPr>
            <p:extLst>
              <p:ext uri="{D42A27DB-BD31-4B8C-83A1-F6EECF244321}">
                <p14:modId xmlns:p14="http://schemas.microsoft.com/office/powerpoint/2010/main" val="2495547653"/>
              </p:ext>
            </p:extLst>
          </p:nvPr>
        </p:nvGraphicFramePr>
        <p:xfrm>
          <a:off x="4840661" y="2017027"/>
          <a:ext cx="3960439" cy="35066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11068979"/>
      </p:ext>
    </p:extLst>
  </p:cSld>
  <p:clrMapOvr>
    <a:masterClrMapping/>
  </p:clrMapOvr>
</p:sld>
</file>

<file path=ppt/theme/theme1.xml><?xml version="1.0" encoding="utf-8"?>
<a:theme xmlns:a="http://schemas.openxmlformats.org/drawingml/2006/main" name="Baltijos Tyrimai">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Baltijos Tyrimai">
  <a:themeElements>
    <a:clrScheme name="Baltijos Tyrimai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Baltijos Tyrimai">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Tx/>
          <a:buNone/>
          <a:tabLst/>
          <a:defRPr kumimoji="0" lang="lt-LT" altLang="en-US" sz="1800" b="0" i="0" u="none" strike="noStrike" cap="none" normalizeH="0" baseline="0" smtClean="0">
            <a:ln>
              <a:noFill/>
            </a:ln>
            <a:solidFill>
              <a:schemeClr val="tx1"/>
            </a:solidFill>
            <a:effectLst/>
            <a:latin typeface="Arial" pitchFamily="34" charset="0"/>
            <a:ea typeface="ＭＳ Ｐゴシック"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Tx/>
          <a:buNone/>
          <a:tabLst/>
          <a:defRPr kumimoji="0" lang="lt-LT" altLang="en-US" sz="1800" b="0" i="0" u="none" strike="noStrike" cap="none" normalizeH="0" baseline="0" smtClean="0">
            <a:ln>
              <a:noFill/>
            </a:ln>
            <a:solidFill>
              <a:schemeClr val="tx1"/>
            </a:solidFill>
            <a:effectLst/>
            <a:latin typeface="Arial" pitchFamily="34" charset="0"/>
            <a:ea typeface="ＭＳ Ｐゴシック" pitchFamily="34" charset="-128"/>
          </a:defRPr>
        </a:defPPr>
      </a:lstStyle>
    </a:lnDef>
  </a:objectDefaults>
  <a:extraClrSchemeLst>
    <a:extraClrScheme>
      <a:clrScheme name="Baltijos Tyrimai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Baltijos Tyrimai</Template>
  <TotalTime>3</TotalTime>
  <Words>663</Words>
  <Application>Microsoft Office PowerPoint</Application>
  <PresentationFormat>On-screen Show (4:3)</PresentationFormat>
  <Paragraphs>70</Paragraphs>
  <Slides>9</Slides>
  <Notes>2</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9</vt:i4>
      </vt:variant>
    </vt:vector>
  </HeadingPairs>
  <TitlesOfParts>
    <vt:vector size="17" baseType="lpstr">
      <vt:lpstr>Arial</vt:lpstr>
      <vt:lpstr>Arial Unicode MS</vt:lpstr>
      <vt:lpstr>Calibri</vt:lpstr>
      <vt:lpstr>Times New Roman</vt:lpstr>
      <vt:lpstr>Wingdings</vt:lpstr>
      <vt:lpstr>Baltijos Tyrimai</vt:lpstr>
      <vt:lpstr>2_Baltijos Tyrimai</vt:lpstr>
      <vt:lpstr>Worksheet</vt:lpstr>
      <vt:lpstr>LIETUVOS GYVENTOJŲ APKLAUSA APIE TAROMATUS </vt:lpstr>
      <vt:lpstr>PowerPoint Presentation</vt:lpstr>
      <vt:lpstr>PowerPoint Presentation</vt:lpstr>
      <vt:lpstr>PowerPoint Presentation</vt:lpstr>
      <vt:lpstr>PowerPoint Presentation</vt:lpstr>
      <vt:lpstr>PowerPoint Presentation</vt:lpstr>
      <vt:lpstr>JEIGU Į TAROMATUS BŪTŲ GALIMA GRĄŽINTI IR VISŲ ALKOHOLINIŲ GĖRIMŲ STIKLINĘ TARĄ (VYNO, PUTOJANČIO VYNO, DEGTINĖS, TRAUKTINIŲ, LIKERIO IR KITŲ), AR JŪS / JŪSŲ ŠEIMA TAI DARYTUMĖTE ? (%) </vt:lpstr>
      <vt:lpstr>JEIGU Į TAROMATUS BŪTŲ GALIMA GRĄŽINTI IR VISŲ ALKOHOLINIŲ GĖRIMŲ STIKLINĘ TARĄ (VYNO, PUTOJANČIO VYNO, DEGTINĖS, TRAUKTINIŲ, LIKERIO IR KITŲ), AR JŪS / JŪSŲ ŠEIMA TAI DARYTUMĖTE ? (%) </vt:lpstr>
      <vt:lpstr>PowerPoint Presentation</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Lietuvos gyventojų apklausa, 2023 sausis</dc:title>
  <dc:creator>Romas Mačiūnas</dc:creator>
  <cp:lastModifiedBy>Rasa Ališauskienė</cp:lastModifiedBy>
  <cp:revision>2123</cp:revision>
  <cp:lastPrinted>2025-12-08T14:15:07Z</cp:lastPrinted>
  <dcterms:created xsi:type="dcterms:W3CDTF">2010-11-22T08:12:02Z</dcterms:created>
  <dcterms:modified xsi:type="dcterms:W3CDTF">2026-03-10T12:47:24Z</dcterms:modified>
</cp:coreProperties>
</file>