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DB46E-1737-937D-7647-D3BE1CD799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B04BD8-B592-A2AC-F34E-1D6A193553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205A8-3E11-E81C-1750-B731E2833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FD3455-C77A-B66E-873E-E3765D1BC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8A1F0-946A-DCA5-4A73-BBC13B9A6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782408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F9588-6C1F-4B2F-93A7-33E740DB6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A58FE0-F2A5-BE09-3962-B021FFE096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C31F2-6F30-76E0-CB6A-E12727592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2C4BB-C707-DE8C-2DE4-CB75CB172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C531F3-C52E-297F-ABF5-8AAEA2976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878816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B8E722-1DCA-E3DF-FB8B-8776ADA1FC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8A5D92-DCD5-B2CB-2662-D8A63519DD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23B63-F209-5374-7CA7-195E1F06C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CAF72-AB84-D8D1-BEE1-5566CDDA7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70296E-80FD-28B2-B35E-80AEDE978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546363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722A5-8393-17FB-4D07-B2DF24632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8BEBD-FB69-C4B9-DC8B-283087F97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72DB32-C819-DB23-812F-8FE3990F1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A44CD-EACD-D684-1FF2-A011DE7E1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DE3A8-0B25-DDAA-77C0-B662F7479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03110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6B6E8-24D6-BBC3-F7D0-ECB744699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FC53BF-E877-ED48-A10D-5DC2A95D39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C49E0A-E2BC-8A0D-8FDC-706BDAE52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F1A9C-E7C0-CF94-FF42-5036BE7BC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3831EC-0D30-94D9-C3E7-98EFD6916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18730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3045D-6BC5-FB45-2D56-5CF569427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76A24-10E8-BB41-D6AB-7D0E80620C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689B78-1B1B-3C56-D425-85AC22D071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1001BE-88B4-665A-CF90-AE82275D5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AF7314-B925-9081-2854-A081B110F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B628D-8C41-CAEB-494F-CD21E68FC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52073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E0381-CC2E-CBD1-7B23-804A542BB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736771-4D4A-A3F1-CCF6-D5B881D3BE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FBA6AA-07C9-8A3D-C9A2-8DB54B5D7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25F174-E0DD-8FAE-6449-72BD617C7C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69CEF3-4AE3-53CE-50A5-6E00E09F16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365EF1-A65E-B684-2CA5-59129E38C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04A9E6-5367-99FF-B8C4-34A5F7DC4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84C510-ACD1-FE5E-0D26-223365CF2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93730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E37BB-CE30-67DD-C12A-0DD5F7A60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803518-E94D-7A54-1B16-E9491E423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5F4A59-26C4-02C6-CE91-9E9C23F35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8C946B-2534-FECC-A7ED-41BCA3572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32616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3EEC0-3B92-5CAC-A79B-ED94A2987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D2068F-B32A-1E76-5E4B-2EA2AD15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E7BF07-21DB-5738-E1B4-2ED8651E1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079317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6A2C8-FCD2-D853-56A7-DE645EEDF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5F235E-266A-CF29-FB6A-68E307E0A5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4797BF-43B1-0F0D-4BB4-AB6AE6345C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A50C03-AD93-EB44-B4F0-99FC1FE38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8CEB1D-B5FF-9418-23DB-B38E7FDE7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500B5-B308-4702-E420-DD569EB45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01367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B4DBF-C0F1-E829-A471-846BED112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FB416B-ABE1-E95B-813C-155B7AC204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058672-20B6-2802-7FA7-D0F8AA1F66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858827-A47D-B9C6-76F3-F2159144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A36DB2-9B99-8EA3-F699-B2ADFF1C4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63544-E9ED-1056-7C5B-50120CE55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390673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EC5052-B578-E005-0AF1-8B33DA587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C54B3-4A7E-699F-81A0-86E1C66A76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501F8-EB78-E8D1-06FF-21EC22A206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7E1E1-1D88-42CB-80D1-27261A0C0D9E}" type="datetimeFigureOut">
              <a:rPr lang="lt-LT" smtClean="0"/>
              <a:t>2026-08-14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62FE61-CECC-E8B4-0DE6-799327E64C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FF8D2-2E0D-15E2-FB09-C327F0B6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584A7-E36D-4504-BF3D-2DE4C6AD9BF2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487432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G_LION_15_16x9_EMEA Geograph_Coming Soon_proxy (1)">
            <a:hlinkClick r:id="" action="ppaction://media"/>
            <a:extLst>
              <a:ext uri="{FF2B5EF4-FFF2-40B4-BE49-F238E27FC236}">
                <a16:creationId xmlns:a16="http://schemas.microsoft.com/office/drawing/2014/main" id="{DFEE5D07-2760-BEE7-3177-8C2024B458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344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99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Ieva Girčytė</dc:creator>
  <cp:lastModifiedBy>Ieva Girčytė</cp:lastModifiedBy>
  <cp:revision>2</cp:revision>
  <dcterms:created xsi:type="dcterms:W3CDTF">2026-08-14T07:49:12Z</dcterms:created>
  <dcterms:modified xsi:type="dcterms:W3CDTF">2026-08-14T07:50:12Z</dcterms:modified>
</cp:coreProperties>
</file>